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2" r:id="rId2"/>
    <p:sldMasterId id="2147483712" r:id="rId3"/>
    <p:sldMasterId id="2147483724" r:id="rId4"/>
    <p:sldMasterId id="2147483736" r:id="rId5"/>
    <p:sldMasterId id="2147483746" r:id="rId6"/>
    <p:sldMasterId id="2147483760" r:id="rId7"/>
    <p:sldMasterId id="2147483774" r:id="rId8"/>
  </p:sldMasterIdLst>
  <p:notesMasterIdLst>
    <p:notesMasterId r:id="rId31"/>
  </p:notesMasterIdLst>
  <p:handoutMasterIdLst>
    <p:handoutMasterId r:id="rId32"/>
  </p:handoutMasterIdLst>
  <p:sldIdLst>
    <p:sldId id="809" r:id="rId9"/>
    <p:sldId id="256" r:id="rId10"/>
    <p:sldId id="257" r:id="rId11"/>
    <p:sldId id="258" r:id="rId12"/>
    <p:sldId id="259" r:id="rId13"/>
    <p:sldId id="260" r:id="rId14"/>
    <p:sldId id="261" r:id="rId15"/>
    <p:sldId id="2007577113" r:id="rId16"/>
    <p:sldId id="343" r:id="rId17"/>
    <p:sldId id="2007577116" r:id="rId18"/>
    <p:sldId id="2007577117" r:id="rId19"/>
    <p:sldId id="2007577118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2007577119" r:id="rId28"/>
    <p:sldId id="305" r:id="rId29"/>
    <p:sldId id="27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2905" autoAdjust="0"/>
  </p:normalViewPr>
  <p:slideViewPr>
    <p:cSldViewPr snapToGrid="0">
      <p:cViewPr varScale="1">
        <p:scale>
          <a:sx n="62" d="100"/>
          <a:sy n="62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/>
              <a:t>Click vào từng quả cam để tới câu hỏi. Tại câu hỏi, click vào quả cam để quay về đây. Chơi xong click vào mũi tên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7A000A-AC13-42B3-ABF9-F3FE1E7206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805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600" dirty="0">
                <a:solidFill>
                  <a:schemeClr val="bg1"/>
                </a:solidFill>
              </a:rPr>
              <a:t>GV </a:t>
            </a:r>
            <a:r>
              <a:rPr lang="en-US" sz="1600" dirty="0" err="1">
                <a:solidFill>
                  <a:schemeClr val="bg1"/>
                </a:solidFill>
              </a:rPr>
              <a:t>cho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hs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đố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ngẫu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nhiên</a:t>
            </a:r>
            <a:r>
              <a:rPr lang="en-US" sz="1600" dirty="0">
                <a:solidFill>
                  <a:schemeClr val="bg1"/>
                </a:solidFill>
              </a:rPr>
              <a:t> 1 </a:t>
            </a:r>
            <a:r>
              <a:rPr lang="en-US" sz="1600" dirty="0" err="1">
                <a:solidFill>
                  <a:schemeClr val="bg1"/>
                </a:solidFill>
              </a:rPr>
              <a:t>bạn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nào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đó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các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phép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tính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trong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bảng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cộng</a:t>
            </a:r>
            <a:r>
              <a:rPr lang="en-US" sz="1600" dirty="0">
                <a:solidFill>
                  <a:schemeClr val="bg1"/>
                </a:solidFill>
              </a:rPr>
              <a:t> – </a:t>
            </a:r>
            <a:r>
              <a:rPr lang="en-US" sz="1600" dirty="0" err="1">
                <a:solidFill>
                  <a:schemeClr val="bg1"/>
                </a:solidFill>
              </a:rPr>
              <a:t>trừ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đã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học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 err="1">
                <a:latin typeface=".TMC-Ong Do" pitchFamily="2" charset="0"/>
              </a:rPr>
              <a:t>Nếu</a:t>
            </a:r>
            <a:r>
              <a:rPr lang="en-US" sz="1100" dirty="0">
                <a:latin typeface=".TMC-Ong Do" pitchFamily="2" charset="0"/>
              </a:rPr>
              <a:t> </a:t>
            </a:r>
            <a:r>
              <a:rPr lang="en-US" sz="1100" dirty="0" err="1">
                <a:latin typeface=".TMC-Ong Do" pitchFamily="2" charset="0"/>
              </a:rPr>
              <a:t>hết</a:t>
            </a:r>
            <a:r>
              <a:rPr lang="en-US" sz="1100" dirty="0">
                <a:latin typeface=".TMC-Ong Do" pitchFamily="2" charset="0"/>
              </a:rPr>
              <a:t> </a:t>
            </a:r>
            <a:r>
              <a:rPr lang="en-US" sz="1100" dirty="0" err="1">
                <a:latin typeface=".TMC-Ong Do" pitchFamily="2" charset="0"/>
              </a:rPr>
              <a:t>thời</a:t>
            </a:r>
            <a:r>
              <a:rPr lang="en-US" sz="1100" dirty="0">
                <a:latin typeface=".TMC-Ong Do" pitchFamily="2" charset="0"/>
              </a:rPr>
              <a:t> </a:t>
            </a:r>
            <a:r>
              <a:rPr lang="en-US" sz="1100" dirty="0" err="1">
                <a:latin typeface=".TMC-Ong Do" pitchFamily="2" charset="0"/>
              </a:rPr>
              <a:t>gian</a:t>
            </a:r>
            <a:r>
              <a:rPr lang="en-US" sz="1100" dirty="0">
                <a:latin typeface=".TMC-Ong Do" pitchFamily="2" charset="0"/>
              </a:rPr>
              <a:t> </a:t>
            </a:r>
            <a:r>
              <a:rPr lang="en-US" sz="1100" dirty="0" err="1">
                <a:latin typeface=".TMC-Ong Do" pitchFamily="2" charset="0"/>
              </a:rPr>
              <a:t>rồi</a:t>
            </a:r>
            <a:r>
              <a:rPr lang="en-US" sz="1100" dirty="0">
                <a:latin typeface=".TMC-Ong Do" pitchFamily="2" charset="0"/>
              </a:rPr>
              <a:t> </a:t>
            </a:r>
            <a:r>
              <a:rPr lang="en-US" sz="1100" dirty="0" err="1">
                <a:latin typeface=".TMC-Ong Do" pitchFamily="2" charset="0"/>
              </a:rPr>
              <a:t>thì</a:t>
            </a:r>
            <a:r>
              <a:rPr lang="en-US" sz="1100" dirty="0">
                <a:latin typeface=".TMC-Ong Do" pitchFamily="2" charset="0"/>
              </a:rPr>
              <a:t> </a:t>
            </a:r>
            <a:r>
              <a:rPr lang="en-US" sz="1100" dirty="0" err="1">
                <a:latin typeface=".TMC-Ong Do" pitchFamily="2" charset="0"/>
              </a:rPr>
              <a:t>linh</a:t>
            </a:r>
            <a:r>
              <a:rPr lang="en-US" sz="1100" dirty="0">
                <a:latin typeface=".TMC-Ong Do" pitchFamily="2" charset="0"/>
              </a:rPr>
              <a:t> </a:t>
            </a:r>
            <a:r>
              <a:rPr lang="en-US" sz="1100" dirty="0" err="1">
                <a:latin typeface=".TMC-Ong Do" pitchFamily="2" charset="0"/>
              </a:rPr>
              <a:t>động</a:t>
            </a:r>
            <a:r>
              <a:rPr lang="en-US" sz="1100" dirty="0">
                <a:latin typeface=".TMC-Ong Do" pitchFamily="2" charset="0"/>
              </a:rPr>
              <a:t> </a:t>
            </a:r>
            <a:r>
              <a:rPr lang="en-US" sz="1100" dirty="0" err="1">
                <a:latin typeface=".TMC-Ong Do" pitchFamily="2" charset="0"/>
              </a:rPr>
              <a:t>bỏ</a:t>
            </a:r>
            <a:r>
              <a:rPr lang="en-US" sz="1100" dirty="0">
                <a:latin typeface=".TMC-Ong Do" pitchFamily="2" charset="0"/>
              </a:rPr>
              <a:t> qua </a:t>
            </a:r>
            <a:r>
              <a:rPr lang="en-US" sz="1100" dirty="0" err="1">
                <a:latin typeface=".TMC-Ong Do" pitchFamily="2" charset="0"/>
              </a:rPr>
              <a:t>phần</a:t>
            </a:r>
            <a:r>
              <a:rPr lang="en-US" sz="1100" dirty="0">
                <a:latin typeface=".TMC-Ong Do" pitchFamily="2" charset="0"/>
              </a:rPr>
              <a:t> </a:t>
            </a:r>
            <a:r>
              <a:rPr lang="en-US" sz="1100" dirty="0" err="1">
                <a:latin typeface=".TMC-Ong Do" pitchFamily="2" charset="0"/>
              </a:rPr>
              <a:t>này</a:t>
            </a:r>
            <a:endParaRPr lang="en-US" sz="1100" dirty="0">
              <a:latin typeface=".TMC-Ong D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dirty="0">
              <a:latin typeface=".TMC-Ong D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sz="1100" dirty="0">
                <a:latin typeface=".TMC-Ong Do" pitchFamily="2" charset="0"/>
              </a:rPr>
              <a:t>Kho ppt Phan Linh_0916.604.268</a:t>
            </a:r>
          </a:p>
          <a:p>
            <a:r>
              <a:rPr lang="vi-VN" b="0" dirty="0"/>
              <a:t>Tác</a:t>
            </a:r>
            <a:r>
              <a:rPr lang="vi-VN" b="0" baseline="0" dirty="0"/>
              <a:t> giả bộ ppt Toán + TV SGK mới: Phan Thị Linh – Đà Nẵng</a:t>
            </a:r>
          </a:p>
          <a:p>
            <a:r>
              <a:rPr lang="vi-VN" b="0" baseline="0" dirty="0"/>
              <a:t>Sđt lh: 0916.604.268</a:t>
            </a:r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 dirty="0">
                <a:hlinkClick r:id="rId3"/>
              </a:rPr>
              <a:t>https://www.facebook.com/nhilinh.phan/</a:t>
            </a:r>
            <a:endParaRPr lang="vi-VN" sz="1100" b="0" dirty="0"/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 dirty="0">
                <a:hlinkClick r:id="rId4"/>
              </a:rPr>
              <a:t>https://www.facebook.com/groups/443096903751589</a:t>
            </a:r>
            <a:endParaRPr lang="vi-VN" sz="1100" b="0" dirty="0"/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 dirty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 dirty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 dirty="0"/>
          </a:p>
          <a:p>
            <a:endParaRPr lang="vi-V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764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6.xml"/><Relationship Id="rId4" Type="http://schemas.openxmlformats.org/officeDocument/2006/relationships/hyperlink" Target="http://bit.ly/2TtBDfr" TargetMode="Externa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51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52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77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62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6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03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20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1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278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548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64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66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733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648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21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6356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312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736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74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02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26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30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34"/>
          <p:cNvGrpSpPr/>
          <p:nvPr/>
        </p:nvGrpSpPr>
        <p:grpSpPr>
          <a:xfrm>
            <a:off x="-92174" y="4232593"/>
            <a:ext cx="1877172" cy="3286889"/>
            <a:chOff x="-69131" y="3174444"/>
            <a:chExt cx="1407879" cy="2465167"/>
          </a:xfrm>
        </p:grpSpPr>
        <p:sp>
          <p:nvSpPr>
            <p:cNvPr id="626" name="Google Shape;626;p34"/>
            <p:cNvSpPr/>
            <p:nvPr/>
          </p:nvSpPr>
          <p:spPr>
            <a:xfrm rot="-5400000">
              <a:off x="-597775" y="3703088"/>
              <a:ext cx="2465167" cy="1407879"/>
            </a:xfrm>
            <a:custGeom>
              <a:avLst/>
              <a:gdLst/>
              <a:ahLst/>
              <a:cxnLst/>
              <a:rect l="l" t="t" r="r" b="b"/>
              <a:pathLst>
                <a:path w="46506" h="26560" extrusionOk="0">
                  <a:moveTo>
                    <a:pt x="0" y="0"/>
                  </a:moveTo>
                  <a:lnTo>
                    <a:pt x="90" y="26389"/>
                  </a:lnTo>
                  <a:cubicBezTo>
                    <a:pt x="90" y="26389"/>
                    <a:pt x="1021" y="26559"/>
                    <a:pt x="2470" y="26559"/>
                  </a:cubicBezTo>
                  <a:cubicBezTo>
                    <a:pt x="6085" y="26559"/>
                    <a:pt x="12920" y="25495"/>
                    <a:pt x="16531" y="18056"/>
                  </a:cubicBezTo>
                  <a:cubicBezTo>
                    <a:pt x="20162" y="10589"/>
                    <a:pt x="25729" y="10420"/>
                    <a:pt x="32428" y="10197"/>
                  </a:cubicBezTo>
                  <a:cubicBezTo>
                    <a:pt x="46033" y="9733"/>
                    <a:pt x="46506" y="0"/>
                    <a:pt x="465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7" name="Google Shape;627;p34"/>
            <p:cNvSpPr/>
            <p:nvPr/>
          </p:nvSpPr>
          <p:spPr>
            <a:xfrm>
              <a:off x="91579" y="4072377"/>
              <a:ext cx="227598" cy="24281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29" name="Google Shape;629;p34"/>
          <p:cNvGrpSpPr/>
          <p:nvPr/>
        </p:nvGrpSpPr>
        <p:grpSpPr>
          <a:xfrm>
            <a:off x="9995155" y="-1348329"/>
            <a:ext cx="3094595" cy="3872843"/>
            <a:chOff x="7496365" y="-1011247"/>
            <a:chExt cx="2320946" cy="2904632"/>
          </a:xfrm>
        </p:grpSpPr>
        <p:grpSp>
          <p:nvGrpSpPr>
            <p:cNvPr id="630" name="Google Shape;630;p34"/>
            <p:cNvGrpSpPr/>
            <p:nvPr/>
          </p:nvGrpSpPr>
          <p:grpSpPr>
            <a:xfrm rot="9960077">
              <a:off x="7496365" y="-1011247"/>
              <a:ext cx="2320946" cy="2568137"/>
              <a:chOff x="2828522" y="2361700"/>
              <a:chExt cx="2320948" cy="2568140"/>
            </a:xfrm>
          </p:grpSpPr>
          <p:sp>
            <p:nvSpPr>
              <p:cNvPr id="631" name="Google Shape;631;p34"/>
              <p:cNvSpPr/>
              <p:nvPr/>
            </p:nvSpPr>
            <p:spPr>
              <a:xfrm>
                <a:off x="2944846" y="2802609"/>
                <a:ext cx="1922496" cy="2127232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32625" fill="none" extrusionOk="0">
                    <a:moveTo>
                      <a:pt x="29484" y="31705"/>
                    </a:moveTo>
                    <a:cubicBezTo>
                      <a:pt x="29484" y="31705"/>
                      <a:pt x="20510" y="32624"/>
                      <a:pt x="15683" y="16816"/>
                    </a:cubicBezTo>
                    <a:cubicBezTo>
                      <a:pt x="10545" y="0"/>
                      <a:pt x="0" y="3390"/>
                      <a:pt x="0" y="3390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2" name="Google Shape;632;p34"/>
              <p:cNvSpPr/>
              <p:nvPr/>
            </p:nvSpPr>
            <p:spPr>
              <a:xfrm>
                <a:off x="2975687" y="2722929"/>
                <a:ext cx="1962008" cy="2127232"/>
              </a:xfrm>
              <a:custGeom>
                <a:avLst/>
                <a:gdLst/>
                <a:ahLst/>
                <a:cxnLst/>
                <a:rect l="l" t="t" r="r" b="b"/>
                <a:pathLst>
                  <a:path w="30091" h="32625" fill="none" extrusionOk="0">
                    <a:moveTo>
                      <a:pt x="30091" y="31705"/>
                    </a:moveTo>
                    <a:cubicBezTo>
                      <a:pt x="30091" y="31705"/>
                      <a:pt x="21116" y="32624"/>
                      <a:pt x="16290" y="16816"/>
                    </a:cubicBezTo>
                    <a:cubicBezTo>
                      <a:pt x="11160" y="0"/>
                      <a:pt x="0" y="3078"/>
                      <a:pt x="0" y="3078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3" name="Google Shape;633;p34"/>
              <p:cNvSpPr/>
              <p:nvPr/>
            </p:nvSpPr>
            <p:spPr>
              <a:xfrm>
                <a:off x="2922742" y="2601324"/>
                <a:ext cx="2085958" cy="2174373"/>
              </a:xfrm>
              <a:custGeom>
                <a:avLst/>
                <a:gdLst/>
                <a:ahLst/>
                <a:cxnLst/>
                <a:rect l="l" t="t" r="r" b="b"/>
                <a:pathLst>
                  <a:path w="31992" h="33348" fill="none" extrusionOk="0">
                    <a:moveTo>
                      <a:pt x="31991" y="32348"/>
                    </a:moveTo>
                    <a:cubicBezTo>
                      <a:pt x="31991" y="32348"/>
                      <a:pt x="22758" y="33347"/>
                      <a:pt x="18190" y="17459"/>
                    </a:cubicBezTo>
                    <a:cubicBezTo>
                      <a:pt x="13168" y="1"/>
                      <a:pt x="0" y="3730"/>
                      <a:pt x="0" y="3730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4" name="Google Shape;634;p34"/>
              <p:cNvSpPr/>
              <p:nvPr/>
            </p:nvSpPr>
            <p:spPr>
              <a:xfrm>
                <a:off x="2867449" y="2455333"/>
                <a:ext cx="2211604" cy="2247661"/>
              </a:xfrm>
              <a:custGeom>
                <a:avLst/>
                <a:gdLst/>
                <a:ahLst/>
                <a:cxnLst/>
                <a:rect l="l" t="t" r="r" b="b"/>
                <a:pathLst>
                  <a:path w="33919" h="34472" fill="none" extrusionOk="0">
                    <a:moveTo>
                      <a:pt x="33919" y="33374"/>
                    </a:moveTo>
                    <a:cubicBezTo>
                      <a:pt x="33919" y="33374"/>
                      <a:pt x="24650" y="34471"/>
                      <a:pt x="20118" y="18485"/>
                    </a:cubicBezTo>
                    <a:cubicBezTo>
                      <a:pt x="14872" y="0"/>
                      <a:pt x="1" y="4702"/>
                      <a:pt x="1" y="4702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5" name="Google Shape;635;p34"/>
              <p:cNvSpPr/>
              <p:nvPr/>
            </p:nvSpPr>
            <p:spPr>
              <a:xfrm>
                <a:off x="2828522" y="2361700"/>
                <a:ext cx="2320948" cy="2256919"/>
              </a:xfrm>
              <a:custGeom>
                <a:avLst/>
                <a:gdLst/>
                <a:ahLst/>
                <a:cxnLst/>
                <a:rect l="l" t="t" r="r" b="b"/>
                <a:pathLst>
                  <a:path w="35596" h="34614" fill="none" extrusionOk="0">
                    <a:moveTo>
                      <a:pt x="35595" y="33588"/>
                    </a:moveTo>
                    <a:cubicBezTo>
                      <a:pt x="35595" y="33588"/>
                      <a:pt x="26237" y="34614"/>
                      <a:pt x="21794" y="18699"/>
                    </a:cubicBezTo>
                    <a:cubicBezTo>
                      <a:pt x="16575" y="0"/>
                      <a:pt x="0" y="4701"/>
                      <a:pt x="0" y="4701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36" name="Google Shape;636;p34"/>
            <p:cNvSpPr/>
            <p:nvPr/>
          </p:nvSpPr>
          <p:spPr>
            <a:xfrm>
              <a:off x="8919425" y="129775"/>
              <a:ext cx="91800" cy="9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" name="Google Shape;638;p34"/>
            <p:cNvSpPr/>
            <p:nvPr/>
          </p:nvSpPr>
          <p:spPr>
            <a:xfrm>
              <a:off x="8960711" y="1669280"/>
              <a:ext cx="112364" cy="224105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5660032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35"/>
          <p:cNvSpPr/>
          <p:nvPr/>
        </p:nvSpPr>
        <p:spPr>
          <a:xfrm rot="-5400000">
            <a:off x="10372701" y="181834"/>
            <a:ext cx="2203839" cy="1606460"/>
          </a:xfrm>
          <a:custGeom>
            <a:avLst/>
            <a:gdLst/>
            <a:ahLst/>
            <a:cxnLst/>
            <a:rect l="l" t="t" r="r" b="b"/>
            <a:pathLst>
              <a:path w="38076" h="27755" extrusionOk="0">
                <a:moveTo>
                  <a:pt x="38076" y="1"/>
                </a:moveTo>
                <a:cubicBezTo>
                  <a:pt x="34543" y="1393"/>
                  <a:pt x="30850" y="3935"/>
                  <a:pt x="28191" y="10528"/>
                </a:cubicBezTo>
                <a:cubicBezTo>
                  <a:pt x="26630" y="14395"/>
                  <a:pt x="24539" y="15326"/>
                  <a:pt x="21961" y="15326"/>
                </a:cubicBezTo>
                <a:cubicBezTo>
                  <a:pt x="19571" y="15326"/>
                  <a:pt x="16762" y="14525"/>
                  <a:pt x="13571" y="14525"/>
                </a:cubicBezTo>
                <a:cubicBezTo>
                  <a:pt x="12260" y="14525"/>
                  <a:pt x="10885" y="14660"/>
                  <a:pt x="9448" y="15042"/>
                </a:cubicBezTo>
                <a:cubicBezTo>
                  <a:pt x="304" y="17477"/>
                  <a:pt x="1" y="27754"/>
                  <a:pt x="1" y="27754"/>
                </a:cubicBezTo>
                <a:lnTo>
                  <a:pt x="38076" y="27754"/>
                </a:lnTo>
                <a:lnTo>
                  <a:pt x="3807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1" name="Google Shape;641;p35"/>
          <p:cNvSpPr/>
          <p:nvPr/>
        </p:nvSpPr>
        <p:spPr>
          <a:xfrm rot="-1822260">
            <a:off x="-1066703" y="-207431"/>
            <a:ext cx="3286834" cy="1877141"/>
          </a:xfrm>
          <a:custGeom>
            <a:avLst/>
            <a:gdLst/>
            <a:ahLst/>
            <a:cxnLst/>
            <a:rect l="l" t="t" r="r" b="b"/>
            <a:pathLst>
              <a:path w="46506" h="26560" extrusionOk="0">
                <a:moveTo>
                  <a:pt x="0" y="0"/>
                </a:moveTo>
                <a:lnTo>
                  <a:pt x="90" y="26389"/>
                </a:lnTo>
                <a:cubicBezTo>
                  <a:pt x="90" y="26389"/>
                  <a:pt x="1021" y="26559"/>
                  <a:pt x="2470" y="26559"/>
                </a:cubicBezTo>
                <a:cubicBezTo>
                  <a:pt x="6085" y="26559"/>
                  <a:pt x="12920" y="25495"/>
                  <a:pt x="16531" y="18056"/>
                </a:cubicBezTo>
                <a:cubicBezTo>
                  <a:pt x="20162" y="10589"/>
                  <a:pt x="25729" y="10420"/>
                  <a:pt x="32428" y="10197"/>
                </a:cubicBezTo>
                <a:cubicBezTo>
                  <a:pt x="46033" y="9733"/>
                  <a:pt x="46506" y="0"/>
                  <a:pt x="465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42" name="Google Shape;642;p35"/>
          <p:cNvGrpSpPr/>
          <p:nvPr/>
        </p:nvGrpSpPr>
        <p:grpSpPr>
          <a:xfrm>
            <a:off x="10671401" y="5182737"/>
            <a:ext cx="1172271" cy="1559564"/>
            <a:chOff x="8003550" y="3887052"/>
            <a:chExt cx="879203" cy="1169673"/>
          </a:xfrm>
        </p:grpSpPr>
        <p:sp>
          <p:nvSpPr>
            <p:cNvPr id="643" name="Google Shape;643;p35"/>
            <p:cNvSpPr/>
            <p:nvPr/>
          </p:nvSpPr>
          <p:spPr>
            <a:xfrm>
              <a:off x="8655154" y="3887052"/>
              <a:ext cx="227598" cy="242816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4" name="Google Shape;644;p35"/>
            <p:cNvSpPr/>
            <p:nvPr/>
          </p:nvSpPr>
          <p:spPr>
            <a:xfrm>
              <a:off x="8003550" y="4944225"/>
              <a:ext cx="112500" cy="112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5" name="Google Shape;645;p35"/>
            <p:cNvSpPr/>
            <p:nvPr/>
          </p:nvSpPr>
          <p:spPr>
            <a:xfrm>
              <a:off x="8597950" y="4445150"/>
              <a:ext cx="91800" cy="91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46" name="Google Shape;646;p35"/>
          <p:cNvGrpSpPr/>
          <p:nvPr/>
        </p:nvGrpSpPr>
        <p:grpSpPr>
          <a:xfrm>
            <a:off x="156218" y="4961575"/>
            <a:ext cx="1422432" cy="1823127"/>
            <a:chOff x="117163" y="3721180"/>
            <a:chExt cx="1066824" cy="1367345"/>
          </a:xfrm>
        </p:grpSpPr>
        <p:sp>
          <p:nvSpPr>
            <p:cNvPr id="647" name="Google Shape;647;p35"/>
            <p:cNvSpPr/>
            <p:nvPr/>
          </p:nvSpPr>
          <p:spPr>
            <a:xfrm>
              <a:off x="1071623" y="4815968"/>
              <a:ext cx="112364" cy="224105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8" name="Google Shape;648;p35"/>
            <p:cNvSpPr/>
            <p:nvPr/>
          </p:nvSpPr>
          <p:spPr>
            <a:xfrm>
              <a:off x="117163" y="4912425"/>
              <a:ext cx="176100" cy="1761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9" name="Google Shape;649;p35"/>
            <p:cNvSpPr/>
            <p:nvPr/>
          </p:nvSpPr>
          <p:spPr>
            <a:xfrm>
              <a:off x="149036" y="3721180"/>
              <a:ext cx="112364" cy="224105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4672033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" name="Google Shape;942;p19"/>
          <p:cNvGrpSpPr/>
          <p:nvPr/>
        </p:nvGrpSpPr>
        <p:grpSpPr>
          <a:xfrm>
            <a:off x="-1366247" y="6257269"/>
            <a:ext cx="12591720" cy="4060361"/>
            <a:chOff x="-1714047" y="4366600"/>
            <a:chExt cx="9443790" cy="3045271"/>
          </a:xfrm>
        </p:grpSpPr>
        <p:sp>
          <p:nvSpPr>
            <p:cNvPr id="943" name="Google Shape;943;p19"/>
            <p:cNvSpPr/>
            <p:nvPr/>
          </p:nvSpPr>
          <p:spPr>
            <a:xfrm flipH="1">
              <a:off x="-1714047" y="4366600"/>
              <a:ext cx="9443790" cy="3045271"/>
            </a:xfrm>
            <a:custGeom>
              <a:avLst/>
              <a:gdLst/>
              <a:ahLst/>
              <a:cxnLst/>
              <a:rect l="l" t="t" r="r" b="b"/>
              <a:pathLst>
                <a:path w="38439" h="18855" extrusionOk="0">
                  <a:moveTo>
                    <a:pt x="0" y="1"/>
                  </a:moveTo>
                  <a:lnTo>
                    <a:pt x="0" y="18854"/>
                  </a:lnTo>
                  <a:lnTo>
                    <a:pt x="28737" y="18854"/>
                  </a:lnTo>
                  <a:cubicBezTo>
                    <a:pt x="28943" y="18512"/>
                    <a:pt x="29125" y="18170"/>
                    <a:pt x="29308" y="17827"/>
                  </a:cubicBezTo>
                  <a:cubicBezTo>
                    <a:pt x="31248" y="14244"/>
                    <a:pt x="33188" y="10660"/>
                    <a:pt x="35105" y="7054"/>
                  </a:cubicBezTo>
                  <a:cubicBezTo>
                    <a:pt x="36018" y="5388"/>
                    <a:pt x="37342" y="3607"/>
                    <a:pt x="37936" y="1804"/>
                  </a:cubicBezTo>
                  <a:cubicBezTo>
                    <a:pt x="38439" y="342"/>
                    <a:pt x="37642" y="114"/>
                    <a:pt x="36598" y="114"/>
                  </a:cubicBezTo>
                  <a:cubicBezTo>
                    <a:pt x="36126" y="114"/>
                    <a:pt x="35604" y="161"/>
                    <a:pt x="35128" y="161"/>
                  </a:cubicBezTo>
                  <a:cubicBezTo>
                    <a:pt x="27322" y="115"/>
                    <a:pt x="19516" y="92"/>
                    <a:pt x="11710" y="46"/>
                  </a:cubicBezTo>
                  <a:cubicBezTo>
                    <a:pt x="10842" y="46"/>
                    <a:pt x="3127" y="24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4" name="Google Shape;944;p19"/>
            <p:cNvSpPr/>
            <p:nvPr/>
          </p:nvSpPr>
          <p:spPr>
            <a:xfrm flipH="1">
              <a:off x="3748183" y="4771825"/>
              <a:ext cx="3981545" cy="1306293"/>
            </a:xfrm>
            <a:custGeom>
              <a:avLst/>
              <a:gdLst/>
              <a:ahLst/>
              <a:cxnLst/>
              <a:rect l="l" t="t" r="r" b="b"/>
              <a:pathLst>
                <a:path w="24652" h="8088" extrusionOk="0">
                  <a:moveTo>
                    <a:pt x="16091" y="0"/>
                  </a:moveTo>
                  <a:cubicBezTo>
                    <a:pt x="15672" y="0"/>
                    <a:pt x="15262" y="63"/>
                    <a:pt x="14905" y="276"/>
                  </a:cubicBezTo>
                  <a:cubicBezTo>
                    <a:pt x="14289" y="596"/>
                    <a:pt x="13878" y="1281"/>
                    <a:pt x="13284" y="1669"/>
                  </a:cubicBezTo>
                  <a:cubicBezTo>
                    <a:pt x="12888" y="1937"/>
                    <a:pt x="12430" y="2044"/>
                    <a:pt x="11959" y="2044"/>
                  </a:cubicBezTo>
                  <a:cubicBezTo>
                    <a:pt x="11429" y="2044"/>
                    <a:pt x="10882" y="1908"/>
                    <a:pt x="10386" y="1714"/>
                  </a:cubicBezTo>
                  <a:cubicBezTo>
                    <a:pt x="9427" y="1349"/>
                    <a:pt x="8537" y="824"/>
                    <a:pt x="7532" y="665"/>
                  </a:cubicBezTo>
                  <a:cubicBezTo>
                    <a:pt x="7325" y="632"/>
                    <a:pt x="7120" y="617"/>
                    <a:pt x="6915" y="617"/>
                  </a:cubicBezTo>
                  <a:cubicBezTo>
                    <a:pt x="4551" y="617"/>
                    <a:pt x="2353" y="2650"/>
                    <a:pt x="0" y="3175"/>
                  </a:cubicBezTo>
                  <a:lnTo>
                    <a:pt x="0" y="7649"/>
                  </a:lnTo>
                  <a:cubicBezTo>
                    <a:pt x="206" y="7695"/>
                    <a:pt x="411" y="7763"/>
                    <a:pt x="616" y="7809"/>
                  </a:cubicBezTo>
                  <a:cubicBezTo>
                    <a:pt x="1940" y="8083"/>
                    <a:pt x="3287" y="8083"/>
                    <a:pt x="4611" y="8083"/>
                  </a:cubicBezTo>
                  <a:cubicBezTo>
                    <a:pt x="5077" y="8085"/>
                    <a:pt x="5544" y="8088"/>
                    <a:pt x="6011" y="8088"/>
                  </a:cubicBezTo>
                  <a:cubicBezTo>
                    <a:pt x="9413" y="8088"/>
                    <a:pt x="12841" y="7959"/>
                    <a:pt x="16092" y="6896"/>
                  </a:cubicBezTo>
                  <a:cubicBezTo>
                    <a:pt x="18283" y="6188"/>
                    <a:pt x="20360" y="5070"/>
                    <a:pt x="22209" y="3586"/>
                  </a:cubicBezTo>
                  <a:cubicBezTo>
                    <a:pt x="22666" y="3221"/>
                    <a:pt x="23099" y="2833"/>
                    <a:pt x="23533" y="2422"/>
                  </a:cubicBezTo>
                  <a:cubicBezTo>
                    <a:pt x="23830" y="2148"/>
                    <a:pt x="24560" y="1646"/>
                    <a:pt x="24606" y="1190"/>
                  </a:cubicBezTo>
                  <a:cubicBezTo>
                    <a:pt x="24651" y="276"/>
                    <a:pt x="22004" y="459"/>
                    <a:pt x="21433" y="413"/>
                  </a:cubicBezTo>
                  <a:cubicBezTo>
                    <a:pt x="19904" y="299"/>
                    <a:pt x="18375" y="162"/>
                    <a:pt x="16845" y="48"/>
                  </a:cubicBezTo>
                  <a:cubicBezTo>
                    <a:pt x="16597" y="23"/>
                    <a:pt x="16342" y="0"/>
                    <a:pt x="16091" y="0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5" name="Google Shape;945;p19"/>
            <p:cNvSpPr/>
            <p:nvPr/>
          </p:nvSpPr>
          <p:spPr>
            <a:xfrm flipH="1">
              <a:off x="4500145" y="4651337"/>
              <a:ext cx="1032372" cy="189613"/>
            </a:xfrm>
            <a:custGeom>
              <a:avLst/>
              <a:gdLst/>
              <a:ahLst/>
              <a:cxnLst/>
              <a:rect l="l" t="t" r="r" b="b"/>
              <a:pathLst>
                <a:path w="6392" h="1174" extrusionOk="0">
                  <a:moveTo>
                    <a:pt x="4288" y="0"/>
                  </a:moveTo>
                  <a:cubicBezTo>
                    <a:pt x="4067" y="0"/>
                    <a:pt x="3846" y="25"/>
                    <a:pt x="3629" y="87"/>
                  </a:cubicBezTo>
                  <a:cubicBezTo>
                    <a:pt x="3196" y="178"/>
                    <a:pt x="2785" y="429"/>
                    <a:pt x="2351" y="566"/>
                  </a:cubicBezTo>
                  <a:cubicBezTo>
                    <a:pt x="1990" y="697"/>
                    <a:pt x="1608" y="760"/>
                    <a:pt x="1225" y="760"/>
                  </a:cubicBezTo>
                  <a:cubicBezTo>
                    <a:pt x="809" y="760"/>
                    <a:pt x="392" y="686"/>
                    <a:pt x="0" y="543"/>
                  </a:cubicBezTo>
                  <a:lnTo>
                    <a:pt x="0" y="543"/>
                  </a:lnTo>
                  <a:cubicBezTo>
                    <a:pt x="491" y="952"/>
                    <a:pt x="1111" y="1174"/>
                    <a:pt x="1726" y="1174"/>
                  </a:cubicBezTo>
                  <a:cubicBezTo>
                    <a:pt x="1968" y="1174"/>
                    <a:pt x="2210" y="1139"/>
                    <a:pt x="2442" y="1068"/>
                  </a:cubicBezTo>
                  <a:cubicBezTo>
                    <a:pt x="3150" y="840"/>
                    <a:pt x="3789" y="292"/>
                    <a:pt x="4542" y="292"/>
                  </a:cubicBezTo>
                  <a:cubicBezTo>
                    <a:pt x="4885" y="292"/>
                    <a:pt x="5227" y="429"/>
                    <a:pt x="5547" y="498"/>
                  </a:cubicBezTo>
                  <a:cubicBezTo>
                    <a:pt x="5726" y="542"/>
                    <a:pt x="5926" y="597"/>
                    <a:pt x="6113" y="597"/>
                  </a:cubicBezTo>
                  <a:cubicBezTo>
                    <a:pt x="6211" y="597"/>
                    <a:pt x="6305" y="582"/>
                    <a:pt x="6391" y="543"/>
                  </a:cubicBezTo>
                  <a:cubicBezTo>
                    <a:pt x="6300" y="406"/>
                    <a:pt x="5957" y="338"/>
                    <a:pt x="5798" y="292"/>
                  </a:cubicBezTo>
                  <a:cubicBezTo>
                    <a:pt x="5569" y="201"/>
                    <a:pt x="5318" y="132"/>
                    <a:pt x="5090" y="87"/>
                  </a:cubicBezTo>
                  <a:cubicBezTo>
                    <a:pt x="4827" y="37"/>
                    <a:pt x="4557" y="0"/>
                    <a:pt x="42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6" name="Google Shape;946;p19"/>
            <p:cNvSpPr/>
            <p:nvPr/>
          </p:nvSpPr>
          <p:spPr>
            <a:xfrm flipH="1">
              <a:off x="5683536" y="4934306"/>
              <a:ext cx="413143" cy="66542"/>
            </a:xfrm>
            <a:custGeom>
              <a:avLst/>
              <a:gdLst/>
              <a:ahLst/>
              <a:cxnLst/>
              <a:rect l="l" t="t" r="r" b="b"/>
              <a:pathLst>
                <a:path w="2558" h="412" extrusionOk="0">
                  <a:moveTo>
                    <a:pt x="1" y="1"/>
                  </a:moveTo>
                  <a:cubicBezTo>
                    <a:pt x="161" y="298"/>
                    <a:pt x="480" y="412"/>
                    <a:pt x="777" y="412"/>
                  </a:cubicBezTo>
                  <a:cubicBezTo>
                    <a:pt x="1074" y="412"/>
                    <a:pt x="1370" y="320"/>
                    <a:pt x="1667" y="252"/>
                  </a:cubicBezTo>
                  <a:cubicBezTo>
                    <a:pt x="1834" y="201"/>
                    <a:pt x="2000" y="171"/>
                    <a:pt x="2167" y="171"/>
                  </a:cubicBezTo>
                  <a:cubicBezTo>
                    <a:pt x="2297" y="171"/>
                    <a:pt x="2427" y="189"/>
                    <a:pt x="2557" y="229"/>
                  </a:cubicBezTo>
                  <a:cubicBezTo>
                    <a:pt x="2345" y="88"/>
                    <a:pt x="2089" y="25"/>
                    <a:pt x="1838" y="25"/>
                  </a:cubicBezTo>
                  <a:cubicBezTo>
                    <a:pt x="1684" y="25"/>
                    <a:pt x="1532" y="49"/>
                    <a:pt x="1393" y="92"/>
                  </a:cubicBezTo>
                  <a:cubicBezTo>
                    <a:pt x="1188" y="138"/>
                    <a:pt x="1005" y="229"/>
                    <a:pt x="822" y="252"/>
                  </a:cubicBezTo>
                  <a:cubicBezTo>
                    <a:pt x="787" y="257"/>
                    <a:pt x="752" y="260"/>
                    <a:pt x="718" y="260"/>
                  </a:cubicBezTo>
                  <a:cubicBezTo>
                    <a:pt x="461" y="260"/>
                    <a:pt x="222" y="122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7" name="Google Shape;947;p19"/>
            <p:cNvSpPr/>
            <p:nvPr/>
          </p:nvSpPr>
          <p:spPr>
            <a:xfrm flipH="1">
              <a:off x="6431987" y="4606598"/>
              <a:ext cx="715328" cy="132600"/>
            </a:xfrm>
            <a:custGeom>
              <a:avLst/>
              <a:gdLst/>
              <a:ahLst/>
              <a:cxnLst/>
              <a:rect l="l" t="t" r="r" b="b"/>
              <a:pathLst>
                <a:path w="4429" h="821" extrusionOk="0">
                  <a:moveTo>
                    <a:pt x="431" y="1"/>
                  </a:moveTo>
                  <a:cubicBezTo>
                    <a:pt x="278" y="1"/>
                    <a:pt x="129" y="25"/>
                    <a:pt x="1" y="90"/>
                  </a:cubicBezTo>
                  <a:cubicBezTo>
                    <a:pt x="457" y="181"/>
                    <a:pt x="891" y="227"/>
                    <a:pt x="1324" y="409"/>
                  </a:cubicBezTo>
                  <a:cubicBezTo>
                    <a:pt x="1712" y="569"/>
                    <a:pt x="2100" y="797"/>
                    <a:pt x="2511" y="820"/>
                  </a:cubicBezTo>
                  <a:cubicBezTo>
                    <a:pt x="2527" y="821"/>
                    <a:pt x="2542" y="821"/>
                    <a:pt x="2557" y="821"/>
                  </a:cubicBezTo>
                  <a:cubicBezTo>
                    <a:pt x="3201" y="821"/>
                    <a:pt x="3782" y="364"/>
                    <a:pt x="4429" y="364"/>
                  </a:cubicBezTo>
                  <a:cubicBezTo>
                    <a:pt x="4286" y="316"/>
                    <a:pt x="4143" y="298"/>
                    <a:pt x="3999" y="298"/>
                  </a:cubicBezTo>
                  <a:cubicBezTo>
                    <a:pt x="3517" y="298"/>
                    <a:pt x="3026" y="501"/>
                    <a:pt x="2534" y="501"/>
                  </a:cubicBezTo>
                  <a:cubicBezTo>
                    <a:pt x="2100" y="478"/>
                    <a:pt x="1667" y="295"/>
                    <a:pt x="1233" y="158"/>
                  </a:cubicBezTo>
                  <a:cubicBezTo>
                    <a:pt x="1011" y="84"/>
                    <a:pt x="713" y="1"/>
                    <a:pt x="4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48" name="Google Shape;948;p19"/>
          <p:cNvGrpSpPr/>
          <p:nvPr/>
        </p:nvGrpSpPr>
        <p:grpSpPr>
          <a:xfrm>
            <a:off x="5077554" y="4165526"/>
            <a:ext cx="10514085" cy="4294228"/>
            <a:chOff x="2721341" y="3233294"/>
            <a:chExt cx="7885564" cy="3220671"/>
          </a:xfrm>
        </p:grpSpPr>
        <p:sp>
          <p:nvSpPr>
            <p:cNvPr id="949" name="Google Shape;949;p19"/>
            <p:cNvSpPr/>
            <p:nvPr/>
          </p:nvSpPr>
          <p:spPr>
            <a:xfrm flipH="1">
              <a:off x="2721341" y="3233294"/>
              <a:ext cx="7885564" cy="3220671"/>
            </a:xfrm>
            <a:custGeom>
              <a:avLst/>
              <a:gdLst/>
              <a:ahLst/>
              <a:cxnLst/>
              <a:rect l="l" t="t" r="r" b="b"/>
              <a:pathLst>
                <a:path w="48824" h="19941" extrusionOk="0">
                  <a:moveTo>
                    <a:pt x="7692" y="0"/>
                  </a:moveTo>
                  <a:cubicBezTo>
                    <a:pt x="5705" y="0"/>
                    <a:pt x="3262" y="761"/>
                    <a:pt x="0" y="2639"/>
                  </a:cubicBezTo>
                  <a:lnTo>
                    <a:pt x="206" y="3552"/>
                  </a:lnTo>
                  <a:lnTo>
                    <a:pt x="4040" y="19941"/>
                  </a:lnTo>
                  <a:lnTo>
                    <a:pt x="48824" y="19941"/>
                  </a:lnTo>
                  <a:cubicBezTo>
                    <a:pt x="48824" y="19941"/>
                    <a:pt x="48390" y="19211"/>
                    <a:pt x="47500" y="18252"/>
                  </a:cubicBezTo>
                  <a:cubicBezTo>
                    <a:pt x="45784" y="16425"/>
                    <a:pt x="42482" y="13750"/>
                    <a:pt x="37804" y="13750"/>
                  </a:cubicBezTo>
                  <a:cubicBezTo>
                    <a:pt x="37689" y="13750"/>
                    <a:pt x="37573" y="13752"/>
                    <a:pt x="37457" y="13755"/>
                  </a:cubicBezTo>
                  <a:cubicBezTo>
                    <a:pt x="37016" y="13768"/>
                    <a:pt x="36585" y="13774"/>
                    <a:pt x="36162" y="13774"/>
                  </a:cubicBezTo>
                  <a:cubicBezTo>
                    <a:pt x="16336" y="13774"/>
                    <a:pt x="16147" y="0"/>
                    <a:pt x="76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0" name="Google Shape;950;p19"/>
            <p:cNvSpPr/>
            <p:nvPr/>
          </p:nvSpPr>
          <p:spPr>
            <a:xfrm flipH="1">
              <a:off x="2935180" y="3233294"/>
              <a:ext cx="7671725" cy="2947881"/>
            </a:xfrm>
            <a:custGeom>
              <a:avLst/>
              <a:gdLst/>
              <a:ahLst/>
              <a:cxnLst/>
              <a:rect l="l" t="t" r="r" b="b"/>
              <a:pathLst>
                <a:path w="47500" h="18252" extrusionOk="0">
                  <a:moveTo>
                    <a:pt x="7692" y="0"/>
                  </a:moveTo>
                  <a:cubicBezTo>
                    <a:pt x="5705" y="0"/>
                    <a:pt x="3262" y="761"/>
                    <a:pt x="0" y="2639"/>
                  </a:cubicBezTo>
                  <a:lnTo>
                    <a:pt x="23" y="2731"/>
                  </a:lnTo>
                  <a:lnTo>
                    <a:pt x="206" y="3552"/>
                  </a:lnTo>
                  <a:cubicBezTo>
                    <a:pt x="256" y="3554"/>
                    <a:pt x="307" y="3555"/>
                    <a:pt x="359" y="3555"/>
                  </a:cubicBezTo>
                  <a:cubicBezTo>
                    <a:pt x="890" y="3555"/>
                    <a:pt x="1480" y="3455"/>
                    <a:pt x="2146" y="3393"/>
                  </a:cubicBezTo>
                  <a:cubicBezTo>
                    <a:pt x="3125" y="3293"/>
                    <a:pt x="4133" y="3223"/>
                    <a:pt x="5141" y="3223"/>
                  </a:cubicBezTo>
                  <a:cubicBezTo>
                    <a:pt x="7610" y="3223"/>
                    <a:pt x="10078" y="3646"/>
                    <a:pt x="12121" y="5105"/>
                  </a:cubicBezTo>
                  <a:cubicBezTo>
                    <a:pt x="14061" y="6497"/>
                    <a:pt x="15476" y="8779"/>
                    <a:pt x="17804" y="9373"/>
                  </a:cubicBezTo>
                  <a:cubicBezTo>
                    <a:pt x="18398" y="9533"/>
                    <a:pt x="19037" y="9578"/>
                    <a:pt x="19607" y="9807"/>
                  </a:cubicBezTo>
                  <a:cubicBezTo>
                    <a:pt x="20657" y="10240"/>
                    <a:pt x="21319" y="11245"/>
                    <a:pt x="22255" y="11907"/>
                  </a:cubicBezTo>
                  <a:cubicBezTo>
                    <a:pt x="24332" y="13436"/>
                    <a:pt x="27299" y="12979"/>
                    <a:pt x="29650" y="14098"/>
                  </a:cubicBezTo>
                  <a:cubicBezTo>
                    <a:pt x="30381" y="14440"/>
                    <a:pt x="31043" y="14942"/>
                    <a:pt x="31819" y="15193"/>
                  </a:cubicBezTo>
                  <a:cubicBezTo>
                    <a:pt x="32311" y="15350"/>
                    <a:pt x="32822" y="15397"/>
                    <a:pt x="33342" y="15397"/>
                  </a:cubicBezTo>
                  <a:cubicBezTo>
                    <a:pt x="33955" y="15397"/>
                    <a:pt x="34579" y="15332"/>
                    <a:pt x="35197" y="15307"/>
                  </a:cubicBezTo>
                  <a:cubicBezTo>
                    <a:pt x="35348" y="15302"/>
                    <a:pt x="35499" y="15300"/>
                    <a:pt x="35650" y="15300"/>
                  </a:cubicBezTo>
                  <a:cubicBezTo>
                    <a:pt x="37510" y="15300"/>
                    <a:pt x="39376" y="15689"/>
                    <a:pt x="41086" y="16449"/>
                  </a:cubicBezTo>
                  <a:cubicBezTo>
                    <a:pt x="41520" y="16654"/>
                    <a:pt x="41953" y="16882"/>
                    <a:pt x="42433" y="16905"/>
                  </a:cubicBezTo>
                  <a:cubicBezTo>
                    <a:pt x="42475" y="16908"/>
                    <a:pt x="42517" y="16909"/>
                    <a:pt x="42559" y="16909"/>
                  </a:cubicBezTo>
                  <a:cubicBezTo>
                    <a:pt x="42905" y="16909"/>
                    <a:pt x="43251" y="16832"/>
                    <a:pt x="43597" y="16791"/>
                  </a:cubicBezTo>
                  <a:cubicBezTo>
                    <a:pt x="43691" y="16783"/>
                    <a:pt x="43785" y="16779"/>
                    <a:pt x="43879" y="16779"/>
                  </a:cubicBezTo>
                  <a:cubicBezTo>
                    <a:pt x="44873" y="16779"/>
                    <a:pt x="45823" y="17206"/>
                    <a:pt x="46678" y="17727"/>
                  </a:cubicBezTo>
                  <a:cubicBezTo>
                    <a:pt x="46952" y="17887"/>
                    <a:pt x="47226" y="18069"/>
                    <a:pt x="47500" y="18252"/>
                  </a:cubicBezTo>
                  <a:cubicBezTo>
                    <a:pt x="46792" y="17522"/>
                    <a:pt x="45834" y="16631"/>
                    <a:pt x="44647" y="15832"/>
                  </a:cubicBezTo>
                  <a:cubicBezTo>
                    <a:pt x="42878" y="14697"/>
                    <a:pt x="40608" y="13749"/>
                    <a:pt x="37836" y="13749"/>
                  </a:cubicBezTo>
                  <a:cubicBezTo>
                    <a:pt x="37711" y="13749"/>
                    <a:pt x="37584" y="13751"/>
                    <a:pt x="37457" y="13755"/>
                  </a:cubicBezTo>
                  <a:cubicBezTo>
                    <a:pt x="37016" y="13768"/>
                    <a:pt x="36585" y="13774"/>
                    <a:pt x="36162" y="13774"/>
                  </a:cubicBezTo>
                  <a:cubicBezTo>
                    <a:pt x="16336" y="13774"/>
                    <a:pt x="16147" y="0"/>
                    <a:pt x="7692" y="0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51" name="Google Shape;951;p19"/>
          <p:cNvGrpSpPr/>
          <p:nvPr/>
        </p:nvGrpSpPr>
        <p:grpSpPr>
          <a:xfrm>
            <a:off x="2448364" y="-1381084"/>
            <a:ext cx="12591717" cy="3440695"/>
            <a:chOff x="-60977" y="-805488"/>
            <a:chExt cx="9443788" cy="2580521"/>
          </a:xfrm>
        </p:grpSpPr>
        <p:sp>
          <p:nvSpPr>
            <p:cNvPr id="952" name="Google Shape;952;p19"/>
            <p:cNvSpPr/>
            <p:nvPr/>
          </p:nvSpPr>
          <p:spPr>
            <a:xfrm>
              <a:off x="-60977" y="-428162"/>
              <a:ext cx="9443788" cy="2203195"/>
            </a:xfrm>
            <a:custGeom>
              <a:avLst/>
              <a:gdLst/>
              <a:ahLst/>
              <a:cxnLst/>
              <a:rect l="l" t="t" r="r" b="b"/>
              <a:pathLst>
                <a:path w="42273" h="9862" extrusionOk="0">
                  <a:moveTo>
                    <a:pt x="6848" y="5205"/>
                  </a:moveTo>
                  <a:lnTo>
                    <a:pt x="6848" y="5205"/>
                  </a:lnTo>
                  <a:cubicBezTo>
                    <a:pt x="10135" y="6369"/>
                    <a:pt x="13513" y="7236"/>
                    <a:pt x="16936" y="7807"/>
                  </a:cubicBezTo>
                  <a:cubicBezTo>
                    <a:pt x="19927" y="8286"/>
                    <a:pt x="22940" y="8537"/>
                    <a:pt x="25952" y="8537"/>
                  </a:cubicBezTo>
                  <a:cubicBezTo>
                    <a:pt x="28737" y="8537"/>
                    <a:pt x="31545" y="8309"/>
                    <a:pt x="34307" y="7898"/>
                  </a:cubicBezTo>
                  <a:cubicBezTo>
                    <a:pt x="36110" y="7624"/>
                    <a:pt x="37822" y="7259"/>
                    <a:pt x="39442" y="6826"/>
                  </a:cubicBezTo>
                  <a:lnTo>
                    <a:pt x="39442" y="6826"/>
                  </a:lnTo>
                  <a:cubicBezTo>
                    <a:pt x="34799" y="8727"/>
                    <a:pt x="29877" y="9750"/>
                    <a:pt x="24989" y="9750"/>
                  </a:cubicBezTo>
                  <a:cubicBezTo>
                    <a:pt x="24831" y="9750"/>
                    <a:pt x="24672" y="9749"/>
                    <a:pt x="24514" y="9747"/>
                  </a:cubicBezTo>
                  <a:cubicBezTo>
                    <a:pt x="18489" y="9701"/>
                    <a:pt x="12417" y="8104"/>
                    <a:pt x="6848" y="5205"/>
                  </a:cubicBezTo>
                  <a:close/>
                  <a:moveTo>
                    <a:pt x="936" y="1"/>
                  </a:moveTo>
                  <a:lnTo>
                    <a:pt x="548" y="1188"/>
                  </a:lnTo>
                  <a:cubicBezTo>
                    <a:pt x="365" y="1074"/>
                    <a:pt x="206" y="937"/>
                    <a:pt x="46" y="822"/>
                  </a:cubicBezTo>
                  <a:lnTo>
                    <a:pt x="0" y="891"/>
                  </a:lnTo>
                  <a:cubicBezTo>
                    <a:pt x="183" y="1028"/>
                    <a:pt x="342" y="1142"/>
                    <a:pt x="502" y="1279"/>
                  </a:cubicBezTo>
                  <a:lnTo>
                    <a:pt x="137" y="2352"/>
                  </a:lnTo>
                  <a:cubicBezTo>
                    <a:pt x="2123" y="3356"/>
                    <a:pt x="4154" y="4223"/>
                    <a:pt x="6209" y="4977"/>
                  </a:cubicBezTo>
                  <a:cubicBezTo>
                    <a:pt x="7989" y="5958"/>
                    <a:pt x="9838" y="6780"/>
                    <a:pt x="11732" y="7487"/>
                  </a:cubicBezTo>
                  <a:cubicBezTo>
                    <a:pt x="15909" y="9017"/>
                    <a:pt x="20223" y="9816"/>
                    <a:pt x="24514" y="9838"/>
                  </a:cubicBezTo>
                  <a:cubicBezTo>
                    <a:pt x="24651" y="9838"/>
                    <a:pt x="24766" y="9861"/>
                    <a:pt x="24903" y="9861"/>
                  </a:cubicBezTo>
                  <a:cubicBezTo>
                    <a:pt x="29080" y="9861"/>
                    <a:pt x="33257" y="9131"/>
                    <a:pt x="37319" y="7739"/>
                  </a:cubicBezTo>
                  <a:cubicBezTo>
                    <a:pt x="38301" y="7419"/>
                    <a:pt x="39260" y="7031"/>
                    <a:pt x="40218" y="6620"/>
                  </a:cubicBezTo>
                  <a:cubicBezTo>
                    <a:pt x="40903" y="6437"/>
                    <a:pt x="41588" y="6209"/>
                    <a:pt x="42273" y="5981"/>
                  </a:cubicBezTo>
                  <a:lnTo>
                    <a:pt x="42273" y="3333"/>
                  </a:lnTo>
                  <a:cubicBezTo>
                    <a:pt x="39762" y="4223"/>
                    <a:pt x="37023" y="4908"/>
                    <a:pt x="34055" y="5365"/>
                  </a:cubicBezTo>
                  <a:cubicBezTo>
                    <a:pt x="31345" y="5779"/>
                    <a:pt x="28619" y="5985"/>
                    <a:pt x="25897" y="5985"/>
                  </a:cubicBezTo>
                  <a:cubicBezTo>
                    <a:pt x="17364" y="5985"/>
                    <a:pt x="8861" y="3963"/>
                    <a:pt x="936" y="1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3" name="Google Shape;953;p19"/>
            <p:cNvSpPr/>
            <p:nvPr/>
          </p:nvSpPr>
          <p:spPr>
            <a:xfrm>
              <a:off x="255135" y="-805488"/>
              <a:ext cx="8959457" cy="989450"/>
            </a:xfrm>
            <a:custGeom>
              <a:avLst/>
              <a:gdLst/>
              <a:ahLst/>
              <a:cxnLst/>
              <a:rect l="l" t="t" r="r" b="b"/>
              <a:pathLst>
                <a:path w="40105" h="4429" extrusionOk="0">
                  <a:moveTo>
                    <a:pt x="0" y="1"/>
                  </a:moveTo>
                  <a:cubicBezTo>
                    <a:pt x="2899" y="2101"/>
                    <a:pt x="6414" y="3493"/>
                    <a:pt x="10294" y="4086"/>
                  </a:cubicBezTo>
                  <a:cubicBezTo>
                    <a:pt x="11938" y="4315"/>
                    <a:pt x="13559" y="4429"/>
                    <a:pt x="15156" y="4429"/>
                  </a:cubicBezTo>
                  <a:cubicBezTo>
                    <a:pt x="17941" y="4429"/>
                    <a:pt x="20612" y="4132"/>
                    <a:pt x="23008" y="3790"/>
                  </a:cubicBezTo>
                  <a:cubicBezTo>
                    <a:pt x="28760" y="2991"/>
                    <a:pt x="34489" y="1713"/>
                    <a:pt x="40104" y="1"/>
                  </a:cubicBezTo>
                  <a:lnTo>
                    <a:pt x="29947" y="1"/>
                  </a:lnTo>
                  <a:cubicBezTo>
                    <a:pt x="27573" y="503"/>
                    <a:pt x="25177" y="914"/>
                    <a:pt x="22780" y="1256"/>
                  </a:cubicBezTo>
                  <a:cubicBezTo>
                    <a:pt x="20435" y="1579"/>
                    <a:pt x="17826" y="1873"/>
                    <a:pt x="15122" y="1873"/>
                  </a:cubicBezTo>
                  <a:cubicBezTo>
                    <a:pt x="13616" y="1873"/>
                    <a:pt x="12081" y="1781"/>
                    <a:pt x="10546" y="1553"/>
                  </a:cubicBezTo>
                  <a:cubicBezTo>
                    <a:pt x="8583" y="1256"/>
                    <a:pt x="6711" y="731"/>
                    <a:pt x="4999" y="1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4" name="Google Shape;954;p19"/>
            <p:cNvSpPr/>
            <p:nvPr/>
          </p:nvSpPr>
          <p:spPr>
            <a:xfrm>
              <a:off x="235" y="-805488"/>
              <a:ext cx="9382577" cy="1249490"/>
            </a:xfrm>
            <a:custGeom>
              <a:avLst/>
              <a:gdLst/>
              <a:ahLst/>
              <a:cxnLst/>
              <a:rect l="l" t="t" r="r" b="b"/>
              <a:pathLst>
                <a:path w="41999" h="5593" extrusionOk="0">
                  <a:moveTo>
                    <a:pt x="0" y="1"/>
                  </a:moveTo>
                  <a:cubicBezTo>
                    <a:pt x="3013" y="1781"/>
                    <a:pt x="6277" y="3173"/>
                    <a:pt x="9701" y="4109"/>
                  </a:cubicBezTo>
                  <a:cubicBezTo>
                    <a:pt x="13330" y="5114"/>
                    <a:pt x="17096" y="5593"/>
                    <a:pt x="20931" y="5593"/>
                  </a:cubicBezTo>
                  <a:cubicBezTo>
                    <a:pt x="21730" y="5593"/>
                    <a:pt x="22551" y="5570"/>
                    <a:pt x="23373" y="5524"/>
                  </a:cubicBezTo>
                  <a:cubicBezTo>
                    <a:pt x="29422" y="5205"/>
                    <a:pt x="35653" y="3653"/>
                    <a:pt x="41999" y="937"/>
                  </a:cubicBezTo>
                  <a:lnTo>
                    <a:pt x="41999" y="845"/>
                  </a:lnTo>
                  <a:cubicBezTo>
                    <a:pt x="35653" y="3561"/>
                    <a:pt x="29422" y="5114"/>
                    <a:pt x="23373" y="5433"/>
                  </a:cubicBezTo>
                  <a:cubicBezTo>
                    <a:pt x="22513" y="5482"/>
                    <a:pt x="21659" y="5507"/>
                    <a:pt x="20809" y="5507"/>
                  </a:cubicBezTo>
                  <a:cubicBezTo>
                    <a:pt x="13359" y="5507"/>
                    <a:pt x="6329" y="3627"/>
                    <a:pt x="183" y="1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55" name="Google Shape;955;p19"/>
          <p:cNvGrpSpPr/>
          <p:nvPr/>
        </p:nvGrpSpPr>
        <p:grpSpPr>
          <a:xfrm>
            <a:off x="-2450775" y="4770462"/>
            <a:ext cx="9286694" cy="4688483"/>
            <a:chOff x="-771906" y="3519721"/>
            <a:chExt cx="6965020" cy="3516362"/>
          </a:xfrm>
        </p:grpSpPr>
        <p:sp>
          <p:nvSpPr>
            <p:cNvPr id="956" name="Google Shape;956;p19"/>
            <p:cNvSpPr/>
            <p:nvPr/>
          </p:nvSpPr>
          <p:spPr>
            <a:xfrm rot="-589055" flipH="1">
              <a:off x="-595079" y="4062330"/>
              <a:ext cx="6611367" cy="2431144"/>
            </a:xfrm>
            <a:custGeom>
              <a:avLst/>
              <a:gdLst/>
              <a:ahLst/>
              <a:cxnLst/>
              <a:rect l="l" t="t" r="r" b="b"/>
              <a:pathLst>
                <a:path w="42661" h="16618" extrusionOk="0">
                  <a:moveTo>
                    <a:pt x="40835" y="0"/>
                  </a:moveTo>
                  <a:cubicBezTo>
                    <a:pt x="37046" y="502"/>
                    <a:pt x="33280" y="1187"/>
                    <a:pt x="29536" y="2055"/>
                  </a:cubicBezTo>
                  <a:cubicBezTo>
                    <a:pt x="22164" y="3766"/>
                    <a:pt x="14974" y="6140"/>
                    <a:pt x="8172" y="9153"/>
                  </a:cubicBezTo>
                  <a:cubicBezTo>
                    <a:pt x="6460" y="9906"/>
                    <a:pt x="0" y="12052"/>
                    <a:pt x="959" y="14015"/>
                  </a:cubicBezTo>
                  <a:cubicBezTo>
                    <a:pt x="1438" y="14996"/>
                    <a:pt x="3835" y="15544"/>
                    <a:pt x="4999" y="15932"/>
                  </a:cubicBezTo>
                  <a:cubicBezTo>
                    <a:pt x="5821" y="16183"/>
                    <a:pt x="6665" y="16412"/>
                    <a:pt x="7533" y="16617"/>
                  </a:cubicBezTo>
                  <a:lnTo>
                    <a:pt x="42661" y="10614"/>
                  </a:lnTo>
                  <a:lnTo>
                    <a:pt x="408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7" name="Google Shape;957;p19"/>
            <p:cNvSpPr/>
            <p:nvPr/>
          </p:nvSpPr>
          <p:spPr>
            <a:xfrm rot="-589055" flipH="1">
              <a:off x="-371241" y="4252294"/>
              <a:ext cx="4828541" cy="1956853"/>
            </a:xfrm>
            <a:custGeom>
              <a:avLst/>
              <a:gdLst/>
              <a:ahLst/>
              <a:cxnLst/>
              <a:rect l="l" t="t" r="r" b="b"/>
              <a:pathLst>
                <a:path w="31157" h="13376" extrusionOk="0">
                  <a:moveTo>
                    <a:pt x="30997" y="0"/>
                  </a:moveTo>
                  <a:cubicBezTo>
                    <a:pt x="28600" y="365"/>
                    <a:pt x="26227" y="868"/>
                    <a:pt x="23876" y="1507"/>
                  </a:cubicBezTo>
                  <a:cubicBezTo>
                    <a:pt x="21114" y="2260"/>
                    <a:pt x="18375" y="3173"/>
                    <a:pt x="15704" y="4200"/>
                  </a:cubicBezTo>
                  <a:cubicBezTo>
                    <a:pt x="10340" y="6232"/>
                    <a:pt x="5159" y="8651"/>
                    <a:pt x="0" y="11071"/>
                  </a:cubicBezTo>
                  <a:lnTo>
                    <a:pt x="1164" y="13376"/>
                  </a:lnTo>
                  <a:cubicBezTo>
                    <a:pt x="6186" y="10705"/>
                    <a:pt x="11185" y="8080"/>
                    <a:pt x="16366" y="5821"/>
                  </a:cubicBezTo>
                  <a:cubicBezTo>
                    <a:pt x="18945" y="4702"/>
                    <a:pt x="21593" y="3675"/>
                    <a:pt x="24264" y="2808"/>
                  </a:cubicBezTo>
                  <a:cubicBezTo>
                    <a:pt x="26523" y="2077"/>
                    <a:pt x="28829" y="1461"/>
                    <a:pt x="31157" y="982"/>
                  </a:cubicBezTo>
                  <a:lnTo>
                    <a:pt x="30997" y="0"/>
                  </a:lnTo>
                  <a:close/>
                </a:path>
              </a:pathLst>
            </a:custGeom>
            <a:solidFill>
              <a:srgbClr val="FFFFFF">
                <a:alpha val="10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8" name="Google Shape;958;p19"/>
            <p:cNvSpPr/>
            <p:nvPr/>
          </p:nvSpPr>
          <p:spPr>
            <a:xfrm rot="-589055" flipH="1">
              <a:off x="-430298" y="5103959"/>
              <a:ext cx="1775853" cy="1208843"/>
            </a:xfrm>
            <a:custGeom>
              <a:avLst/>
              <a:gdLst/>
              <a:ahLst/>
              <a:cxnLst/>
              <a:rect l="l" t="t" r="r" b="b"/>
              <a:pathLst>
                <a:path w="11459" h="8263" extrusionOk="0">
                  <a:moveTo>
                    <a:pt x="11185" y="0"/>
                  </a:moveTo>
                  <a:cubicBezTo>
                    <a:pt x="7328" y="2557"/>
                    <a:pt x="3584" y="5318"/>
                    <a:pt x="1" y="8263"/>
                  </a:cubicBezTo>
                  <a:lnTo>
                    <a:pt x="3995" y="7578"/>
                  </a:lnTo>
                  <a:cubicBezTo>
                    <a:pt x="6415" y="5501"/>
                    <a:pt x="8902" y="3515"/>
                    <a:pt x="11459" y="1598"/>
                  </a:cubicBezTo>
                  <a:lnTo>
                    <a:pt x="11185" y="0"/>
                  </a:lnTo>
                  <a:close/>
                </a:path>
              </a:pathLst>
            </a:custGeom>
            <a:solidFill>
              <a:srgbClr val="FFFFFF">
                <a:alpha val="10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9" name="Google Shape;959;p19"/>
            <p:cNvSpPr/>
            <p:nvPr/>
          </p:nvSpPr>
          <p:spPr>
            <a:xfrm rot="-589055" flipH="1">
              <a:off x="-387749" y="4642943"/>
              <a:ext cx="3622374" cy="1800024"/>
            </a:xfrm>
            <a:custGeom>
              <a:avLst/>
              <a:gdLst/>
              <a:ahLst/>
              <a:cxnLst/>
              <a:rect l="l" t="t" r="r" b="b"/>
              <a:pathLst>
                <a:path w="23374" h="12304" extrusionOk="0">
                  <a:moveTo>
                    <a:pt x="23123" y="1"/>
                  </a:moveTo>
                  <a:cubicBezTo>
                    <a:pt x="21228" y="503"/>
                    <a:pt x="19379" y="1233"/>
                    <a:pt x="17622" y="2009"/>
                  </a:cubicBezTo>
                  <a:cubicBezTo>
                    <a:pt x="16595" y="2466"/>
                    <a:pt x="15590" y="2945"/>
                    <a:pt x="14586" y="3447"/>
                  </a:cubicBezTo>
                  <a:cubicBezTo>
                    <a:pt x="13582" y="3927"/>
                    <a:pt x="12577" y="4429"/>
                    <a:pt x="11596" y="4931"/>
                  </a:cubicBezTo>
                  <a:cubicBezTo>
                    <a:pt x="9610" y="5958"/>
                    <a:pt x="7647" y="7031"/>
                    <a:pt x="5730" y="8149"/>
                  </a:cubicBezTo>
                  <a:cubicBezTo>
                    <a:pt x="4748" y="8720"/>
                    <a:pt x="3812" y="9290"/>
                    <a:pt x="2854" y="9861"/>
                  </a:cubicBezTo>
                  <a:cubicBezTo>
                    <a:pt x="1895" y="10455"/>
                    <a:pt x="959" y="11048"/>
                    <a:pt x="1" y="11641"/>
                  </a:cubicBezTo>
                  <a:lnTo>
                    <a:pt x="457" y="12303"/>
                  </a:lnTo>
                  <a:lnTo>
                    <a:pt x="4611" y="11596"/>
                  </a:lnTo>
                  <a:cubicBezTo>
                    <a:pt x="5365" y="11071"/>
                    <a:pt x="6141" y="10569"/>
                    <a:pt x="6894" y="10089"/>
                  </a:cubicBezTo>
                  <a:cubicBezTo>
                    <a:pt x="8743" y="8902"/>
                    <a:pt x="10637" y="7761"/>
                    <a:pt x="12532" y="6666"/>
                  </a:cubicBezTo>
                  <a:cubicBezTo>
                    <a:pt x="13490" y="6118"/>
                    <a:pt x="14449" y="5570"/>
                    <a:pt x="15408" y="5045"/>
                  </a:cubicBezTo>
                  <a:cubicBezTo>
                    <a:pt x="16366" y="4520"/>
                    <a:pt x="17348" y="3995"/>
                    <a:pt x="18329" y="3516"/>
                  </a:cubicBezTo>
                  <a:cubicBezTo>
                    <a:pt x="19973" y="2671"/>
                    <a:pt x="21639" y="1918"/>
                    <a:pt x="23374" y="1370"/>
                  </a:cubicBezTo>
                  <a:lnTo>
                    <a:pt x="23123" y="1"/>
                  </a:lnTo>
                  <a:close/>
                </a:path>
              </a:pathLst>
            </a:custGeom>
            <a:solidFill>
              <a:srgbClr val="FFFFFF">
                <a:alpha val="10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0" name="Google Shape;960;p19"/>
            <p:cNvSpPr/>
            <p:nvPr/>
          </p:nvSpPr>
          <p:spPr>
            <a:xfrm rot="-589055" flipH="1">
              <a:off x="-450007" y="4174006"/>
              <a:ext cx="4934698" cy="1306568"/>
            </a:xfrm>
            <a:custGeom>
              <a:avLst/>
              <a:gdLst/>
              <a:ahLst/>
              <a:cxnLst/>
              <a:rect l="l" t="t" r="r" b="b"/>
              <a:pathLst>
                <a:path w="31842" h="8931" extrusionOk="0">
                  <a:moveTo>
                    <a:pt x="31568" y="0"/>
                  </a:moveTo>
                  <a:cubicBezTo>
                    <a:pt x="27779" y="502"/>
                    <a:pt x="24013" y="1187"/>
                    <a:pt x="20269" y="2055"/>
                  </a:cubicBezTo>
                  <a:cubicBezTo>
                    <a:pt x="13285" y="3675"/>
                    <a:pt x="6460" y="5889"/>
                    <a:pt x="0" y="8674"/>
                  </a:cubicBezTo>
                  <a:cubicBezTo>
                    <a:pt x="388" y="8788"/>
                    <a:pt x="799" y="8856"/>
                    <a:pt x="1187" y="8902"/>
                  </a:cubicBezTo>
                  <a:cubicBezTo>
                    <a:pt x="1418" y="8921"/>
                    <a:pt x="1648" y="8930"/>
                    <a:pt x="1878" y="8930"/>
                  </a:cubicBezTo>
                  <a:cubicBezTo>
                    <a:pt x="6024" y="8930"/>
                    <a:pt x="9928" y="5995"/>
                    <a:pt x="14047" y="5995"/>
                  </a:cubicBezTo>
                  <a:cubicBezTo>
                    <a:pt x="14362" y="5995"/>
                    <a:pt x="14679" y="6012"/>
                    <a:pt x="14997" y="6049"/>
                  </a:cubicBezTo>
                  <a:cubicBezTo>
                    <a:pt x="16777" y="6254"/>
                    <a:pt x="18398" y="7076"/>
                    <a:pt x="20132" y="7510"/>
                  </a:cubicBezTo>
                  <a:cubicBezTo>
                    <a:pt x="20750" y="7658"/>
                    <a:pt x="21409" y="7750"/>
                    <a:pt x="22059" y="7750"/>
                  </a:cubicBezTo>
                  <a:cubicBezTo>
                    <a:pt x="23212" y="7750"/>
                    <a:pt x="24337" y="7461"/>
                    <a:pt x="25154" y="6688"/>
                  </a:cubicBezTo>
                  <a:cubicBezTo>
                    <a:pt x="25953" y="5935"/>
                    <a:pt x="26364" y="4816"/>
                    <a:pt x="27208" y="4109"/>
                  </a:cubicBezTo>
                  <a:cubicBezTo>
                    <a:pt x="28098" y="3333"/>
                    <a:pt x="29354" y="3150"/>
                    <a:pt x="30449" y="2671"/>
                  </a:cubicBezTo>
                  <a:cubicBezTo>
                    <a:pt x="30974" y="2420"/>
                    <a:pt x="31499" y="2032"/>
                    <a:pt x="31842" y="1575"/>
                  </a:cubicBezTo>
                  <a:lnTo>
                    <a:pt x="31568" y="0"/>
                  </a:lnTo>
                  <a:close/>
                </a:path>
              </a:pathLst>
            </a:custGeom>
            <a:solidFill>
              <a:srgbClr val="FFFFFF">
                <a:alpha val="24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61" name="Google Shape;961;p19"/>
          <p:cNvGrpSpPr/>
          <p:nvPr/>
        </p:nvGrpSpPr>
        <p:grpSpPr>
          <a:xfrm>
            <a:off x="-775934" y="-974660"/>
            <a:ext cx="6367976" cy="7141263"/>
            <a:chOff x="21200" y="-3584750"/>
            <a:chExt cx="864525" cy="969525"/>
          </a:xfrm>
        </p:grpSpPr>
        <p:sp>
          <p:nvSpPr>
            <p:cNvPr id="962" name="Google Shape;962;p19"/>
            <p:cNvSpPr/>
            <p:nvPr/>
          </p:nvSpPr>
          <p:spPr>
            <a:xfrm>
              <a:off x="195800" y="-2707675"/>
              <a:ext cx="8600" cy="42250"/>
            </a:xfrm>
            <a:custGeom>
              <a:avLst/>
              <a:gdLst/>
              <a:ahLst/>
              <a:cxnLst/>
              <a:rect l="l" t="t" r="r" b="b"/>
              <a:pathLst>
                <a:path w="344" h="1690" extrusionOk="0">
                  <a:moveTo>
                    <a:pt x="1" y="0"/>
                  </a:moveTo>
                  <a:cubicBezTo>
                    <a:pt x="69" y="571"/>
                    <a:pt x="160" y="1142"/>
                    <a:pt x="275" y="1689"/>
                  </a:cubicBezTo>
                  <a:lnTo>
                    <a:pt x="343" y="1689"/>
                  </a:lnTo>
                  <a:cubicBezTo>
                    <a:pt x="229" y="1119"/>
                    <a:pt x="138" y="571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3" name="Google Shape;963;p19"/>
            <p:cNvSpPr/>
            <p:nvPr/>
          </p:nvSpPr>
          <p:spPr>
            <a:xfrm>
              <a:off x="59425" y="-3514550"/>
              <a:ext cx="826300" cy="252150"/>
            </a:xfrm>
            <a:custGeom>
              <a:avLst/>
              <a:gdLst/>
              <a:ahLst/>
              <a:cxnLst/>
              <a:rect l="l" t="t" r="r" b="b"/>
              <a:pathLst>
                <a:path w="33052" h="10086" extrusionOk="0">
                  <a:moveTo>
                    <a:pt x="33051" y="0"/>
                  </a:moveTo>
                  <a:lnTo>
                    <a:pt x="33051" y="0"/>
                  </a:lnTo>
                  <a:cubicBezTo>
                    <a:pt x="30874" y="341"/>
                    <a:pt x="28622" y="434"/>
                    <a:pt x="26357" y="434"/>
                  </a:cubicBezTo>
                  <a:cubicBezTo>
                    <a:pt x="23611" y="434"/>
                    <a:pt x="20846" y="297"/>
                    <a:pt x="18169" y="297"/>
                  </a:cubicBezTo>
                  <a:lnTo>
                    <a:pt x="0" y="297"/>
                  </a:lnTo>
                  <a:cubicBezTo>
                    <a:pt x="0" y="297"/>
                    <a:pt x="2488" y="9496"/>
                    <a:pt x="2488" y="9496"/>
                  </a:cubicBezTo>
                  <a:cubicBezTo>
                    <a:pt x="3356" y="9792"/>
                    <a:pt x="4292" y="9975"/>
                    <a:pt x="5205" y="10043"/>
                  </a:cubicBezTo>
                  <a:cubicBezTo>
                    <a:pt x="5441" y="10059"/>
                    <a:pt x="5699" y="10086"/>
                    <a:pt x="5948" y="10086"/>
                  </a:cubicBezTo>
                  <a:cubicBezTo>
                    <a:pt x="6061" y="10086"/>
                    <a:pt x="6171" y="10080"/>
                    <a:pt x="6277" y="10066"/>
                  </a:cubicBezTo>
                  <a:cubicBezTo>
                    <a:pt x="6433" y="10066"/>
                    <a:pt x="7152" y="9655"/>
                    <a:pt x="7231" y="9655"/>
                  </a:cubicBezTo>
                  <a:cubicBezTo>
                    <a:pt x="7233" y="9655"/>
                    <a:pt x="7235" y="9655"/>
                    <a:pt x="7236" y="9655"/>
                  </a:cubicBezTo>
                  <a:cubicBezTo>
                    <a:pt x="7732" y="9841"/>
                    <a:pt x="8269" y="9960"/>
                    <a:pt x="8798" y="9960"/>
                  </a:cubicBezTo>
                  <a:cubicBezTo>
                    <a:pt x="9243" y="9960"/>
                    <a:pt x="9683" y="9876"/>
                    <a:pt x="10089" y="9678"/>
                  </a:cubicBezTo>
                  <a:cubicBezTo>
                    <a:pt x="10978" y="9268"/>
                    <a:pt x="11617" y="8266"/>
                    <a:pt x="11391" y="7308"/>
                  </a:cubicBezTo>
                  <a:lnTo>
                    <a:pt x="11391" y="7308"/>
                  </a:lnTo>
                  <a:cubicBezTo>
                    <a:pt x="11425" y="7439"/>
                    <a:pt x="11731" y="7480"/>
                    <a:pt x="12092" y="7480"/>
                  </a:cubicBezTo>
                  <a:cubicBezTo>
                    <a:pt x="12598" y="7480"/>
                    <a:pt x="13211" y="7399"/>
                    <a:pt x="13330" y="7373"/>
                  </a:cubicBezTo>
                  <a:cubicBezTo>
                    <a:pt x="13855" y="7213"/>
                    <a:pt x="14517" y="6916"/>
                    <a:pt x="14882" y="6506"/>
                  </a:cubicBezTo>
                  <a:cubicBezTo>
                    <a:pt x="15156" y="6186"/>
                    <a:pt x="15293" y="5684"/>
                    <a:pt x="15088" y="5296"/>
                  </a:cubicBezTo>
                  <a:lnTo>
                    <a:pt x="15088" y="5296"/>
                  </a:lnTo>
                  <a:cubicBezTo>
                    <a:pt x="15468" y="5428"/>
                    <a:pt x="15868" y="5491"/>
                    <a:pt x="16270" y="5491"/>
                  </a:cubicBezTo>
                  <a:cubicBezTo>
                    <a:pt x="17533" y="5491"/>
                    <a:pt x="18812" y="4868"/>
                    <a:pt x="19539" y="3812"/>
                  </a:cubicBezTo>
                  <a:cubicBezTo>
                    <a:pt x="19790" y="4474"/>
                    <a:pt x="20543" y="4908"/>
                    <a:pt x="21205" y="4999"/>
                  </a:cubicBezTo>
                  <a:cubicBezTo>
                    <a:pt x="21312" y="5018"/>
                    <a:pt x="21422" y="5026"/>
                    <a:pt x="21534" y="5026"/>
                  </a:cubicBezTo>
                  <a:cubicBezTo>
                    <a:pt x="21827" y="5026"/>
                    <a:pt x="22127" y="4968"/>
                    <a:pt x="22392" y="4885"/>
                  </a:cubicBezTo>
                  <a:cubicBezTo>
                    <a:pt x="22593" y="4840"/>
                    <a:pt x="23298" y="4314"/>
                    <a:pt x="23434" y="4314"/>
                  </a:cubicBezTo>
                  <a:cubicBezTo>
                    <a:pt x="23437" y="4314"/>
                    <a:pt x="23440" y="4314"/>
                    <a:pt x="23442" y="4314"/>
                  </a:cubicBezTo>
                  <a:cubicBezTo>
                    <a:pt x="23546" y="4330"/>
                    <a:pt x="23651" y="4338"/>
                    <a:pt x="23756" y="4338"/>
                  </a:cubicBezTo>
                  <a:cubicBezTo>
                    <a:pt x="24841" y="4338"/>
                    <a:pt x="25904" y="3501"/>
                    <a:pt x="26113" y="2397"/>
                  </a:cubicBezTo>
                  <a:cubicBezTo>
                    <a:pt x="26802" y="2518"/>
                    <a:pt x="27503" y="2600"/>
                    <a:pt x="28201" y="2600"/>
                  </a:cubicBezTo>
                  <a:cubicBezTo>
                    <a:pt x="28821" y="2600"/>
                    <a:pt x="29437" y="2535"/>
                    <a:pt x="30038" y="2374"/>
                  </a:cubicBezTo>
                  <a:cubicBezTo>
                    <a:pt x="31317" y="2032"/>
                    <a:pt x="32526" y="1210"/>
                    <a:pt x="330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4" name="Google Shape;964;p19"/>
            <p:cNvSpPr/>
            <p:nvPr/>
          </p:nvSpPr>
          <p:spPr>
            <a:xfrm>
              <a:off x="53725" y="-3539100"/>
              <a:ext cx="480500" cy="133150"/>
            </a:xfrm>
            <a:custGeom>
              <a:avLst/>
              <a:gdLst/>
              <a:ahLst/>
              <a:cxnLst/>
              <a:rect l="l" t="t" r="r" b="b"/>
              <a:pathLst>
                <a:path w="19220" h="5326" extrusionOk="0">
                  <a:moveTo>
                    <a:pt x="19219" y="1"/>
                  </a:moveTo>
                  <a:lnTo>
                    <a:pt x="19219" y="1"/>
                  </a:lnTo>
                  <a:cubicBezTo>
                    <a:pt x="16703" y="204"/>
                    <a:pt x="14171" y="232"/>
                    <a:pt x="11637" y="232"/>
                  </a:cubicBezTo>
                  <a:cubicBezTo>
                    <a:pt x="10708" y="232"/>
                    <a:pt x="9779" y="228"/>
                    <a:pt x="8850" y="228"/>
                  </a:cubicBezTo>
                  <a:cubicBezTo>
                    <a:pt x="6060" y="228"/>
                    <a:pt x="3272" y="261"/>
                    <a:pt x="502" y="526"/>
                  </a:cubicBezTo>
                  <a:lnTo>
                    <a:pt x="0" y="5068"/>
                  </a:lnTo>
                  <a:cubicBezTo>
                    <a:pt x="666" y="5241"/>
                    <a:pt x="1362" y="5325"/>
                    <a:pt x="2058" y="5325"/>
                  </a:cubicBezTo>
                  <a:cubicBezTo>
                    <a:pt x="3749" y="5325"/>
                    <a:pt x="5447" y="4832"/>
                    <a:pt x="6756" y="3927"/>
                  </a:cubicBezTo>
                  <a:cubicBezTo>
                    <a:pt x="7076" y="4263"/>
                    <a:pt x="7593" y="4376"/>
                    <a:pt x="8117" y="4376"/>
                  </a:cubicBezTo>
                  <a:cubicBezTo>
                    <a:pt x="8305" y="4376"/>
                    <a:pt x="8493" y="4362"/>
                    <a:pt x="8674" y="4338"/>
                  </a:cubicBezTo>
                  <a:cubicBezTo>
                    <a:pt x="9724" y="4224"/>
                    <a:pt x="10751" y="3881"/>
                    <a:pt x="11618" y="3379"/>
                  </a:cubicBezTo>
                  <a:lnTo>
                    <a:pt x="11618" y="3379"/>
                  </a:lnTo>
                  <a:cubicBezTo>
                    <a:pt x="11367" y="4018"/>
                    <a:pt x="10682" y="4543"/>
                    <a:pt x="9883" y="4703"/>
                  </a:cubicBezTo>
                  <a:cubicBezTo>
                    <a:pt x="10291" y="4841"/>
                    <a:pt x="10728" y="4906"/>
                    <a:pt x="11165" y="4906"/>
                  </a:cubicBezTo>
                  <a:cubicBezTo>
                    <a:pt x="12392" y="4906"/>
                    <a:pt x="13627" y="4391"/>
                    <a:pt x="14266" y="3516"/>
                  </a:cubicBezTo>
                  <a:cubicBezTo>
                    <a:pt x="14314" y="3517"/>
                    <a:pt x="14363" y="3518"/>
                    <a:pt x="14411" y="3518"/>
                  </a:cubicBezTo>
                  <a:cubicBezTo>
                    <a:pt x="16732" y="3518"/>
                    <a:pt x="18928" y="1924"/>
                    <a:pt x="192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5" name="Google Shape;965;p19"/>
            <p:cNvSpPr/>
            <p:nvPr/>
          </p:nvSpPr>
          <p:spPr>
            <a:xfrm>
              <a:off x="317350" y="-3399181"/>
              <a:ext cx="25125" cy="25175"/>
            </a:xfrm>
            <a:custGeom>
              <a:avLst/>
              <a:gdLst/>
              <a:ahLst/>
              <a:cxnLst/>
              <a:rect l="l" t="t" r="r" b="b"/>
              <a:pathLst>
                <a:path w="1005" h="1007" extrusionOk="0">
                  <a:moveTo>
                    <a:pt x="1005" y="0"/>
                  </a:moveTo>
                  <a:cubicBezTo>
                    <a:pt x="1005" y="0"/>
                    <a:pt x="731" y="23"/>
                    <a:pt x="480" y="160"/>
                  </a:cubicBezTo>
                  <a:cubicBezTo>
                    <a:pt x="229" y="297"/>
                    <a:pt x="0" y="571"/>
                    <a:pt x="115" y="1005"/>
                  </a:cubicBezTo>
                  <a:cubicBezTo>
                    <a:pt x="134" y="1006"/>
                    <a:pt x="153" y="1006"/>
                    <a:pt x="172" y="1006"/>
                  </a:cubicBezTo>
                  <a:cubicBezTo>
                    <a:pt x="588" y="1006"/>
                    <a:pt x="780" y="766"/>
                    <a:pt x="868" y="525"/>
                  </a:cubicBezTo>
                  <a:cubicBezTo>
                    <a:pt x="982" y="274"/>
                    <a:pt x="1005" y="0"/>
                    <a:pt x="1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6" name="Google Shape;966;p19"/>
            <p:cNvSpPr/>
            <p:nvPr/>
          </p:nvSpPr>
          <p:spPr>
            <a:xfrm>
              <a:off x="122775" y="-3438425"/>
              <a:ext cx="31400" cy="17475"/>
            </a:xfrm>
            <a:custGeom>
              <a:avLst/>
              <a:gdLst/>
              <a:ahLst/>
              <a:cxnLst/>
              <a:rect l="l" t="t" r="r" b="b"/>
              <a:pathLst>
                <a:path w="1256" h="699" extrusionOk="0">
                  <a:moveTo>
                    <a:pt x="453" y="1"/>
                  </a:moveTo>
                  <a:cubicBezTo>
                    <a:pt x="309" y="1"/>
                    <a:pt x="155" y="50"/>
                    <a:pt x="0" y="174"/>
                  </a:cubicBezTo>
                  <a:cubicBezTo>
                    <a:pt x="160" y="585"/>
                    <a:pt x="457" y="676"/>
                    <a:pt x="730" y="699"/>
                  </a:cubicBezTo>
                  <a:cubicBezTo>
                    <a:pt x="1004" y="699"/>
                    <a:pt x="1255" y="607"/>
                    <a:pt x="1255" y="607"/>
                  </a:cubicBezTo>
                  <a:cubicBezTo>
                    <a:pt x="1255" y="607"/>
                    <a:pt x="1141" y="356"/>
                    <a:pt x="913" y="174"/>
                  </a:cubicBezTo>
                  <a:cubicBezTo>
                    <a:pt x="788" y="74"/>
                    <a:pt x="628" y="1"/>
                    <a:pt x="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7" name="Google Shape;967;p19"/>
            <p:cNvSpPr/>
            <p:nvPr/>
          </p:nvSpPr>
          <p:spPr>
            <a:xfrm>
              <a:off x="438900" y="-3477900"/>
              <a:ext cx="36550" cy="21000"/>
            </a:xfrm>
            <a:custGeom>
              <a:avLst/>
              <a:gdLst/>
              <a:ahLst/>
              <a:cxnLst/>
              <a:rect l="l" t="t" r="r" b="b"/>
              <a:pathLst>
                <a:path w="1462" h="840" extrusionOk="0">
                  <a:moveTo>
                    <a:pt x="513" y="65"/>
                  </a:moveTo>
                  <a:cubicBezTo>
                    <a:pt x="572" y="65"/>
                    <a:pt x="630" y="73"/>
                    <a:pt x="685" y="86"/>
                  </a:cubicBezTo>
                  <a:cubicBezTo>
                    <a:pt x="1050" y="201"/>
                    <a:pt x="1301" y="566"/>
                    <a:pt x="1370" y="680"/>
                  </a:cubicBezTo>
                  <a:cubicBezTo>
                    <a:pt x="1284" y="708"/>
                    <a:pt x="1084" y="772"/>
                    <a:pt x="862" y="772"/>
                  </a:cubicBezTo>
                  <a:cubicBezTo>
                    <a:pt x="728" y="772"/>
                    <a:pt x="586" y="749"/>
                    <a:pt x="457" y="680"/>
                  </a:cubicBezTo>
                  <a:cubicBezTo>
                    <a:pt x="274" y="589"/>
                    <a:pt x="160" y="429"/>
                    <a:pt x="69" y="201"/>
                  </a:cubicBezTo>
                  <a:cubicBezTo>
                    <a:pt x="228" y="105"/>
                    <a:pt x="376" y="65"/>
                    <a:pt x="513" y="65"/>
                  </a:cubicBezTo>
                  <a:close/>
                  <a:moveTo>
                    <a:pt x="537" y="1"/>
                  </a:moveTo>
                  <a:cubicBezTo>
                    <a:pt x="365" y="1"/>
                    <a:pt x="194" y="52"/>
                    <a:pt x="23" y="155"/>
                  </a:cubicBezTo>
                  <a:lnTo>
                    <a:pt x="0" y="178"/>
                  </a:lnTo>
                  <a:lnTo>
                    <a:pt x="0" y="201"/>
                  </a:lnTo>
                  <a:cubicBezTo>
                    <a:pt x="92" y="452"/>
                    <a:pt x="228" y="634"/>
                    <a:pt x="434" y="748"/>
                  </a:cubicBezTo>
                  <a:cubicBezTo>
                    <a:pt x="571" y="817"/>
                    <a:pt x="731" y="840"/>
                    <a:pt x="868" y="840"/>
                  </a:cubicBezTo>
                  <a:cubicBezTo>
                    <a:pt x="1164" y="840"/>
                    <a:pt x="1415" y="748"/>
                    <a:pt x="1415" y="748"/>
                  </a:cubicBezTo>
                  <a:lnTo>
                    <a:pt x="1461" y="726"/>
                  </a:lnTo>
                  <a:lnTo>
                    <a:pt x="1438" y="703"/>
                  </a:lnTo>
                  <a:cubicBezTo>
                    <a:pt x="1438" y="680"/>
                    <a:pt x="1164" y="155"/>
                    <a:pt x="708" y="18"/>
                  </a:cubicBezTo>
                  <a:cubicBezTo>
                    <a:pt x="651" y="7"/>
                    <a:pt x="59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8" name="Google Shape;968;p19"/>
            <p:cNvSpPr/>
            <p:nvPr/>
          </p:nvSpPr>
          <p:spPr>
            <a:xfrm>
              <a:off x="527900" y="-3488125"/>
              <a:ext cx="21725" cy="13600"/>
            </a:xfrm>
            <a:custGeom>
              <a:avLst/>
              <a:gdLst/>
              <a:ahLst/>
              <a:cxnLst/>
              <a:rect l="l" t="t" r="r" b="b"/>
              <a:pathLst>
                <a:path w="869" h="544" extrusionOk="0">
                  <a:moveTo>
                    <a:pt x="587" y="1"/>
                  </a:moveTo>
                  <a:cubicBezTo>
                    <a:pt x="360" y="1"/>
                    <a:pt x="69" y="81"/>
                    <a:pt x="1" y="473"/>
                  </a:cubicBezTo>
                  <a:cubicBezTo>
                    <a:pt x="101" y="523"/>
                    <a:pt x="192" y="544"/>
                    <a:pt x="274" y="544"/>
                  </a:cubicBezTo>
                  <a:cubicBezTo>
                    <a:pt x="679" y="544"/>
                    <a:pt x="868" y="39"/>
                    <a:pt x="868" y="39"/>
                  </a:cubicBezTo>
                  <a:cubicBezTo>
                    <a:pt x="868" y="39"/>
                    <a:pt x="743" y="1"/>
                    <a:pt x="5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9" name="Google Shape;969;p19"/>
            <p:cNvSpPr/>
            <p:nvPr/>
          </p:nvSpPr>
          <p:spPr>
            <a:xfrm>
              <a:off x="341325" y="-3474050"/>
              <a:ext cx="29125" cy="26275"/>
            </a:xfrm>
            <a:custGeom>
              <a:avLst/>
              <a:gdLst/>
              <a:ahLst/>
              <a:cxnLst/>
              <a:rect l="l" t="t" r="r" b="b"/>
              <a:pathLst>
                <a:path w="1165" h="1051" extrusionOk="0">
                  <a:moveTo>
                    <a:pt x="845" y="1"/>
                  </a:moveTo>
                  <a:lnTo>
                    <a:pt x="845" y="1"/>
                  </a:lnTo>
                  <a:cubicBezTo>
                    <a:pt x="845" y="1"/>
                    <a:pt x="0" y="389"/>
                    <a:pt x="411" y="1051"/>
                  </a:cubicBezTo>
                  <a:cubicBezTo>
                    <a:pt x="1164" y="868"/>
                    <a:pt x="845" y="1"/>
                    <a:pt x="8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0" name="Google Shape;970;p19"/>
            <p:cNvSpPr/>
            <p:nvPr/>
          </p:nvSpPr>
          <p:spPr>
            <a:xfrm>
              <a:off x="470850" y="-3446650"/>
              <a:ext cx="28550" cy="26850"/>
            </a:xfrm>
            <a:custGeom>
              <a:avLst/>
              <a:gdLst/>
              <a:ahLst/>
              <a:cxnLst/>
              <a:rect l="l" t="t" r="r" b="b"/>
              <a:pathLst>
                <a:path w="1142" h="1074" extrusionOk="0">
                  <a:moveTo>
                    <a:pt x="845" y="1"/>
                  </a:moveTo>
                  <a:cubicBezTo>
                    <a:pt x="845" y="1"/>
                    <a:pt x="0" y="389"/>
                    <a:pt x="388" y="1073"/>
                  </a:cubicBezTo>
                  <a:cubicBezTo>
                    <a:pt x="1142" y="868"/>
                    <a:pt x="845" y="1"/>
                    <a:pt x="8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1" name="Google Shape;971;p19"/>
            <p:cNvSpPr/>
            <p:nvPr/>
          </p:nvSpPr>
          <p:spPr>
            <a:xfrm>
              <a:off x="21200" y="-3491975"/>
              <a:ext cx="56500" cy="31650"/>
            </a:xfrm>
            <a:custGeom>
              <a:avLst/>
              <a:gdLst/>
              <a:ahLst/>
              <a:cxnLst/>
              <a:rect l="l" t="t" r="r" b="b"/>
              <a:pathLst>
                <a:path w="2260" h="1266" extrusionOk="0">
                  <a:moveTo>
                    <a:pt x="745" y="1"/>
                  </a:moveTo>
                  <a:cubicBezTo>
                    <a:pt x="578" y="1"/>
                    <a:pt x="426" y="17"/>
                    <a:pt x="297" y="33"/>
                  </a:cubicBezTo>
                  <a:cubicBezTo>
                    <a:pt x="114" y="56"/>
                    <a:pt x="0" y="102"/>
                    <a:pt x="0" y="102"/>
                  </a:cubicBezTo>
                  <a:cubicBezTo>
                    <a:pt x="0" y="102"/>
                    <a:pt x="46" y="216"/>
                    <a:pt x="137" y="376"/>
                  </a:cubicBezTo>
                  <a:cubicBezTo>
                    <a:pt x="228" y="513"/>
                    <a:pt x="365" y="718"/>
                    <a:pt x="548" y="878"/>
                  </a:cubicBezTo>
                  <a:cubicBezTo>
                    <a:pt x="639" y="969"/>
                    <a:pt x="753" y="1060"/>
                    <a:pt x="890" y="1129"/>
                  </a:cubicBezTo>
                  <a:cubicBezTo>
                    <a:pt x="1027" y="1197"/>
                    <a:pt x="1164" y="1243"/>
                    <a:pt x="1347" y="1266"/>
                  </a:cubicBezTo>
                  <a:cubicBezTo>
                    <a:pt x="1507" y="1266"/>
                    <a:pt x="1666" y="1243"/>
                    <a:pt x="1849" y="1174"/>
                  </a:cubicBezTo>
                  <a:cubicBezTo>
                    <a:pt x="2009" y="1106"/>
                    <a:pt x="2146" y="969"/>
                    <a:pt x="2260" y="809"/>
                  </a:cubicBezTo>
                  <a:cubicBezTo>
                    <a:pt x="2123" y="649"/>
                    <a:pt x="2009" y="535"/>
                    <a:pt x="1917" y="444"/>
                  </a:cubicBezTo>
                  <a:cubicBezTo>
                    <a:pt x="1826" y="330"/>
                    <a:pt x="1735" y="261"/>
                    <a:pt x="1621" y="193"/>
                  </a:cubicBezTo>
                  <a:cubicBezTo>
                    <a:pt x="1529" y="147"/>
                    <a:pt x="1415" y="102"/>
                    <a:pt x="1324" y="79"/>
                  </a:cubicBezTo>
                  <a:cubicBezTo>
                    <a:pt x="1210" y="33"/>
                    <a:pt x="1073" y="10"/>
                    <a:pt x="959" y="10"/>
                  </a:cubicBezTo>
                  <a:cubicBezTo>
                    <a:pt x="885" y="4"/>
                    <a:pt x="814" y="1"/>
                    <a:pt x="7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2" name="Google Shape;972;p19"/>
            <p:cNvSpPr/>
            <p:nvPr/>
          </p:nvSpPr>
          <p:spPr>
            <a:xfrm>
              <a:off x="87950" y="-3421175"/>
              <a:ext cx="57100" cy="35475"/>
            </a:xfrm>
            <a:custGeom>
              <a:avLst/>
              <a:gdLst/>
              <a:ahLst/>
              <a:cxnLst/>
              <a:rect l="l" t="t" r="r" b="b"/>
              <a:pathLst>
                <a:path w="2284" h="1419" extrusionOk="0">
                  <a:moveTo>
                    <a:pt x="1551" y="1"/>
                  </a:moveTo>
                  <a:cubicBezTo>
                    <a:pt x="1129" y="1"/>
                    <a:pt x="779" y="220"/>
                    <a:pt x="526" y="488"/>
                  </a:cubicBezTo>
                  <a:cubicBezTo>
                    <a:pt x="343" y="671"/>
                    <a:pt x="206" y="899"/>
                    <a:pt x="115" y="1082"/>
                  </a:cubicBezTo>
                  <a:cubicBezTo>
                    <a:pt x="23" y="1241"/>
                    <a:pt x="1" y="1355"/>
                    <a:pt x="1" y="1355"/>
                  </a:cubicBezTo>
                  <a:cubicBezTo>
                    <a:pt x="1" y="1355"/>
                    <a:pt x="115" y="1401"/>
                    <a:pt x="320" y="1401"/>
                  </a:cubicBezTo>
                  <a:cubicBezTo>
                    <a:pt x="412" y="1412"/>
                    <a:pt x="520" y="1418"/>
                    <a:pt x="637" y="1418"/>
                  </a:cubicBezTo>
                  <a:cubicBezTo>
                    <a:pt x="754" y="1418"/>
                    <a:pt x="879" y="1412"/>
                    <a:pt x="1005" y="1401"/>
                  </a:cubicBezTo>
                  <a:cubicBezTo>
                    <a:pt x="1530" y="1310"/>
                    <a:pt x="2078" y="1059"/>
                    <a:pt x="2283" y="214"/>
                  </a:cubicBezTo>
                  <a:cubicBezTo>
                    <a:pt x="2021" y="63"/>
                    <a:pt x="1776" y="1"/>
                    <a:pt x="15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3" name="Google Shape;973;p19"/>
            <p:cNvSpPr/>
            <p:nvPr/>
          </p:nvSpPr>
          <p:spPr>
            <a:xfrm>
              <a:off x="190675" y="-3485450"/>
              <a:ext cx="33675" cy="29950"/>
            </a:xfrm>
            <a:custGeom>
              <a:avLst/>
              <a:gdLst/>
              <a:ahLst/>
              <a:cxnLst/>
              <a:rect l="l" t="t" r="r" b="b"/>
              <a:pathLst>
                <a:path w="1347" h="1198" extrusionOk="0">
                  <a:moveTo>
                    <a:pt x="1347" y="0"/>
                  </a:moveTo>
                  <a:cubicBezTo>
                    <a:pt x="1347" y="0"/>
                    <a:pt x="1005" y="0"/>
                    <a:pt x="662" y="137"/>
                  </a:cubicBezTo>
                  <a:cubicBezTo>
                    <a:pt x="320" y="297"/>
                    <a:pt x="0" y="594"/>
                    <a:pt x="92" y="1187"/>
                  </a:cubicBezTo>
                  <a:cubicBezTo>
                    <a:pt x="151" y="1195"/>
                    <a:pt x="208" y="1198"/>
                    <a:pt x="262" y="1198"/>
                  </a:cubicBezTo>
                  <a:cubicBezTo>
                    <a:pt x="723" y="1198"/>
                    <a:pt x="978" y="948"/>
                    <a:pt x="1141" y="662"/>
                  </a:cubicBezTo>
                  <a:cubicBezTo>
                    <a:pt x="1301" y="343"/>
                    <a:pt x="1347" y="0"/>
                    <a:pt x="13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4" name="Google Shape;974;p19"/>
            <p:cNvSpPr/>
            <p:nvPr/>
          </p:nvSpPr>
          <p:spPr>
            <a:xfrm>
              <a:off x="204375" y="-3414125"/>
              <a:ext cx="43950" cy="38825"/>
            </a:xfrm>
            <a:custGeom>
              <a:avLst/>
              <a:gdLst/>
              <a:ahLst/>
              <a:cxnLst/>
              <a:rect l="l" t="t" r="r" b="b"/>
              <a:pathLst>
                <a:path w="1758" h="1553" extrusionOk="0">
                  <a:moveTo>
                    <a:pt x="183" y="69"/>
                  </a:moveTo>
                  <a:cubicBezTo>
                    <a:pt x="502" y="69"/>
                    <a:pt x="753" y="138"/>
                    <a:pt x="936" y="275"/>
                  </a:cubicBezTo>
                  <a:cubicBezTo>
                    <a:pt x="1118" y="366"/>
                    <a:pt x="1255" y="526"/>
                    <a:pt x="1370" y="731"/>
                  </a:cubicBezTo>
                  <a:cubicBezTo>
                    <a:pt x="1461" y="891"/>
                    <a:pt x="1529" y="1051"/>
                    <a:pt x="1598" y="1256"/>
                  </a:cubicBezTo>
                  <a:cubicBezTo>
                    <a:pt x="1621" y="1347"/>
                    <a:pt x="1643" y="1393"/>
                    <a:pt x="1666" y="1439"/>
                  </a:cubicBezTo>
                  <a:cubicBezTo>
                    <a:pt x="1666" y="1461"/>
                    <a:pt x="1666" y="1461"/>
                    <a:pt x="1666" y="1461"/>
                  </a:cubicBezTo>
                  <a:cubicBezTo>
                    <a:pt x="1666" y="1484"/>
                    <a:pt x="1643" y="1484"/>
                    <a:pt x="1643" y="1484"/>
                  </a:cubicBezTo>
                  <a:lnTo>
                    <a:pt x="1438" y="1484"/>
                  </a:lnTo>
                  <a:cubicBezTo>
                    <a:pt x="1301" y="1461"/>
                    <a:pt x="1073" y="1439"/>
                    <a:pt x="845" y="1347"/>
                  </a:cubicBezTo>
                  <a:cubicBezTo>
                    <a:pt x="685" y="1279"/>
                    <a:pt x="457" y="1142"/>
                    <a:pt x="297" y="891"/>
                  </a:cubicBezTo>
                  <a:cubicBezTo>
                    <a:pt x="183" y="731"/>
                    <a:pt x="91" y="457"/>
                    <a:pt x="183" y="69"/>
                  </a:cubicBezTo>
                  <a:close/>
                  <a:moveTo>
                    <a:pt x="114" y="1"/>
                  </a:moveTo>
                  <a:lnTo>
                    <a:pt x="114" y="23"/>
                  </a:lnTo>
                  <a:cubicBezTo>
                    <a:pt x="0" y="457"/>
                    <a:pt x="114" y="754"/>
                    <a:pt x="228" y="936"/>
                  </a:cubicBezTo>
                  <a:cubicBezTo>
                    <a:pt x="388" y="1188"/>
                    <a:pt x="639" y="1347"/>
                    <a:pt x="822" y="1416"/>
                  </a:cubicBezTo>
                  <a:cubicBezTo>
                    <a:pt x="1073" y="1507"/>
                    <a:pt x="1301" y="1553"/>
                    <a:pt x="1438" y="1553"/>
                  </a:cubicBezTo>
                  <a:lnTo>
                    <a:pt x="1643" y="1553"/>
                  </a:lnTo>
                  <a:cubicBezTo>
                    <a:pt x="1689" y="1553"/>
                    <a:pt x="1712" y="1530"/>
                    <a:pt x="1712" y="1530"/>
                  </a:cubicBezTo>
                  <a:lnTo>
                    <a:pt x="1758" y="1530"/>
                  </a:lnTo>
                  <a:lnTo>
                    <a:pt x="1758" y="1507"/>
                  </a:lnTo>
                  <a:cubicBezTo>
                    <a:pt x="1758" y="1507"/>
                    <a:pt x="1735" y="1461"/>
                    <a:pt x="1735" y="1416"/>
                  </a:cubicBezTo>
                  <a:cubicBezTo>
                    <a:pt x="1712" y="1370"/>
                    <a:pt x="1689" y="1324"/>
                    <a:pt x="1666" y="1233"/>
                  </a:cubicBezTo>
                  <a:cubicBezTo>
                    <a:pt x="1598" y="1028"/>
                    <a:pt x="1529" y="845"/>
                    <a:pt x="1438" y="708"/>
                  </a:cubicBezTo>
                  <a:cubicBezTo>
                    <a:pt x="1301" y="480"/>
                    <a:pt x="1164" y="320"/>
                    <a:pt x="982" y="206"/>
                  </a:cubicBezTo>
                  <a:cubicBezTo>
                    <a:pt x="776" y="69"/>
                    <a:pt x="502" y="1"/>
                    <a:pt x="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5" name="Google Shape;975;p19"/>
            <p:cNvSpPr/>
            <p:nvPr/>
          </p:nvSpPr>
          <p:spPr>
            <a:xfrm>
              <a:off x="571850" y="-3476675"/>
              <a:ext cx="33700" cy="18125"/>
            </a:xfrm>
            <a:custGeom>
              <a:avLst/>
              <a:gdLst/>
              <a:ahLst/>
              <a:cxnLst/>
              <a:rect l="l" t="t" r="r" b="b"/>
              <a:pathLst>
                <a:path w="1348" h="725" extrusionOk="0">
                  <a:moveTo>
                    <a:pt x="447" y="0"/>
                  </a:moveTo>
                  <a:cubicBezTo>
                    <a:pt x="314" y="0"/>
                    <a:pt x="167" y="37"/>
                    <a:pt x="1" y="129"/>
                  </a:cubicBezTo>
                  <a:cubicBezTo>
                    <a:pt x="107" y="575"/>
                    <a:pt x="431" y="725"/>
                    <a:pt x="715" y="725"/>
                  </a:cubicBezTo>
                  <a:cubicBezTo>
                    <a:pt x="735" y="725"/>
                    <a:pt x="756" y="724"/>
                    <a:pt x="777" y="722"/>
                  </a:cubicBezTo>
                  <a:cubicBezTo>
                    <a:pt x="936" y="722"/>
                    <a:pt x="1073" y="699"/>
                    <a:pt x="1187" y="654"/>
                  </a:cubicBezTo>
                  <a:cubicBezTo>
                    <a:pt x="1279" y="631"/>
                    <a:pt x="1347" y="585"/>
                    <a:pt x="1347" y="585"/>
                  </a:cubicBezTo>
                  <a:cubicBezTo>
                    <a:pt x="1347" y="585"/>
                    <a:pt x="1187" y="357"/>
                    <a:pt x="959" y="174"/>
                  </a:cubicBezTo>
                  <a:cubicBezTo>
                    <a:pt x="810" y="79"/>
                    <a:pt x="644" y="0"/>
                    <a:pt x="4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6" name="Google Shape;976;p19"/>
            <p:cNvSpPr/>
            <p:nvPr/>
          </p:nvSpPr>
          <p:spPr>
            <a:xfrm>
              <a:off x="401800" y="-3409075"/>
              <a:ext cx="24000" cy="17800"/>
            </a:xfrm>
            <a:custGeom>
              <a:avLst/>
              <a:gdLst/>
              <a:ahLst/>
              <a:cxnLst/>
              <a:rect l="l" t="t" r="r" b="b"/>
              <a:pathLst>
                <a:path w="960" h="712" extrusionOk="0">
                  <a:moveTo>
                    <a:pt x="233" y="0"/>
                  </a:moveTo>
                  <a:cubicBezTo>
                    <a:pt x="170" y="0"/>
                    <a:pt x="101" y="9"/>
                    <a:pt x="23" y="27"/>
                  </a:cubicBezTo>
                  <a:cubicBezTo>
                    <a:pt x="1" y="415"/>
                    <a:pt x="252" y="598"/>
                    <a:pt x="480" y="666"/>
                  </a:cubicBezTo>
                  <a:cubicBezTo>
                    <a:pt x="594" y="712"/>
                    <a:pt x="731" y="712"/>
                    <a:pt x="799" y="712"/>
                  </a:cubicBezTo>
                  <a:cubicBezTo>
                    <a:pt x="891" y="712"/>
                    <a:pt x="959" y="689"/>
                    <a:pt x="959" y="689"/>
                  </a:cubicBezTo>
                  <a:cubicBezTo>
                    <a:pt x="959" y="689"/>
                    <a:pt x="891" y="461"/>
                    <a:pt x="754" y="278"/>
                  </a:cubicBezTo>
                  <a:cubicBezTo>
                    <a:pt x="626" y="132"/>
                    <a:pt x="484" y="0"/>
                    <a:pt x="2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7" name="Google Shape;977;p19"/>
            <p:cNvSpPr/>
            <p:nvPr/>
          </p:nvSpPr>
          <p:spPr>
            <a:xfrm>
              <a:off x="63425" y="-3390150"/>
              <a:ext cx="35400" cy="31975"/>
            </a:xfrm>
            <a:custGeom>
              <a:avLst/>
              <a:gdLst/>
              <a:ahLst/>
              <a:cxnLst/>
              <a:rect l="l" t="t" r="r" b="b"/>
              <a:pathLst>
                <a:path w="1416" h="1279" extrusionOk="0">
                  <a:moveTo>
                    <a:pt x="137" y="69"/>
                  </a:moveTo>
                  <a:cubicBezTo>
                    <a:pt x="251" y="114"/>
                    <a:pt x="320" y="114"/>
                    <a:pt x="388" y="137"/>
                  </a:cubicBezTo>
                  <a:lnTo>
                    <a:pt x="457" y="137"/>
                  </a:lnTo>
                  <a:cubicBezTo>
                    <a:pt x="502" y="137"/>
                    <a:pt x="548" y="137"/>
                    <a:pt x="594" y="160"/>
                  </a:cubicBezTo>
                  <a:cubicBezTo>
                    <a:pt x="639" y="183"/>
                    <a:pt x="685" y="206"/>
                    <a:pt x="731" y="206"/>
                  </a:cubicBezTo>
                  <a:cubicBezTo>
                    <a:pt x="868" y="297"/>
                    <a:pt x="982" y="434"/>
                    <a:pt x="1096" y="594"/>
                  </a:cubicBezTo>
                  <a:cubicBezTo>
                    <a:pt x="1233" y="845"/>
                    <a:pt x="1301" y="1096"/>
                    <a:pt x="1324" y="1187"/>
                  </a:cubicBezTo>
                  <a:cubicBezTo>
                    <a:pt x="1210" y="1187"/>
                    <a:pt x="936" y="1187"/>
                    <a:pt x="685" y="1073"/>
                  </a:cubicBezTo>
                  <a:cubicBezTo>
                    <a:pt x="480" y="1005"/>
                    <a:pt x="343" y="890"/>
                    <a:pt x="228" y="754"/>
                  </a:cubicBezTo>
                  <a:cubicBezTo>
                    <a:pt x="206" y="708"/>
                    <a:pt x="183" y="662"/>
                    <a:pt x="160" y="617"/>
                  </a:cubicBezTo>
                  <a:cubicBezTo>
                    <a:pt x="137" y="548"/>
                    <a:pt x="114" y="502"/>
                    <a:pt x="91" y="434"/>
                  </a:cubicBezTo>
                  <a:cubicBezTo>
                    <a:pt x="69" y="343"/>
                    <a:pt x="69" y="183"/>
                    <a:pt x="137" y="69"/>
                  </a:cubicBezTo>
                  <a:close/>
                  <a:moveTo>
                    <a:pt x="114" y="0"/>
                  </a:moveTo>
                  <a:cubicBezTo>
                    <a:pt x="0" y="137"/>
                    <a:pt x="0" y="320"/>
                    <a:pt x="23" y="457"/>
                  </a:cubicBezTo>
                  <a:cubicBezTo>
                    <a:pt x="46" y="525"/>
                    <a:pt x="69" y="594"/>
                    <a:pt x="91" y="639"/>
                  </a:cubicBezTo>
                  <a:cubicBezTo>
                    <a:pt x="114" y="708"/>
                    <a:pt x="137" y="754"/>
                    <a:pt x="183" y="799"/>
                  </a:cubicBezTo>
                  <a:cubicBezTo>
                    <a:pt x="297" y="936"/>
                    <a:pt x="457" y="1073"/>
                    <a:pt x="662" y="1142"/>
                  </a:cubicBezTo>
                  <a:cubicBezTo>
                    <a:pt x="913" y="1256"/>
                    <a:pt x="1164" y="1278"/>
                    <a:pt x="1301" y="1278"/>
                  </a:cubicBezTo>
                  <a:cubicBezTo>
                    <a:pt x="1324" y="1278"/>
                    <a:pt x="1370" y="1256"/>
                    <a:pt x="1370" y="1256"/>
                  </a:cubicBezTo>
                  <a:lnTo>
                    <a:pt x="1415" y="1256"/>
                  </a:lnTo>
                  <a:lnTo>
                    <a:pt x="1393" y="1233"/>
                  </a:lnTo>
                  <a:cubicBezTo>
                    <a:pt x="1393" y="1210"/>
                    <a:pt x="1347" y="868"/>
                    <a:pt x="1164" y="571"/>
                  </a:cubicBezTo>
                  <a:cubicBezTo>
                    <a:pt x="1050" y="365"/>
                    <a:pt x="913" y="229"/>
                    <a:pt x="753" y="160"/>
                  </a:cubicBezTo>
                  <a:cubicBezTo>
                    <a:pt x="731" y="137"/>
                    <a:pt x="662" y="114"/>
                    <a:pt x="616" y="92"/>
                  </a:cubicBezTo>
                  <a:cubicBezTo>
                    <a:pt x="571" y="69"/>
                    <a:pt x="525" y="69"/>
                    <a:pt x="480" y="69"/>
                  </a:cubicBezTo>
                  <a:cubicBezTo>
                    <a:pt x="457" y="69"/>
                    <a:pt x="434" y="46"/>
                    <a:pt x="388" y="46"/>
                  </a:cubicBezTo>
                  <a:cubicBezTo>
                    <a:pt x="320" y="46"/>
                    <a:pt x="251" y="46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8" name="Google Shape;978;p19"/>
            <p:cNvSpPr/>
            <p:nvPr/>
          </p:nvSpPr>
          <p:spPr>
            <a:xfrm>
              <a:off x="34875" y="-3370750"/>
              <a:ext cx="20000" cy="33125"/>
            </a:xfrm>
            <a:custGeom>
              <a:avLst/>
              <a:gdLst/>
              <a:ahLst/>
              <a:cxnLst/>
              <a:rect l="l" t="t" r="r" b="b"/>
              <a:pathLst>
                <a:path w="800" h="1325" extrusionOk="0">
                  <a:moveTo>
                    <a:pt x="480" y="0"/>
                  </a:moveTo>
                  <a:cubicBezTo>
                    <a:pt x="69" y="206"/>
                    <a:pt x="1" y="525"/>
                    <a:pt x="47" y="799"/>
                  </a:cubicBezTo>
                  <a:cubicBezTo>
                    <a:pt x="69" y="1073"/>
                    <a:pt x="184" y="1324"/>
                    <a:pt x="184" y="1324"/>
                  </a:cubicBezTo>
                  <a:cubicBezTo>
                    <a:pt x="184" y="1324"/>
                    <a:pt x="435" y="1164"/>
                    <a:pt x="572" y="913"/>
                  </a:cubicBezTo>
                  <a:cubicBezTo>
                    <a:pt x="731" y="685"/>
                    <a:pt x="800" y="32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9" name="Google Shape;979;p19"/>
            <p:cNvSpPr/>
            <p:nvPr/>
          </p:nvSpPr>
          <p:spPr>
            <a:xfrm>
              <a:off x="247725" y="-3480350"/>
              <a:ext cx="30175" cy="27450"/>
            </a:xfrm>
            <a:custGeom>
              <a:avLst/>
              <a:gdLst/>
              <a:ahLst/>
              <a:cxnLst/>
              <a:rect l="l" t="t" r="r" b="b"/>
              <a:pathLst>
                <a:path w="1207" h="1098" extrusionOk="0">
                  <a:moveTo>
                    <a:pt x="286" y="1"/>
                  </a:moveTo>
                  <a:cubicBezTo>
                    <a:pt x="267" y="1"/>
                    <a:pt x="248" y="1"/>
                    <a:pt x="229" y="2"/>
                  </a:cubicBezTo>
                  <a:cubicBezTo>
                    <a:pt x="1" y="915"/>
                    <a:pt x="1119" y="1098"/>
                    <a:pt x="1119" y="1098"/>
                  </a:cubicBezTo>
                  <a:cubicBezTo>
                    <a:pt x="1119" y="1098"/>
                    <a:pt x="1207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0" name="Google Shape;980;p19"/>
            <p:cNvSpPr/>
            <p:nvPr/>
          </p:nvSpPr>
          <p:spPr>
            <a:xfrm>
              <a:off x="125050" y="-3583025"/>
              <a:ext cx="498750" cy="967800"/>
            </a:xfrm>
            <a:custGeom>
              <a:avLst/>
              <a:gdLst/>
              <a:ahLst/>
              <a:cxnLst/>
              <a:rect l="l" t="t" r="r" b="b"/>
              <a:pathLst>
                <a:path w="19950" h="38712" extrusionOk="0">
                  <a:moveTo>
                    <a:pt x="3447" y="0"/>
                  </a:moveTo>
                  <a:lnTo>
                    <a:pt x="3447" y="0"/>
                  </a:lnTo>
                  <a:cubicBezTo>
                    <a:pt x="3356" y="114"/>
                    <a:pt x="3264" y="229"/>
                    <a:pt x="3173" y="343"/>
                  </a:cubicBezTo>
                  <a:lnTo>
                    <a:pt x="0" y="320"/>
                  </a:lnTo>
                  <a:lnTo>
                    <a:pt x="0" y="38415"/>
                  </a:lnTo>
                  <a:lnTo>
                    <a:pt x="4155" y="38712"/>
                  </a:lnTo>
                  <a:cubicBezTo>
                    <a:pt x="3652" y="36315"/>
                    <a:pt x="3287" y="33873"/>
                    <a:pt x="3127" y="31408"/>
                  </a:cubicBezTo>
                  <a:cubicBezTo>
                    <a:pt x="3013" y="29582"/>
                    <a:pt x="3013" y="27756"/>
                    <a:pt x="3036" y="25930"/>
                  </a:cubicBezTo>
                  <a:cubicBezTo>
                    <a:pt x="3036" y="22940"/>
                    <a:pt x="3059" y="19972"/>
                    <a:pt x="3059" y="16982"/>
                  </a:cubicBezTo>
                  <a:cubicBezTo>
                    <a:pt x="3059" y="16092"/>
                    <a:pt x="3059" y="15202"/>
                    <a:pt x="3241" y="14312"/>
                  </a:cubicBezTo>
                  <a:cubicBezTo>
                    <a:pt x="3766" y="11413"/>
                    <a:pt x="5912" y="9085"/>
                    <a:pt x="8332" y="7373"/>
                  </a:cubicBezTo>
                  <a:cubicBezTo>
                    <a:pt x="12440" y="6871"/>
                    <a:pt x="16320" y="5159"/>
                    <a:pt x="19950" y="3173"/>
                  </a:cubicBezTo>
                  <a:cubicBezTo>
                    <a:pt x="19886" y="3167"/>
                    <a:pt x="19822" y="3164"/>
                    <a:pt x="19759" y="3164"/>
                  </a:cubicBezTo>
                  <a:cubicBezTo>
                    <a:pt x="19103" y="3164"/>
                    <a:pt x="18501" y="3473"/>
                    <a:pt x="17918" y="3744"/>
                  </a:cubicBezTo>
                  <a:cubicBezTo>
                    <a:pt x="15522" y="4885"/>
                    <a:pt x="12965" y="5684"/>
                    <a:pt x="10340" y="6095"/>
                  </a:cubicBezTo>
                  <a:cubicBezTo>
                    <a:pt x="12349" y="4908"/>
                    <a:pt x="14426" y="3858"/>
                    <a:pt x="16298" y="2488"/>
                  </a:cubicBezTo>
                  <a:cubicBezTo>
                    <a:pt x="16079" y="2414"/>
                    <a:pt x="15855" y="2381"/>
                    <a:pt x="15629" y="2381"/>
                  </a:cubicBezTo>
                  <a:cubicBezTo>
                    <a:pt x="14748" y="2381"/>
                    <a:pt x="13833" y="2879"/>
                    <a:pt x="13034" y="3333"/>
                  </a:cubicBezTo>
                  <a:cubicBezTo>
                    <a:pt x="9906" y="5113"/>
                    <a:pt x="6757" y="6916"/>
                    <a:pt x="4132" y="9382"/>
                  </a:cubicBezTo>
                  <a:cubicBezTo>
                    <a:pt x="4474" y="8400"/>
                    <a:pt x="4839" y="7441"/>
                    <a:pt x="5273" y="6483"/>
                  </a:cubicBezTo>
                  <a:cubicBezTo>
                    <a:pt x="7190" y="4931"/>
                    <a:pt x="9085" y="3378"/>
                    <a:pt x="11002" y="1804"/>
                  </a:cubicBezTo>
                  <a:cubicBezTo>
                    <a:pt x="10921" y="1754"/>
                    <a:pt x="10834" y="1733"/>
                    <a:pt x="10743" y="1733"/>
                  </a:cubicBezTo>
                  <a:cubicBezTo>
                    <a:pt x="10502" y="1733"/>
                    <a:pt x="10243" y="1882"/>
                    <a:pt x="10043" y="2032"/>
                  </a:cubicBezTo>
                  <a:cubicBezTo>
                    <a:pt x="8651" y="3059"/>
                    <a:pt x="7282" y="4086"/>
                    <a:pt x="5912" y="5136"/>
                  </a:cubicBezTo>
                  <a:cubicBezTo>
                    <a:pt x="6642" y="3652"/>
                    <a:pt x="7464" y="2237"/>
                    <a:pt x="8400" y="891"/>
                  </a:cubicBezTo>
                  <a:lnTo>
                    <a:pt x="8400" y="891"/>
                  </a:lnTo>
                  <a:cubicBezTo>
                    <a:pt x="8103" y="1005"/>
                    <a:pt x="7761" y="959"/>
                    <a:pt x="7441" y="1050"/>
                  </a:cubicBezTo>
                  <a:cubicBezTo>
                    <a:pt x="7099" y="1164"/>
                    <a:pt x="6848" y="1461"/>
                    <a:pt x="6620" y="1758"/>
                  </a:cubicBezTo>
                  <a:cubicBezTo>
                    <a:pt x="5182" y="3630"/>
                    <a:pt x="3926" y="5684"/>
                    <a:pt x="2922" y="7852"/>
                  </a:cubicBezTo>
                  <a:cubicBezTo>
                    <a:pt x="2922" y="5227"/>
                    <a:pt x="3105" y="2602"/>
                    <a:pt x="3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1" name="Google Shape;981;p19"/>
            <p:cNvSpPr/>
            <p:nvPr/>
          </p:nvSpPr>
          <p:spPr>
            <a:xfrm>
              <a:off x="335600" y="-3472900"/>
              <a:ext cx="87900" cy="60525"/>
            </a:xfrm>
            <a:custGeom>
              <a:avLst/>
              <a:gdLst/>
              <a:ahLst/>
              <a:cxnLst/>
              <a:rect l="l" t="t" r="r" b="b"/>
              <a:pathLst>
                <a:path w="3516" h="2421" extrusionOk="0">
                  <a:moveTo>
                    <a:pt x="3493" y="1"/>
                  </a:moveTo>
                  <a:lnTo>
                    <a:pt x="1" y="2397"/>
                  </a:lnTo>
                  <a:lnTo>
                    <a:pt x="24" y="2420"/>
                  </a:lnTo>
                  <a:lnTo>
                    <a:pt x="3516" y="46"/>
                  </a:lnTo>
                  <a:lnTo>
                    <a:pt x="3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2" name="Google Shape;982;p19"/>
            <p:cNvSpPr/>
            <p:nvPr/>
          </p:nvSpPr>
          <p:spPr>
            <a:xfrm>
              <a:off x="437750" y="-3511700"/>
              <a:ext cx="59950" cy="34275"/>
            </a:xfrm>
            <a:custGeom>
              <a:avLst/>
              <a:gdLst/>
              <a:ahLst/>
              <a:cxnLst/>
              <a:rect l="l" t="t" r="r" b="b"/>
              <a:pathLst>
                <a:path w="2398" h="1371" extrusionOk="0">
                  <a:moveTo>
                    <a:pt x="2374" y="0"/>
                  </a:moveTo>
                  <a:lnTo>
                    <a:pt x="1" y="1324"/>
                  </a:lnTo>
                  <a:lnTo>
                    <a:pt x="1" y="1370"/>
                  </a:lnTo>
                  <a:lnTo>
                    <a:pt x="2397" y="23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3" name="Google Shape;983;p19"/>
            <p:cNvSpPr/>
            <p:nvPr/>
          </p:nvSpPr>
          <p:spPr>
            <a:xfrm>
              <a:off x="370425" y="-3445500"/>
              <a:ext cx="119275" cy="29700"/>
            </a:xfrm>
            <a:custGeom>
              <a:avLst/>
              <a:gdLst/>
              <a:ahLst/>
              <a:cxnLst/>
              <a:rect l="l" t="t" r="r" b="b"/>
              <a:pathLst>
                <a:path w="4771" h="1188" extrusionOk="0">
                  <a:moveTo>
                    <a:pt x="4771" y="0"/>
                  </a:moveTo>
                  <a:cubicBezTo>
                    <a:pt x="3241" y="594"/>
                    <a:pt x="1621" y="982"/>
                    <a:pt x="0" y="1141"/>
                  </a:cubicBezTo>
                  <a:lnTo>
                    <a:pt x="0" y="1187"/>
                  </a:lnTo>
                  <a:cubicBezTo>
                    <a:pt x="1644" y="1005"/>
                    <a:pt x="3241" y="617"/>
                    <a:pt x="4771" y="23"/>
                  </a:cubicBezTo>
                  <a:lnTo>
                    <a:pt x="47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4" name="Google Shape;984;p19"/>
            <p:cNvSpPr/>
            <p:nvPr/>
          </p:nvSpPr>
          <p:spPr>
            <a:xfrm>
              <a:off x="503375" y="-3455200"/>
              <a:ext cx="18275" cy="6875"/>
            </a:xfrm>
            <a:custGeom>
              <a:avLst/>
              <a:gdLst/>
              <a:ahLst/>
              <a:cxnLst/>
              <a:rect l="l" t="t" r="r" b="b"/>
              <a:pathLst>
                <a:path w="731" h="275" extrusionOk="0">
                  <a:moveTo>
                    <a:pt x="731" y="0"/>
                  </a:moveTo>
                  <a:lnTo>
                    <a:pt x="0" y="228"/>
                  </a:lnTo>
                  <a:lnTo>
                    <a:pt x="23" y="274"/>
                  </a:lnTo>
                  <a:lnTo>
                    <a:pt x="731" y="23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5" name="Google Shape;985;p19"/>
            <p:cNvSpPr/>
            <p:nvPr/>
          </p:nvSpPr>
          <p:spPr>
            <a:xfrm>
              <a:off x="545025" y="-3520250"/>
              <a:ext cx="90200" cy="51375"/>
            </a:xfrm>
            <a:custGeom>
              <a:avLst/>
              <a:gdLst/>
              <a:ahLst/>
              <a:cxnLst/>
              <a:rect l="l" t="t" r="r" b="b"/>
              <a:pathLst>
                <a:path w="3608" h="2055" extrusionOk="0">
                  <a:moveTo>
                    <a:pt x="3584" y="0"/>
                  </a:moveTo>
                  <a:cubicBezTo>
                    <a:pt x="3402" y="137"/>
                    <a:pt x="3196" y="228"/>
                    <a:pt x="3014" y="297"/>
                  </a:cubicBezTo>
                  <a:cubicBezTo>
                    <a:pt x="2945" y="342"/>
                    <a:pt x="2854" y="388"/>
                    <a:pt x="2785" y="411"/>
                  </a:cubicBezTo>
                  <a:cubicBezTo>
                    <a:pt x="2397" y="616"/>
                    <a:pt x="2032" y="867"/>
                    <a:pt x="1690" y="1119"/>
                  </a:cubicBezTo>
                  <a:cubicBezTo>
                    <a:pt x="1165" y="1484"/>
                    <a:pt x="617" y="1849"/>
                    <a:pt x="1" y="2032"/>
                  </a:cubicBezTo>
                  <a:lnTo>
                    <a:pt x="24" y="2054"/>
                  </a:lnTo>
                  <a:cubicBezTo>
                    <a:pt x="640" y="1895"/>
                    <a:pt x="1188" y="1507"/>
                    <a:pt x="1690" y="1141"/>
                  </a:cubicBezTo>
                  <a:cubicBezTo>
                    <a:pt x="2055" y="890"/>
                    <a:pt x="2420" y="639"/>
                    <a:pt x="2808" y="434"/>
                  </a:cubicBezTo>
                  <a:cubicBezTo>
                    <a:pt x="2877" y="411"/>
                    <a:pt x="2945" y="365"/>
                    <a:pt x="3036" y="342"/>
                  </a:cubicBezTo>
                  <a:cubicBezTo>
                    <a:pt x="3219" y="251"/>
                    <a:pt x="3425" y="160"/>
                    <a:pt x="3607" y="23"/>
                  </a:cubicBezTo>
                  <a:lnTo>
                    <a:pt x="3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6" name="Google Shape;986;p19"/>
            <p:cNvSpPr/>
            <p:nvPr/>
          </p:nvSpPr>
          <p:spPr>
            <a:xfrm>
              <a:off x="356725" y="-3549925"/>
              <a:ext cx="46825" cy="41100"/>
            </a:xfrm>
            <a:custGeom>
              <a:avLst/>
              <a:gdLst/>
              <a:ahLst/>
              <a:cxnLst/>
              <a:rect l="l" t="t" r="r" b="b"/>
              <a:pathLst>
                <a:path w="1873" h="1644" extrusionOk="0">
                  <a:moveTo>
                    <a:pt x="1849" y="0"/>
                  </a:moveTo>
                  <a:lnTo>
                    <a:pt x="0" y="1621"/>
                  </a:lnTo>
                  <a:lnTo>
                    <a:pt x="23" y="1644"/>
                  </a:lnTo>
                  <a:lnTo>
                    <a:pt x="1872" y="23"/>
                  </a:lnTo>
                  <a:lnTo>
                    <a:pt x="18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7" name="Google Shape;987;p19"/>
            <p:cNvSpPr/>
            <p:nvPr/>
          </p:nvSpPr>
          <p:spPr>
            <a:xfrm>
              <a:off x="323050" y="-3492300"/>
              <a:ext cx="16000" cy="11450"/>
            </a:xfrm>
            <a:custGeom>
              <a:avLst/>
              <a:gdLst/>
              <a:ahLst/>
              <a:cxnLst/>
              <a:rect l="l" t="t" r="r" b="b"/>
              <a:pathLst>
                <a:path w="640" h="458" extrusionOk="0">
                  <a:moveTo>
                    <a:pt x="617" y="1"/>
                  </a:moveTo>
                  <a:lnTo>
                    <a:pt x="1" y="434"/>
                  </a:lnTo>
                  <a:lnTo>
                    <a:pt x="24" y="457"/>
                  </a:lnTo>
                  <a:lnTo>
                    <a:pt x="640" y="23"/>
                  </a:lnTo>
                  <a:lnTo>
                    <a:pt x="6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8" name="Google Shape;988;p19"/>
            <p:cNvSpPr/>
            <p:nvPr/>
          </p:nvSpPr>
          <p:spPr>
            <a:xfrm>
              <a:off x="249450" y="-3576175"/>
              <a:ext cx="88475" cy="143250"/>
            </a:xfrm>
            <a:custGeom>
              <a:avLst/>
              <a:gdLst/>
              <a:ahLst/>
              <a:cxnLst/>
              <a:rect l="l" t="t" r="r" b="b"/>
              <a:pathLst>
                <a:path w="3539" h="5730" extrusionOk="0">
                  <a:moveTo>
                    <a:pt x="3515" y="0"/>
                  </a:moveTo>
                  <a:cubicBezTo>
                    <a:pt x="2739" y="731"/>
                    <a:pt x="2032" y="1666"/>
                    <a:pt x="1370" y="2831"/>
                  </a:cubicBezTo>
                  <a:cubicBezTo>
                    <a:pt x="890" y="3675"/>
                    <a:pt x="457" y="4611"/>
                    <a:pt x="0" y="5729"/>
                  </a:cubicBezTo>
                  <a:lnTo>
                    <a:pt x="23" y="5729"/>
                  </a:lnTo>
                  <a:cubicBezTo>
                    <a:pt x="480" y="4634"/>
                    <a:pt x="936" y="3698"/>
                    <a:pt x="1415" y="2853"/>
                  </a:cubicBezTo>
                  <a:cubicBezTo>
                    <a:pt x="2077" y="1689"/>
                    <a:pt x="2762" y="753"/>
                    <a:pt x="3538" y="23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9" name="Google Shape;989;p19"/>
            <p:cNvSpPr/>
            <p:nvPr/>
          </p:nvSpPr>
          <p:spPr>
            <a:xfrm>
              <a:off x="234025" y="-3416400"/>
              <a:ext cx="8025" cy="14275"/>
            </a:xfrm>
            <a:custGeom>
              <a:avLst/>
              <a:gdLst/>
              <a:ahLst/>
              <a:cxnLst/>
              <a:rect l="l" t="t" r="r" b="b"/>
              <a:pathLst>
                <a:path w="321" h="571" extrusionOk="0">
                  <a:moveTo>
                    <a:pt x="298" y="0"/>
                  </a:moveTo>
                  <a:cubicBezTo>
                    <a:pt x="161" y="160"/>
                    <a:pt x="47" y="366"/>
                    <a:pt x="1" y="571"/>
                  </a:cubicBezTo>
                  <a:lnTo>
                    <a:pt x="47" y="571"/>
                  </a:lnTo>
                  <a:cubicBezTo>
                    <a:pt x="92" y="366"/>
                    <a:pt x="184" y="183"/>
                    <a:pt x="320" y="23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0" name="Google Shape;990;p19"/>
            <p:cNvSpPr/>
            <p:nvPr/>
          </p:nvSpPr>
          <p:spPr>
            <a:xfrm>
              <a:off x="204925" y="-3398150"/>
              <a:ext cx="16000" cy="40550"/>
            </a:xfrm>
            <a:custGeom>
              <a:avLst/>
              <a:gdLst/>
              <a:ahLst/>
              <a:cxnLst/>
              <a:rect l="l" t="t" r="r" b="b"/>
              <a:pathLst>
                <a:path w="640" h="1622" extrusionOk="0">
                  <a:moveTo>
                    <a:pt x="617" y="1"/>
                  </a:moveTo>
                  <a:cubicBezTo>
                    <a:pt x="366" y="503"/>
                    <a:pt x="161" y="1051"/>
                    <a:pt x="1" y="1621"/>
                  </a:cubicBezTo>
                  <a:lnTo>
                    <a:pt x="24" y="1621"/>
                  </a:lnTo>
                  <a:cubicBezTo>
                    <a:pt x="183" y="1074"/>
                    <a:pt x="389" y="526"/>
                    <a:pt x="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1" name="Google Shape;991;p19"/>
            <p:cNvSpPr/>
            <p:nvPr/>
          </p:nvSpPr>
          <p:spPr>
            <a:xfrm>
              <a:off x="232900" y="-3437525"/>
              <a:ext cx="4575" cy="11450"/>
            </a:xfrm>
            <a:custGeom>
              <a:avLst/>
              <a:gdLst/>
              <a:ahLst/>
              <a:cxnLst/>
              <a:rect l="l" t="t" r="r" b="b"/>
              <a:pathLst>
                <a:path w="183" h="458" extrusionOk="0">
                  <a:moveTo>
                    <a:pt x="137" y="1"/>
                  </a:moveTo>
                  <a:lnTo>
                    <a:pt x="0" y="457"/>
                  </a:lnTo>
                  <a:lnTo>
                    <a:pt x="23" y="457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2" name="Google Shape;992;p19"/>
            <p:cNvSpPr/>
            <p:nvPr/>
          </p:nvSpPr>
          <p:spPr>
            <a:xfrm>
              <a:off x="178125" y="-3357050"/>
              <a:ext cx="78750" cy="160925"/>
            </a:xfrm>
            <a:custGeom>
              <a:avLst/>
              <a:gdLst/>
              <a:ahLst/>
              <a:cxnLst/>
              <a:rect l="l" t="t" r="r" b="b"/>
              <a:pathLst>
                <a:path w="3150" h="6437" extrusionOk="0">
                  <a:moveTo>
                    <a:pt x="3127" y="0"/>
                  </a:moveTo>
                  <a:cubicBezTo>
                    <a:pt x="1347" y="1666"/>
                    <a:pt x="205" y="3995"/>
                    <a:pt x="0" y="6437"/>
                  </a:cubicBezTo>
                  <a:lnTo>
                    <a:pt x="23" y="6437"/>
                  </a:lnTo>
                  <a:cubicBezTo>
                    <a:pt x="251" y="4017"/>
                    <a:pt x="1392" y="1666"/>
                    <a:pt x="3150" y="23"/>
                  </a:cubicBezTo>
                  <a:lnTo>
                    <a:pt x="31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3" name="Google Shape;993;p19"/>
            <p:cNvSpPr/>
            <p:nvPr/>
          </p:nvSpPr>
          <p:spPr>
            <a:xfrm>
              <a:off x="170700" y="-3169900"/>
              <a:ext cx="600" cy="10300"/>
            </a:xfrm>
            <a:custGeom>
              <a:avLst/>
              <a:gdLst/>
              <a:ahLst/>
              <a:cxnLst/>
              <a:rect l="l" t="t" r="r" b="b"/>
              <a:pathLst>
                <a:path w="24" h="412" extrusionOk="0">
                  <a:moveTo>
                    <a:pt x="0" y="1"/>
                  </a:moveTo>
                  <a:lnTo>
                    <a:pt x="0" y="412"/>
                  </a:lnTo>
                  <a:lnTo>
                    <a:pt x="23" y="41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4" name="Google Shape;994;p19"/>
            <p:cNvSpPr/>
            <p:nvPr/>
          </p:nvSpPr>
          <p:spPr>
            <a:xfrm>
              <a:off x="158150" y="-3584750"/>
              <a:ext cx="8000" cy="266525"/>
            </a:xfrm>
            <a:custGeom>
              <a:avLst/>
              <a:gdLst/>
              <a:ahLst/>
              <a:cxnLst/>
              <a:rect l="l" t="t" r="r" b="b"/>
              <a:pathLst>
                <a:path w="320" h="10661" extrusionOk="0">
                  <a:moveTo>
                    <a:pt x="274" y="1"/>
                  </a:moveTo>
                  <a:cubicBezTo>
                    <a:pt x="69" y="3539"/>
                    <a:pt x="0" y="7122"/>
                    <a:pt x="91" y="10660"/>
                  </a:cubicBezTo>
                  <a:lnTo>
                    <a:pt x="114" y="10660"/>
                  </a:lnTo>
                  <a:cubicBezTo>
                    <a:pt x="46" y="7122"/>
                    <a:pt x="114" y="3539"/>
                    <a:pt x="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5" name="Google Shape;995;p19"/>
            <p:cNvSpPr/>
            <p:nvPr/>
          </p:nvSpPr>
          <p:spPr>
            <a:xfrm>
              <a:off x="157575" y="-3289150"/>
              <a:ext cx="1150" cy="8000"/>
            </a:xfrm>
            <a:custGeom>
              <a:avLst/>
              <a:gdLst/>
              <a:ahLst/>
              <a:cxnLst/>
              <a:rect l="l" t="t" r="r" b="b"/>
              <a:pathLst>
                <a:path w="46" h="320" extrusionOk="0">
                  <a:moveTo>
                    <a:pt x="0" y="0"/>
                  </a:moveTo>
                  <a:lnTo>
                    <a:pt x="0" y="320"/>
                  </a:lnTo>
                  <a:lnTo>
                    <a:pt x="46" y="32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6" name="Google Shape;996;p19"/>
            <p:cNvSpPr/>
            <p:nvPr/>
          </p:nvSpPr>
          <p:spPr>
            <a:xfrm>
              <a:off x="172400" y="-3572750"/>
              <a:ext cx="10875" cy="150675"/>
            </a:xfrm>
            <a:custGeom>
              <a:avLst/>
              <a:gdLst/>
              <a:ahLst/>
              <a:cxnLst/>
              <a:rect l="l" t="t" r="r" b="b"/>
              <a:pathLst>
                <a:path w="435" h="6027" extrusionOk="0">
                  <a:moveTo>
                    <a:pt x="389" y="0"/>
                  </a:moveTo>
                  <a:lnTo>
                    <a:pt x="343" y="23"/>
                  </a:lnTo>
                  <a:cubicBezTo>
                    <a:pt x="412" y="913"/>
                    <a:pt x="320" y="1849"/>
                    <a:pt x="229" y="2739"/>
                  </a:cubicBezTo>
                  <a:cubicBezTo>
                    <a:pt x="115" y="3812"/>
                    <a:pt x="1" y="4930"/>
                    <a:pt x="138" y="6026"/>
                  </a:cubicBezTo>
                  <a:lnTo>
                    <a:pt x="183" y="6026"/>
                  </a:lnTo>
                  <a:cubicBezTo>
                    <a:pt x="46" y="4930"/>
                    <a:pt x="138" y="3812"/>
                    <a:pt x="252" y="2739"/>
                  </a:cubicBezTo>
                  <a:cubicBezTo>
                    <a:pt x="343" y="1849"/>
                    <a:pt x="434" y="913"/>
                    <a:pt x="3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7" name="Google Shape;997;p19"/>
            <p:cNvSpPr/>
            <p:nvPr/>
          </p:nvSpPr>
          <p:spPr>
            <a:xfrm>
              <a:off x="179825" y="-3371325"/>
              <a:ext cx="5150" cy="91325"/>
            </a:xfrm>
            <a:custGeom>
              <a:avLst/>
              <a:gdLst/>
              <a:ahLst/>
              <a:cxnLst/>
              <a:rect l="l" t="t" r="r" b="b"/>
              <a:pathLst>
                <a:path w="206" h="3653" extrusionOk="0">
                  <a:moveTo>
                    <a:pt x="160" y="1"/>
                  </a:moveTo>
                  <a:cubicBezTo>
                    <a:pt x="46" y="1210"/>
                    <a:pt x="1" y="2443"/>
                    <a:pt x="46" y="3653"/>
                  </a:cubicBezTo>
                  <a:lnTo>
                    <a:pt x="92" y="3653"/>
                  </a:lnTo>
                  <a:cubicBezTo>
                    <a:pt x="46" y="2443"/>
                    <a:pt x="92" y="1210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8" name="Google Shape;998;p19"/>
            <p:cNvSpPr/>
            <p:nvPr/>
          </p:nvSpPr>
          <p:spPr>
            <a:xfrm>
              <a:off x="173550" y="-3127675"/>
              <a:ext cx="13150" cy="321875"/>
            </a:xfrm>
            <a:custGeom>
              <a:avLst/>
              <a:gdLst/>
              <a:ahLst/>
              <a:cxnLst/>
              <a:rect l="l" t="t" r="r" b="b"/>
              <a:pathLst>
                <a:path w="526" h="12875" extrusionOk="0">
                  <a:moveTo>
                    <a:pt x="46" y="1"/>
                  </a:moveTo>
                  <a:lnTo>
                    <a:pt x="160" y="2466"/>
                  </a:lnTo>
                  <a:cubicBezTo>
                    <a:pt x="320" y="5890"/>
                    <a:pt x="480" y="9428"/>
                    <a:pt x="0" y="12874"/>
                  </a:cubicBezTo>
                  <a:lnTo>
                    <a:pt x="46" y="12874"/>
                  </a:lnTo>
                  <a:cubicBezTo>
                    <a:pt x="525" y="9428"/>
                    <a:pt x="366" y="5890"/>
                    <a:pt x="183" y="246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99" name="Google Shape;999;p19"/>
            <p:cNvSpPr/>
            <p:nvPr/>
          </p:nvSpPr>
          <p:spPr>
            <a:xfrm>
              <a:off x="171825" y="-2735650"/>
              <a:ext cx="2325" cy="22850"/>
            </a:xfrm>
            <a:custGeom>
              <a:avLst/>
              <a:gdLst/>
              <a:ahLst/>
              <a:cxnLst/>
              <a:rect l="l" t="t" r="r" b="b"/>
              <a:pathLst>
                <a:path w="93" h="914" extrusionOk="0">
                  <a:moveTo>
                    <a:pt x="1" y="1"/>
                  </a:moveTo>
                  <a:lnTo>
                    <a:pt x="69" y="914"/>
                  </a:lnTo>
                  <a:lnTo>
                    <a:pt x="92" y="914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0" name="Google Shape;1000;p19"/>
            <p:cNvSpPr/>
            <p:nvPr/>
          </p:nvSpPr>
          <p:spPr>
            <a:xfrm>
              <a:off x="183825" y="-3161900"/>
              <a:ext cx="2875" cy="34250"/>
            </a:xfrm>
            <a:custGeom>
              <a:avLst/>
              <a:gdLst/>
              <a:ahLst/>
              <a:cxnLst/>
              <a:rect l="l" t="t" r="r" b="b"/>
              <a:pathLst>
                <a:path w="115" h="1370" extrusionOk="0">
                  <a:moveTo>
                    <a:pt x="23" y="0"/>
                  </a:moveTo>
                  <a:cubicBezTo>
                    <a:pt x="0" y="457"/>
                    <a:pt x="23" y="913"/>
                    <a:pt x="69" y="1370"/>
                  </a:cubicBezTo>
                  <a:lnTo>
                    <a:pt x="114" y="1370"/>
                  </a:lnTo>
                  <a:cubicBezTo>
                    <a:pt x="46" y="913"/>
                    <a:pt x="46" y="457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1" name="Google Shape;1001;p19"/>
            <p:cNvSpPr/>
            <p:nvPr/>
          </p:nvSpPr>
          <p:spPr>
            <a:xfrm>
              <a:off x="149000" y="-3242350"/>
              <a:ext cx="17150" cy="235675"/>
            </a:xfrm>
            <a:custGeom>
              <a:avLst/>
              <a:gdLst/>
              <a:ahLst/>
              <a:cxnLst/>
              <a:rect l="l" t="t" r="r" b="b"/>
              <a:pathLst>
                <a:path w="686" h="9427" extrusionOk="0">
                  <a:moveTo>
                    <a:pt x="1" y="0"/>
                  </a:moveTo>
                  <a:cubicBezTo>
                    <a:pt x="47" y="3150"/>
                    <a:pt x="343" y="6345"/>
                    <a:pt x="640" y="9427"/>
                  </a:cubicBezTo>
                  <a:lnTo>
                    <a:pt x="686" y="9404"/>
                  </a:lnTo>
                  <a:cubicBezTo>
                    <a:pt x="389" y="6323"/>
                    <a:pt x="92" y="315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2" name="Google Shape;1002;p19"/>
            <p:cNvSpPr/>
            <p:nvPr/>
          </p:nvSpPr>
          <p:spPr>
            <a:xfrm>
              <a:off x="162700" y="-2991850"/>
              <a:ext cx="1175" cy="26850"/>
            </a:xfrm>
            <a:custGeom>
              <a:avLst/>
              <a:gdLst/>
              <a:ahLst/>
              <a:cxnLst/>
              <a:rect l="l" t="t" r="r" b="b"/>
              <a:pathLst>
                <a:path w="47" h="1074" extrusionOk="0">
                  <a:moveTo>
                    <a:pt x="1" y="0"/>
                  </a:moveTo>
                  <a:lnTo>
                    <a:pt x="1" y="1073"/>
                  </a:lnTo>
                  <a:lnTo>
                    <a:pt x="46" y="107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3" name="Google Shape;1003;p19"/>
            <p:cNvSpPr/>
            <p:nvPr/>
          </p:nvSpPr>
          <p:spPr>
            <a:xfrm>
              <a:off x="150725" y="-2905700"/>
              <a:ext cx="19425" cy="288200"/>
            </a:xfrm>
            <a:custGeom>
              <a:avLst/>
              <a:gdLst/>
              <a:ahLst/>
              <a:cxnLst/>
              <a:rect l="l" t="t" r="r" b="b"/>
              <a:pathLst>
                <a:path w="777" h="11528" extrusionOk="0">
                  <a:moveTo>
                    <a:pt x="0" y="1"/>
                  </a:moveTo>
                  <a:cubicBezTo>
                    <a:pt x="46" y="3836"/>
                    <a:pt x="297" y="7716"/>
                    <a:pt x="754" y="11528"/>
                  </a:cubicBezTo>
                  <a:lnTo>
                    <a:pt x="777" y="11528"/>
                  </a:lnTo>
                  <a:cubicBezTo>
                    <a:pt x="320" y="7716"/>
                    <a:pt x="69" y="3836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4" name="Google Shape;1004;p19"/>
            <p:cNvSpPr/>
            <p:nvPr/>
          </p:nvSpPr>
          <p:spPr>
            <a:xfrm>
              <a:off x="200375" y="-2711100"/>
              <a:ext cx="10300" cy="65650"/>
            </a:xfrm>
            <a:custGeom>
              <a:avLst/>
              <a:gdLst/>
              <a:ahLst/>
              <a:cxnLst/>
              <a:rect l="l" t="t" r="r" b="b"/>
              <a:pathLst>
                <a:path w="412" h="2626" extrusionOk="0">
                  <a:moveTo>
                    <a:pt x="0" y="0"/>
                  </a:moveTo>
                  <a:cubicBezTo>
                    <a:pt x="183" y="868"/>
                    <a:pt x="320" y="1758"/>
                    <a:pt x="388" y="2625"/>
                  </a:cubicBezTo>
                  <a:lnTo>
                    <a:pt x="411" y="2625"/>
                  </a:lnTo>
                  <a:cubicBezTo>
                    <a:pt x="365" y="1735"/>
                    <a:pt x="228" y="868"/>
                    <a:pt x="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005" name="Google Shape;1005;p19"/>
          <p:cNvGrpSpPr/>
          <p:nvPr/>
        </p:nvGrpSpPr>
        <p:grpSpPr>
          <a:xfrm flipH="1">
            <a:off x="-448708" y="5706067"/>
            <a:ext cx="1903801" cy="1289792"/>
            <a:chOff x="8230543" y="4378325"/>
            <a:chExt cx="1427851" cy="967344"/>
          </a:xfrm>
        </p:grpSpPr>
        <p:sp>
          <p:nvSpPr>
            <p:cNvPr id="1006" name="Google Shape;1006;p19"/>
            <p:cNvSpPr/>
            <p:nvPr/>
          </p:nvSpPr>
          <p:spPr>
            <a:xfrm>
              <a:off x="8230543" y="4378325"/>
              <a:ext cx="1427851" cy="967344"/>
            </a:xfrm>
            <a:custGeom>
              <a:avLst/>
              <a:gdLst/>
              <a:ahLst/>
              <a:cxnLst/>
              <a:rect l="l" t="t" r="r" b="b"/>
              <a:pathLst>
                <a:path w="15317" h="10377" extrusionOk="0">
                  <a:moveTo>
                    <a:pt x="9312" y="0"/>
                  </a:moveTo>
                  <a:cubicBezTo>
                    <a:pt x="9143" y="0"/>
                    <a:pt x="8972" y="28"/>
                    <a:pt x="8811" y="79"/>
                  </a:cubicBezTo>
                  <a:cubicBezTo>
                    <a:pt x="8149" y="239"/>
                    <a:pt x="7533" y="695"/>
                    <a:pt x="7305" y="1334"/>
                  </a:cubicBezTo>
                  <a:cubicBezTo>
                    <a:pt x="7191" y="1722"/>
                    <a:pt x="7213" y="2156"/>
                    <a:pt x="7373" y="2521"/>
                  </a:cubicBezTo>
                  <a:cubicBezTo>
                    <a:pt x="7212" y="2433"/>
                    <a:pt x="7042" y="2392"/>
                    <a:pt x="6868" y="2392"/>
                  </a:cubicBezTo>
                  <a:cubicBezTo>
                    <a:pt x="6771" y="2392"/>
                    <a:pt x="6673" y="2405"/>
                    <a:pt x="6574" y="2430"/>
                  </a:cubicBezTo>
                  <a:cubicBezTo>
                    <a:pt x="6049" y="2567"/>
                    <a:pt x="5661" y="3160"/>
                    <a:pt x="5753" y="3708"/>
                  </a:cubicBezTo>
                  <a:cubicBezTo>
                    <a:pt x="5470" y="3471"/>
                    <a:pt x="5111" y="3362"/>
                    <a:pt x="4746" y="3362"/>
                  </a:cubicBezTo>
                  <a:cubicBezTo>
                    <a:pt x="4020" y="3362"/>
                    <a:pt x="3272" y="3793"/>
                    <a:pt x="3059" y="4507"/>
                  </a:cubicBezTo>
                  <a:cubicBezTo>
                    <a:pt x="2902" y="3894"/>
                    <a:pt x="2261" y="3470"/>
                    <a:pt x="1631" y="3470"/>
                  </a:cubicBezTo>
                  <a:cubicBezTo>
                    <a:pt x="1439" y="3470"/>
                    <a:pt x="1249" y="3509"/>
                    <a:pt x="1073" y="3594"/>
                  </a:cubicBezTo>
                  <a:cubicBezTo>
                    <a:pt x="320" y="3959"/>
                    <a:pt x="46" y="5032"/>
                    <a:pt x="526" y="5717"/>
                  </a:cubicBezTo>
                  <a:cubicBezTo>
                    <a:pt x="480" y="5785"/>
                    <a:pt x="434" y="5876"/>
                    <a:pt x="411" y="5945"/>
                  </a:cubicBezTo>
                  <a:cubicBezTo>
                    <a:pt x="1" y="7063"/>
                    <a:pt x="548" y="8387"/>
                    <a:pt x="1484" y="9140"/>
                  </a:cubicBezTo>
                  <a:cubicBezTo>
                    <a:pt x="2489" y="9962"/>
                    <a:pt x="3812" y="10213"/>
                    <a:pt x="5113" y="10327"/>
                  </a:cubicBezTo>
                  <a:cubicBezTo>
                    <a:pt x="5532" y="10359"/>
                    <a:pt x="5955" y="10376"/>
                    <a:pt x="6380" y="10376"/>
                  </a:cubicBezTo>
                  <a:cubicBezTo>
                    <a:pt x="8983" y="10376"/>
                    <a:pt x="11632" y="9746"/>
                    <a:pt x="13673" y="8136"/>
                  </a:cubicBezTo>
                  <a:cubicBezTo>
                    <a:pt x="14540" y="7451"/>
                    <a:pt x="15316" y="6470"/>
                    <a:pt x="15248" y="5374"/>
                  </a:cubicBezTo>
                  <a:cubicBezTo>
                    <a:pt x="15225" y="4690"/>
                    <a:pt x="14860" y="4050"/>
                    <a:pt x="14472" y="3480"/>
                  </a:cubicBezTo>
                  <a:cubicBezTo>
                    <a:pt x="13719" y="2361"/>
                    <a:pt x="12851" y="1311"/>
                    <a:pt x="11870" y="353"/>
                  </a:cubicBezTo>
                  <a:lnTo>
                    <a:pt x="10386" y="1083"/>
                  </a:lnTo>
                  <a:cubicBezTo>
                    <a:pt x="10500" y="764"/>
                    <a:pt x="10318" y="376"/>
                    <a:pt x="10021" y="193"/>
                  </a:cubicBezTo>
                  <a:cubicBezTo>
                    <a:pt x="9998" y="170"/>
                    <a:pt x="9952" y="147"/>
                    <a:pt x="9930" y="147"/>
                  </a:cubicBezTo>
                  <a:cubicBezTo>
                    <a:pt x="9738" y="45"/>
                    <a:pt x="9526" y="0"/>
                    <a:pt x="9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07" name="Google Shape;1007;p19"/>
            <p:cNvSpPr/>
            <p:nvPr/>
          </p:nvSpPr>
          <p:spPr>
            <a:xfrm>
              <a:off x="8230543" y="4396224"/>
              <a:ext cx="1427851" cy="949446"/>
            </a:xfrm>
            <a:custGeom>
              <a:avLst/>
              <a:gdLst/>
              <a:ahLst/>
              <a:cxnLst/>
              <a:rect l="l" t="t" r="r" b="b"/>
              <a:pathLst>
                <a:path w="15317" h="10185" extrusionOk="0">
                  <a:moveTo>
                    <a:pt x="10021" y="1"/>
                  </a:moveTo>
                  <a:cubicBezTo>
                    <a:pt x="9724" y="781"/>
                    <a:pt x="9563" y="1937"/>
                    <a:pt x="8862" y="1937"/>
                  </a:cubicBezTo>
                  <a:cubicBezTo>
                    <a:pt x="8702" y="1937"/>
                    <a:pt x="8512" y="1876"/>
                    <a:pt x="8286" y="1736"/>
                  </a:cubicBezTo>
                  <a:lnTo>
                    <a:pt x="8286" y="1736"/>
                  </a:lnTo>
                  <a:cubicBezTo>
                    <a:pt x="8492" y="2101"/>
                    <a:pt x="8720" y="2489"/>
                    <a:pt x="8697" y="2900"/>
                  </a:cubicBezTo>
                  <a:cubicBezTo>
                    <a:pt x="8657" y="3263"/>
                    <a:pt x="8348" y="3627"/>
                    <a:pt x="7993" y="3627"/>
                  </a:cubicBezTo>
                  <a:cubicBezTo>
                    <a:pt x="7947" y="3627"/>
                    <a:pt x="7900" y="3621"/>
                    <a:pt x="7852" y="3607"/>
                  </a:cubicBezTo>
                  <a:lnTo>
                    <a:pt x="7852" y="3607"/>
                  </a:lnTo>
                  <a:cubicBezTo>
                    <a:pt x="8104" y="3881"/>
                    <a:pt x="7898" y="4361"/>
                    <a:pt x="7579" y="4498"/>
                  </a:cubicBezTo>
                  <a:cubicBezTo>
                    <a:pt x="7439" y="4553"/>
                    <a:pt x="7292" y="4575"/>
                    <a:pt x="7143" y="4575"/>
                  </a:cubicBezTo>
                  <a:cubicBezTo>
                    <a:pt x="6924" y="4575"/>
                    <a:pt x="6700" y="4529"/>
                    <a:pt x="6483" y="4475"/>
                  </a:cubicBezTo>
                  <a:cubicBezTo>
                    <a:pt x="6164" y="5097"/>
                    <a:pt x="5465" y="5463"/>
                    <a:pt x="4785" y="5463"/>
                  </a:cubicBezTo>
                  <a:cubicBezTo>
                    <a:pt x="4493" y="5463"/>
                    <a:pt x="4204" y="5395"/>
                    <a:pt x="3949" y="5251"/>
                  </a:cubicBezTo>
                  <a:cubicBezTo>
                    <a:pt x="3858" y="5639"/>
                    <a:pt x="3539" y="5981"/>
                    <a:pt x="3150" y="6095"/>
                  </a:cubicBezTo>
                  <a:cubicBezTo>
                    <a:pt x="3050" y="6125"/>
                    <a:pt x="2944" y="6139"/>
                    <a:pt x="2838" y="6139"/>
                  </a:cubicBezTo>
                  <a:cubicBezTo>
                    <a:pt x="2536" y="6139"/>
                    <a:pt x="2229" y="6024"/>
                    <a:pt x="2009" y="5821"/>
                  </a:cubicBezTo>
                  <a:cubicBezTo>
                    <a:pt x="1799" y="5942"/>
                    <a:pt x="1563" y="5996"/>
                    <a:pt x="1321" y="5996"/>
                  </a:cubicBezTo>
                  <a:cubicBezTo>
                    <a:pt x="1011" y="5996"/>
                    <a:pt x="693" y="5907"/>
                    <a:pt x="411" y="5753"/>
                  </a:cubicBezTo>
                  <a:lnTo>
                    <a:pt x="411" y="5753"/>
                  </a:lnTo>
                  <a:cubicBezTo>
                    <a:pt x="1" y="6871"/>
                    <a:pt x="548" y="8195"/>
                    <a:pt x="1484" y="8948"/>
                  </a:cubicBezTo>
                  <a:cubicBezTo>
                    <a:pt x="2489" y="9770"/>
                    <a:pt x="3812" y="10021"/>
                    <a:pt x="5113" y="10135"/>
                  </a:cubicBezTo>
                  <a:cubicBezTo>
                    <a:pt x="5532" y="10167"/>
                    <a:pt x="5955" y="10184"/>
                    <a:pt x="6380" y="10184"/>
                  </a:cubicBezTo>
                  <a:cubicBezTo>
                    <a:pt x="8983" y="10184"/>
                    <a:pt x="11632" y="9554"/>
                    <a:pt x="13673" y="7944"/>
                  </a:cubicBezTo>
                  <a:cubicBezTo>
                    <a:pt x="14540" y="7259"/>
                    <a:pt x="15316" y="6278"/>
                    <a:pt x="15248" y="5182"/>
                  </a:cubicBezTo>
                  <a:cubicBezTo>
                    <a:pt x="15225" y="4498"/>
                    <a:pt x="14860" y="3858"/>
                    <a:pt x="14472" y="3288"/>
                  </a:cubicBezTo>
                  <a:cubicBezTo>
                    <a:pt x="13719" y="2169"/>
                    <a:pt x="12851" y="1119"/>
                    <a:pt x="11870" y="161"/>
                  </a:cubicBezTo>
                  <a:lnTo>
                    <a:pt x="10386" y="891"/>
                  </a:lnTo>
                  <a:cubicBezTo>
                    <a:pt x="10500" y="572"/>
                    <a:pt x="10318" y="184"/>
                    <a:pt x="10021" y="1"/>
                  </a:cubicBezTo>
                  <a:close/>
                </a:path>
              </a:pathLst>
            </a:custGeom>
            <a:solidFill>
              <a:srgbClr val="542032">
                <a:alpha val="17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008" name="Google Shape;1008;p19"/>
          <p:cNvGrpSpPr/>
          <p:nvPr/>
        </p:nvGrpSpPr>
        <p:grpSpPr>
          <a:xfrm rot="1320577">
            <a:off x="11042011" y="112274"/>
            <a:ext cx="1612146" cy="1599124"/>
            <a:chOff x="-2165457" y="386166"/>
            <a:chExt cx="807572" cy="801049"/>
          </a:xfrm>
        </p:grpSpPr>
        <p:sp>
          <p:nvSpPr>
            <p:cNvPr id="1009" name="Google Shape;1009;p19"/>
            <p:cNvSpPr/>
            <p:nvPr/>
          </p:nvSpPr>
          <p:spPr>
            <a:xfrm>
              <a:off x="-2080166" y="617576"/>
              <a:ext cx="126713" cy="257340"/>
            </a:xfrm>
            <a:custGeom>
              <a:avLst/>
              <a:gdLst/>
              <a:ahLst/>
              <a:cxnLst/>
              <a:rect l="l" t="t" r="r" b="b"/>
              <a:pathLst>
                <a:path w="777" h="1578" extrusionOk="0">
                  <a:moveTo>
                    <a:pt x="616" y="1"/>
                  </a:moveTo>
                  <a:cubicBezTo>
                    <a:pt x="434" y="138"/>
                    <a:pt x="251" y="297"/>
                    <a:pt x="137" y="503"/>
                  </a:cubicBezTo>
                  <a:cubicBezTo>
                    <a:pt x="46" y="685"/>
                    <a:pt x="0" y="868"/>
                    <a:pt x="46" y="1096"/>
                  </a:cubicBezTo>
                  <a:cubicBezTo>
                    <a:pt x="46" y="1096"/>
                    <a:pt x="69" y="1119"/>
                    <a:pt x="69" y="1142"/>
                  </a:cubicBezTo>
                  <a:cubicBezTo>
                    <a:pt x="91" y="1233"/>
                    <a:pt x="114" y="1302"/>
                    <a:pt x="160" y="1370"/>
                  </a:cubicBezTo>
                  <a:cubicBezTo>
                    <a:pt x="182" y="1392"/>
                    <a:pt x="326" y="1577"/>
                    <a:pt x="341" y="1577"/>
                  </a:cubicBezTo>
                  <a:cubicBezTo>
                    <a:pt x="342" y="1577"/>
                    <a:pt x="343" y="1577"/>
                    <a:pt x="343" y="1576"/>
                  </a:cubicBezTo>
                  <a:cubicBezTo>
                    <a:pt x="434" y="1393"/>
                    <a:pt x="525" y="1187"/>
                    <a:pt x="616" y="1005"/>
                  </a:cubicBezTo>
                  <a:cubicBezTo>
                    <a:pt x="753" y="662"/>
                    <a:pt x="776" y="320"/>
                    <a:pt x="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10" name="Google Shape;1010;p19"/>
            <p:cNvSpPr/>
            <p:nvPr/>
          </p:nvSpPr>
          <p:spPr>
            <a:xfrm>
              <a:off x="-2002051" y="450093"/>
              <a:ext cx="216081" cy="120842"/>
            </a:xfrm>
            <a:custGeom>
              <a:avLst/>
              <a:gdLst/>
              <a:ahLst/>
              <a:cxnLst/>
              <a:rect l="l" t="t" r="r" b="b"/>
              <a:pathLst>
                <a:path w="1325" h="741" extrusionOk="0">
                  <a:moveTo>
                    <a:pt x="480" y="0"/>
                  </a:moveTo>
                  <a:cubicBezTo>
                    <a:pt x="297" y="0"/>
                    <a:pt x="115" y="69"/>
                    <a:pt x="1" y="183"/>
                  </a:cubicBezTo>
                  <a:lnTo>
                    <a:pt x="1" y="206"/>
                  </a:lnTo>
                  <a:cubicBezTo>
                    <a:pt x="252" y="457"/>
                    <a:pt x="526" y="708"/>
                    <a:pt x="868" y="731"/>
                  </a:cubicBezTo>
                  <a:cubicBezTo>
                    <a:pt x="915" y="738"/>
                    <a:pt x="960" y="740"/>
                    <a:pt x="1004" y="740"/>
                  </a:cubicBezTo>
                  <a:cubicBezTo>
                    <a:pt x="1110" y="740"/>
                    <a:pt x="1211" y="724"/>
                    <a:pt x="1324" y="708"/>
                  </a:cubicBezTo>
                  <a:cubicBezTo>
                    <a:pt x="1210" y="525"/>
                    <a:pt x="1119" y="320"/>
                    <a:pt x="959" y="183"/>
                  </a:cubicBezTo>
                  <a:cubicBezTo>
                    <a:pt x="822" y="69"/>
                    <a:pt x="640" y="0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11" name="Google Shape;1011;p19"/>
            <p:cNvSpPr/>
            <p:nvPr/>
          </p:nvSpPr>
          <p:spPr>
            <a:xfrm>
              <a:off x="-1946278" y="825993"/>
              <a:ext cx="130464" cy="264516"/>
            </a:xfrm>
            <a:custGeom>
              <a:avLst/>
              <a:gdLst/>
              <a:ahLst/>
              <a:cxnLst/>
              <a:rect l="l" t="t" r="r" b="b"/>
              <a:pathLst>
                <a:path w="800" h="1622" extrusionOk="0">
                  <a:moveTo>
                    <a:pt x="572" y="1"/>
                  </a:moveTo>
                  <a:lnTo>
                    <a:pt x="572" y="24"/>
                  </a:lnTo>
                  <a:cubicBezTo>
                    <a:pt x="563" y="22"/>
                    <a:pt x="555" y="21"/>
                    <a:pt x="546" y="21"/>
                  </a:cubicBezTo>
                  <a:cubicBezTo>
                    <a:pt x="444" y="21"/>
                    <a:pt x="361" y="146"/>
                    <a:pt x="298" y="252"/>
                  </a:cubicBezTo>
                  <a:cubicBezTo>
                    <a:pt x="206" y="389"/>
                    <a:pt x="115" y="549"/>
                    <a:pt x="69" y="731"/>
                  </a:cubicBezTo>
                  <a:cubicBezTo>
                    <a:pt x="24" y="891"/>
                    <a:pt x="1" y="1096"/>
                    <a:pt x="69" y="1256"/>
                  </a:cubicBezTo>
                  <a:cubicBezTo>
                    <a:pt x="115" y="1393"/>
                    <a:pt x="206" y="1507"/>
                    <a:pt x="298" y="1621"/>
                  </a:cubicBezTo>
                  <a:cubicBezTo>
                    <a:pt x="457" y="1370"/>
                    <a:pt x="640" y="1142"/>
                    <a:pt x="708" y="845"/>
                  </a:cubicBezTo>
                  <a:cubicBezTo>
                    <a:pt x="800" y="549"/>
                    <a:pt x="754" y="206"/>
                    <a:pt x="5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12" name="Google Shape;1012;p19"/>
            <p:cNvSpPr/>
            <p:nvPr/>
          </p:nvSpPr>
          <p:spPr>
            <a:xfrm>
              <a:off x="-1886590" y="636004"/>
              <a:ext cx="223420" cy="126876"/>
            </a:xfrm>
            <a:custGeom>
              <a:avLst/>
              <a:gdLst/>
              <a:ahLst/>
              <a:cxnLst/>
              <a:rect l="l" t="t" r="r" b="b"/>
              <a:pathLst>
                <a:path w="1370" h="778" extrusionOk="0">
                  <a:moveTo>
                    <a:pt x="492" y="0"/>
                  </a:moveTo>
                  <a:cubicBezTo>
                    <a:pt x="331" y="0"/>
                    <a:pt x="173" y="52"/>
                    <a:pt x="23" y="161"/>
                  </a:cubicBezTo>
                  <a:cubicBezTo>
                    <a:pt x="23" y="161"/>
                    <a:pt x="0" y="161"/>
                    <a:pt x="0" y="184"/>
                  </a:cubicBezTo>
                  <a:cubicBezTo>
                    <a:pt x="91" y="344"/>
                    <a:pt x="228" y="572"/>
                    <a:pt x="388" y="641"/>
                  </a:cubicBezTo>
                  <a:cubicBezTo>
                    <a:pt x="525" y="709"/>
                    <a:pt x="708" y="755"/>
                    <a:pt x="890" y="778"/>
                  </a:cubicBezTo>
                  <a:cubicBezTo>
                    <a:pt x="1050" y="778"/>
                    <a:pt x="1210" y="778"/>
                    <a:pt x="1370" y="755"/>
                  </a:cubicBezTo>
                  <a:cubicBezTo>
                    <a:pt x="1324" y="618"/>
                    <a:pt x="1255" y="481"/>
                    <a:pt x="1164" y="344"/>
                  </a:cubicBezTo>
                  <a:cubicBezTo>
                    <a:pt x="1073" y="230"/>
                    <a:pt x="959" y="139"/>
                    <a:pt x="822" y="70"/>
                  </a:cubicBezTo>
                  <a:cubicBezTo>
                    <a:pt x="711" y="24"/>
                    <a:pt x="601" y="0"/>
                    <a:pt x="4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13" name="Google Shape;1013;p19"/>
            <p:cNvSpPr/>
            <p:nvPr/>
          </p:nvSpPr>
          <p:spPr>
            <a:xfrm>
              <a:off x="-1596308" y="965426"/>
              <a:ext cx="238423" cy="136172"/>
            </a:xfrm>
            <a:custGeom>
              <a:avLst/>
              <a:gdLst/>
              <a:ahLst/>
              <a:cxnLst/>
              <a:rect l="l" t="t" r="r" b="b"/>
              <a:pathLst>
                <a:path w="1462" h="835" extrusionOk="0">
                  <a:moveTo>
                    <a:pt x="383" y="0"/>
                  </a:moveTo>
                  <a:cubicBezTo>
                    <a:pt x="269" y="0"/>
                    <a:pt x="153" y="21"/>
                    <a:pt x="46" y="82"/>
                  </a:cubicBezTo>
                  <a:lnTo>
                    <a:pt x="0" y="82"/>
                  </a:lnTo>
                  <a:cubicBezTo>
                    <a:pt x="46" y="264"/>
                    <a:pt x="160" y="424"/>
                    <a:pt x="320" y="538"/>
                  </a:cubicBezTo>
                  <a:cubicBezTo>
                    <a:pt x="434" y="652"/>
                    <a:pt x="594" y="744"/>
                    <a:pt x="754" y="789"/>
                  </a:cubicBezTo>
                  <a:cubicBezTo>
                    <a:pt x="891" y="835"/>
                    <a:pt x="1050" y="835"/>
                    <a:pt x="1187" y="835"/>
                  </a:cubicBezTo>
                  <a:lnTo>
                    <a:pt x="1461" y="835"/>
                  </a:lnTo>
                  <a:cubicBezTo>
                    <a:pt x="1347" y="652"/>
                    <a:pt x="1210" y="492"/>
                    <a:pt x="1073" y="333"/>
                  </a:cubicBezTo>
                  <a:cubicBezTo>
                    <a:pt x="913" y="196"/>
                    <a:pt x="754" y="59"/>
                    <a:pt x="548" y="13"/>
                  </a:cubicBezTo>
                  <a:cubicBezTo>
                    <a:pt x="495" y="6"/>
                    <a:pt x="439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14" name="Google Shape;1014;p19"/>
            <p:cNvSpPr/>
            <p:nvPr/>
          </p:nvSpPr>
          <p:spPr>
            <a:xfrm>
              <a:off x="-1756453" y="956294"/>
              <a:ext cx="104534" cy="230921"/>
            </a:xfrm>
            <a:custGeom>
              <a:avLst/>
              <a:gdLst/>
              <a:ahLst/>
              <a:cxnLst/>
              <a:rect l="l" t="t" r="r" b="b"/>
              <a:pathLst>
                <a:path w="641" h="1416" extrusionOk="0">
                  <a:moveTo>
                    <a:pt x="343" y="1"/>
                  </a:moveTo>
                  <a:cubicBezTo>
                    <a:pt x="343" y="1"/>
                    <a:pt x="343" y="23"/>
                    <a:pt x="321" y="23"/>
                  </a:cubicBezTo>
                  <a:cubicBezTo>
                    <a:pt x="115" y="206"/>
                    <a:pt x="1" y="503"/>
                    <a:pt x="24" y="800"/>
                  </a:cubicBezTo>
                  <a:cubicBezTo>
                    <a:pt x="24" y="868"/>
                    <a:pt x="47" y="914"/>
                    <a:pt x="69" y="959"/>
                  </a:cubicBezTo>
                  <a:cubicBezTo>
                    <a:pt x="92" y="1005"/>
                    <a:pt x="115" y="1028"/>
                    <a:pt x="138" y="1073"/>
                  </a:cubicBezTo>
                  <a:cubicBezTo>
                    <a:pt x="229" y="1210"/>
                    <a:pt x="343" y="1325"/>
                    <a:pt x="480" y="1416"/>
                  </a:cubicBezTo>
                  <a:cubicBezTo>
                    <a:pt x="503" y="1325"/>
                    <a:pt x="526" y="1233"/>
                    <a:pt x="572" y="1119"/>
                  </a:cubicBezTo>
                  <a:cubicBezTo>
                    <a:pt x="594" y="1028"/>
                    <a:pt x="617" y="936"/>
                    <a:pt x="617" y="822"/>
                  </a:cubicBezTo>
                  <a:cubicBezTo>
                    <a:pt x="640" y="685"/>
                    <a:pt x="617" y="548"/>
                    <a:pt x="594" y="412"/>
                  </a:cubicBezTo>
                  <a:cubicBezTo>
                    <a:pt x="572" y="275"/>
                    <a:pt x="435" y="138"/>
                    <a:pt x="366" y="23"/>
                  </a:cubicBezTo>
                  <a:cubicBezTo>
                    <a:pt x="343" y="23"/>
                    <a:pt x="343" y="2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15" name="Google Shape;1015;p19"/>
            <p:cNvSpPr/>
            <p:nvPr/>
          </p:nvSpPr>
          <p:spPr>
            <a:xfrm>
              <a:off x="-1711769" y="795660"/>
              <a:ext cx="216081" cy="105024"/>
            </a:xfrm>
            <a:custGeom>
              <a:avLst/>
              <a:gdLst/>
              <a:ahLst/>
              <a:cxnLst/>
              <a:rect l="l" t="t" r="r" b="b"/>
              <a:pathLst>
                <a:path w="1325" h="644" extrusionOk="0">
                  <a:moveTo>
                    <a:pt x="539" y="1"/>
                  </a:moveTo>
                  <a:cubicBezTo>
                    <a:pt x="519" y="1"/>
                    <a:pt x="500" y="2"/>
                    <a:pt x="480" y="4"/>
                  </a:cubicBezTo>
                  <a:cubicBezTo>
                    <a:pt x="275" y="27"/>
                    <a:pt x="69" y="164"/>
                    <a:pt x="1" y="369"/>
                  </a:cubicBezTo>
                  <a:lnTo>
                    <a:pt x="1" y="392"/>
                  </a:lnTo>
                  <a:cubicBezTo>
                    <a:pt x="183" y="552"/>
                    <a:pt x="435" y="643"/>
                    <a:pt x="663" y="643"/>
                  </a:cubicBezTo>
                  <a:cubicBezTo>
                    <a:pt x="891" y="643"/>
                    <a:pt x="1119" y="552"/>
                    <a:pt x="1325" y="415"/>
                  </a:cubicBezTo>
                  <a:cubicBezTo>
                    <a:pt x="1256" y="301"/>
                    <a:pt x="1142" y="232"/>
                    <a:pt x="1051" y="164"/>
                  </a:cubicBezTo>
                  <a:cubicBezTo>
                    <a:pt x="888" y="82"/>
                    <a:pt x="706" y="1"/>
                    <a:pt x="5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16" name="Google Shape;1016;p19"/>
            <p:cNvSpPr/>
            <p:nvPr/>
          </p:nvSpPr>
          <p:spPr>
            <a:xfrm>
              <a:off x="-2165457" y="386166"/>
              <a:ext cx="717226" cy="664062"/>
            </a:xfrm>
            <a:custGeom>
              <a:avLst/>
              <a:gdLst/>
              <a:ahLst/>
              <a:cxnLst/>
              <a:rect l="l" t="t" r="r" b="b"/>
              <a:pathLst>
                <a:path w="4398" h="4072" extrusionOk="0">
                  <a:moveTo>
                    <a:pt x="53" y="1"/>
                  </a:moveTo>
                  <a:cubicBezTo>
                    <a:pt x="17" y="1"/>
                    <a:pt x="1" y="75"/>
                    <a:pt x="21" y="96"/>
                  </a:cubicBezTo>
                  <a:cubicBezTo>
                    <a:pt x="957" y="552"/>
                    <a:pt x="1322" y="1648"/>
                    <a:pt x="1938" y="2470"/>
                  </a:cubicBezTo>
                  <a:cubicBezTo>
                    <a:pt x="2555" y="3268"/>
                    <a:pt x="3468" y="3702"/>
                    <a:pt x="4312" y="4067"/>
                  </a:cubicBezTo>
                  <a:cubicBezTo>
                    <a:pt x="4319" y="4070"/>
                    <a:pt x="4325" y="4072"/>
                    <a:pt x="4331" y="4072"/>
                  </a:cubicBezTo>
                  <a:cubicBezTo>
                    <a:pt x="4369" y="4072"/>
                    <a:pt x="4397" y="4018"/>
                    <a:pt x="4358" y="3999"/>
                  </a:cubicBezTo>
                  <a:cubicBezTo>
                    <a:pt x="3399" y="3588"/>
                    <a:pt x="2463" y="3109"/>
                    <a:pt x="1824" y="2196"/>
                  </a:cubicBezTo>
                  <a:cubicBezTo>
                    <a:pt x="1299" y="1397"/>
                    <a:pt x="911" y="461"/>
                    <a:pt x="67" y="4"/>
                  </a:cubicBezTo>
                  <a:cubicBezTo>
                    <a:pt x="62" y="2"/>
                    <a:pt x="57" y="1"/>
                    <a:pt x="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17" name="Google Shape;1017;p19"/>
            <p:cNvSpPr/>
            <p:nvPr/>
          </p:nvSpPr>
          <p:spPr>
            <a:xfrm>
              <a:off x="-2028144" y="562618"/>
              <a:ext cx="63438" cy="273811"/>
            </a:xfrm>
            <a:custGeom>
              <a:avLst/>
              <a:gdLst/>
              <a:ahLst/>
              <a:cxnLst/>
              <a:rect l="l" t="t" r="r" b="b"/>
              <a:pathLst>
                <a:path w="389" h="1679" extrusionOk="0">
                  <a:moveTo>
                    <a:pt x="266" y="1"/>
                  </a:moveTo>
                  <a:cubicBezTo>
                    <a:pt x="258" y="1"/>
                    <a:pt x="252" y="7"/>
                    <a:pt x="252" y="18"/>
                  </a:cubicBezTo>
                  <a:cubicBezTo>
                    <a:pt x="366" y="589"/>
                    <a:pt x="1" y="1091"/>
                    <a:pt x="1" y="1661"/>
                  </a:cubicBezTo>
                  <a:cubicBezTo>
                    <a:pt x="1" y="1673"/>
                    <a:pt x="6" y="1679"/>
                    <a:pt x="12" y="1679"/>
                  </a:cubicBezTo>
                  <a:cubicBezTo>
                    <a:pt x="18" y="1679"/>
                    <a:pt x="24" y="1673"/>
                    <a:pt x="24" y="1661"/>
                  </a:cubicBezTo>
                  <a:cubicBezTo>
                    <a:pt x="24" y="1091"/>
                    <a:pt x="389" y="589"/>
                    <a:pt x="297" y="18"/>
                  </a:cubicBezTo>
                  <a:cubicBezTo>
                    <a:pt x="286" y="7"/>
                    <a:pt x="275" y="1"/>
                    <a:pt x="2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18" name="Google Shape;1018;p19"/>
            <p:cNvSpPr/>
            <p:nvPr/>
          </p:nvSpPr>
          <p:spPr>
            <a:xfrm>
              <a:off x="-2042984" y="483035"/>
              <a:ext cx="204176" cy="57567"/>
            </a:xfrm>
            <a:custGeom>
              <a:avLst/>
              <a:gdLst/>
              <a:ahLst/>
              <a:cxnLst/>
              <a:rect l="l" t="t" r="r" b="b"/>
              <a:pathLst>
                <a:path w="1252" h="353" extrusionOk="0">
                  <a:moveTo>
                    <a:pt x="146" y="0"/>
                  </a:moveTo>
                  <a:cubicBezTo>
                    <a:pt x="105" y="0"/>
                    <a:pt x="64" y="2"/>
                    <a:pt x="23" y="4"/>
                  </a:cubicBezTo>
                  <a:cubicBezTo>
                    <a:pt x="0" y="4"/>
                    <a:pt x="0" y="50"/>
                    <a:pt x="23" y="50"/>
                  </a:cubicBezTo>
                  <a:cubicBezTo>
                    <a:pt x="83" y="43"/>
                    <a:pt x="143" y="40"/>
                    <a:pt x="203" y="40"/>
                  </a:cubicBezTo>
                  <a:cubicBezTo>
                    <a:pt x="553" y="40"/>
                    <a:pt x="898" y="151"/>
                    <a:pt x="1210" y="346"/>
                  </a:cubicBezTo>
                  <a:cubicBezTo>
                    <a:pt x="1215" y="351"/>
                    <a:pt x="1219" y="352"/>
                    <a:pt x="1223" y="352"/>
                  </a:cubicBezTo>
                  <a:cubicBezTo>
                    <a:pt x="1240" y="352"/>
                    <a:pt x="1251" y="319"/>
                    <a:pt x="1233" y="301"/>
                  </a:cubicBezTo>
                  <a:cubicBezTo>
                    <a:pt x="904" y="95"/>
                    <a:pt x="519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19" name="Google Shape;1019;p19"/>
            <p:cNvSpPr/>
            <p:nvPr/>
          </p:nvSpPr>
          <p:spPr>
            <a:xfrm>
              <a:off x="-1920185" y="662097"/>
              <a:ext cx="197327" cy="60992"/>
            </a:xfrm>
            <a:custGeom>
              <a:avLst/>
              <a:gdLst/>
              <a:ahLst/>
              <a:cxnLst/>
              <a:rect l="l" t="t" r="r" b="b"/>
              <a:pathLst>
                <a:path w="1210" h="374" extrusionOk="0">
                  <a:moveTo>
                    <a:pt x="243" y="0"/>
                  </a:moveTo>
                  <a:cubicBezTo>
                    <a:pt x="171" y="0"/>
                    <a:pt x="98" y="8"/>
                    <a:pt x="24" y="24"/>
                  </a:cubicBezTo>
                  <a:cubicBezTo>
                    <a:pt x="1" y="24"/>
                    <a:pt x="1" y="70"/>
                    <a:pt x="24" y="70"/>
                  </a:cubicBezTo>
                  <a:cubicBezTo>
                    <a:pt x="98" y="53"/>
                    <a:pt x="172" y="46"/>
                    <a:pt x="245" y="46"/>
                  </a:cubicBezTo>
                  <a:cubicBezTo>
                    <a:pt x="575" y="46"/>
                    <a:pt x="889" y="199"/>
                    <a:pt x="1188" y="367"/>
                  </a:cubicBezTo>
                  <a:cubicBezTo>
                    <a:pt x="1192" y="371"/>
                    <a:pt x="1196" y="373"/>
                    <a:pt x="1199" y="373"/>
                  </a:cubicBezTo>
                  <a:cubicBezTo>
                    <a:pt x="1210" y="373"/>
                    <a:pt x="1206" y="344"/>
                    <a:pt x="1188" y="344"/>
                  </a:cubicBezTo>
                  <a:cubicBezTo>
                    <a:pt x="888" y="157"/>
                    <a:pt x="573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20" name="Google Shape;1020;p19"/>
            <p:cNvSpPr/>
            <p:nvPr/>
          </p:nvSpPr>
          <p:spPr>
            <a:xfrm>
              <a:off x="-1890341" y="787343"/>
              <a:ext cx="52186" cy="246414"/>
            </a:xfrm>
            <a:custGeom>
              <a:avLst/>
              <a:gdLst/>
              <a:ahLst/>
              <a:cxnLst/>
              <a:rect l="l" t="t" r="r" b="b"/>
              <a:pathLst>
                <a:path w="320" h="1511" extrusionOk="0">
                  <a:moveTo>
                    <a:pt x="294" y="0"/>
                  </a:moveTo>
                  <a:cubicBezTo>
                    <a:pt x="288" y="0"/>
                    <a:pt x="281" y="3"/>
                    <a:pt x="274" y="10"/>
                  </a:cubicBezTo>
                  <a:cubicBezTo>
                    <a:pt x="92" y="489"/>
                    <a:pt x="0" y="991"/>
                    <a:pt x="23" y="1493"/>
                  </a:cubicBezTo>
                  <a:cubicBezTo>
                    <a:pt x="23" y="1505"/>
                    <a:pt x="29" y="1510"/>
                    <a:pt x="35" y="1510"/>
                  </a:cubicBezTo>
                  <a:cubicBezTo>
                    <a:pt x="40" y="1510"/>
                    <a:pt x="46" y="1505"/>
                    <a:pt x="46" y="1493"/>
                  </a:cubicBezTo>
                  <a:cubicBezTo>
                    <a:pt x="46" y="991"/>
                    <a:pt x="137" y="489"/>
                    <a:pt x="320" y="32"/>
                  </a:cubicBezTo>
                  <a:cubicBezTo>
                    <a:pt x="320" y="16"/>
                    <a:pt x="308" y="0"/>
                    <a:pt x="2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21" name="Google Shape;1021;p19"/>
            <p:cNvSpPr/>
            <p:nvPr/>
          </p:nvSpPr>
          <p:spPr>
            <a:xfrm>
              <a:off x="-1760040" y="846867"/>
              <a:ext cx="170582" cy="35225"/>
            </a:xfrm>
            <a:custGeom>
              <a:avLst/>
              <a:gdLst/>
              <a:ahLst/>
              <a:cxnLst/>
              <a:rect l="l" t="t" r="r" b="b"/>
              <a:pathLst>
                <a:path w="1046" h="216" extrusionOk="0">
                  <a:moveTo>
                    <a:pt x="645" y="1"/>
                  </a:moveTo>
                  <a:cubicBezTo>
                    <a:pt x="599" y="1"/>
                    <a:pt x="551" y="4"/>
                    <a:pt x="502" y="10"/>
                  </a:cubicBezTo>
                  <a:cubicBezTo>
                    <a:pt x="343" y="33"/>
                    <a:pt x="160" y="55"/>
                    <a:pt x="23" y="170"/>
                  </a:cubicBezTo>
                  <a:cubicBezTo>
                    <a:pt x="0" y="192"/>
                    <a:pt x="23" y="215"/>
                    <a:pt x="46" y="215"/>
                  </a:cubicBezTo>
                  <a:cubicBezTo>
                    <a:pt x="183" y="101"/>
                    <a:pt x="365" y="78"/>
                    <a:pt x="525" y="55"/>
                  </a:cubicBezTo>
                  <a:cubicBezTo>
                    <a:pt x="572" y="49"/>
                    <a:pt x="619" y="46"/>
                    <a:pt x="666" y="46"/>
                  </a:cubicBezTo>
                  <a:cubicBezTo>
                    <a:pt x="779" y="46"/>
                    <a:pt x="892" y="62"/>
                    <a:pt x="1004" y="78"/>
                  </a:cubicBezTo>
                  <a:cubicBezTo>
                    <a:pt x="1009" y="83"/>
                    <a:pt x="1014" y="85"/>
                    <a:pt x="1018" y="85"/>
                  </a:cubicBezTo>
                  <a:cubicBezTo>
                    <a:pt x="1035" y="85"/>
                    <a:pt x="1046" y="55"/>
                    <a:pt x="1027" y="55"/>
                  </a:cubicBezTo>
                  <a:cubicBezTo>
                    <a:pt x="894" y="22"/>
                    <a:pt x="772" y="1"/>
                    <a:pt x="6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22" name="Google Shape;1022;p19"/>
            <p:cNvSpPr/>
            <p:nvPr/>
          </p:nvSpPr>
          <p:spPr>
            <a:xfrm>
              <a:off x="-1719107" y="916665"/>
              <a:ext cx="29844" cy="205155"/>
            </a:xfrm>
            <a:custGeom>
              <a:avLst/>
              <a:gdLst/>
              <a:ahLst/>
              <a:cxnLst/>
              <a:rect l="l" t="t" r="r" b="b"/>
              <a:pathLst>
                <a:path w="183" h="1258" extrusionOk="0">
                  <a:moveTo>
                    <a:pt x="100" y="0"/>
                  </a:moveTo>
                  <a:cubicBezTo>
                    <a:pt x="95" y="0"/>
                    <a:pt x="92" y="6"/>
                    <a:pt x="92" y="15"/>
                  </a:cubicBezTo>
                  <a:cubicBezTo>
                    <a:pt x="46" y="426"/>
                    <a:pt x="0" y="860"/>
                    <a:pt x="137" y="1248"/>
                  </a:cubicBezTo>
                  <a:cubicBezTo>
                    <a:pt x="137" y="1255"/>
                    <a:pt x="141" y="1257"/>
                    <a:pt x="147" y="1257"/>
                  </a:cubicBezTo>
                  <a:cubicBezTo>
                    <a:pt x="160" y="1257"/>
                    <a:pt x="183" y="1241"/>
                    <a:pt x="183" y="1225"/>
                  </a:cubicBezTo>
                  <a:cubicBezTo>
                    <a:pt x="23" y="837"/>
                    <a:pt x="69" y="426"/>
                    <a:pt x="114" y="38"/>
                  </a:cubicBezTo>
                  <a:cubicBezTo>
                    <a:pt x="114" y="1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23" name="Google Shape;1023;p19"/>
          <p:cNvSpPr/>
          <p:nvPr/>
        </p:nvSpPr>
        <p:spPr>
          <a:xfrm>
            <a:off x="11121445" y="2711373"/>
            <a:ext cx="1249235" cy="4464819"/>
          </a:xfrm>
          <a:custGeom>
            <a:avLst/>
            <a:gdLst/>
            <a:ahLst/>
            <a:cxnLst/>
            <a:rect l="l" t="t" r="r" b="b"/>
            <a:pathLst>
              <a:path w="9177" h="32799" extrusionOk="0">
                <a:moveTo>
                  <a:pt x="7243" y="1"/>
                </a:moveTo>
                <a:cubicBezTo>
                  <a:pt x="6999" y="1"/>
                  <a:pt x="6758" y="253"/>
                  <a:pt x="6665" y="729"/>
                </a:cubicBezTo>
                <a:lnTo>
                  <a:pt x="5387" y="6869"/>
                </a:lnTo>
                <a:lnTo>
                  <a:pt x="6186" y="7234"/>
                </a:lnTo>
                <a:cubicBezTo>
                  <a:pt x="6369" y="7325"/>
                  <a:pt x="6323" y="7554"/>
                  <a:pt x="6118" y="7554"/>
                </a:cubicBezTo>
                <a:lnTo>
                  <a:pt x="5250" y="7554"/>
                </a:lnTo>
                <a:lnTo>
                  <a:pt x="2146" y="22504"/>
                </a:lnTo>
                <a:lnTo>
                  <a:pt x="3949" y="23394"/>
                </a:lnTo>
                <a:cubicBezTo>
                  <a:pt x="4136" y="23519"/>
                  <a:pt x="4115" y="23720"/>
                  <a:pt x="3920" y="23720"/>
                </a:cubicBezTo>
                <a:cubicBezTo>
                  <a:pt x="3901" y="23720"/>
                  <a:pt x="3880" y="23718"/>
                  <a:pt x="3858" y="23714"/>
                </a:cubicBezTo>
                <a:lnTo>
                  <a:pt x="1895" y="23691"/>
                </a:lnTo>
                <a:lnTo>
                  <a:pt x="0" y="32798"/>
                </a:lnTo>
                <a:lnTo>
                  <a:pt x="9176" y="32798"/>
                </a:lnTo>
                <a:lnTo>
                  <a:pt x="9176" y="7234"/>
                </a:lnTo>
                <a:lnTo>
                  <a:pt x="7830" y="729"/>
                </a:lnTo>
                <a:cubicBezTo>
                  <a:pt x="7717" y="235"/>
                  <a:pt x="7479" y="1"/>
                  <a:pt x="72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24" name="Google Shape;1024;p19"/>
          <p:cNvSpPr/>
          <p:nvPr/>
        </p:nvSpPr>
        <p:spPr>
          <a:xfrm>
            <a:off x="10801101" y="5044832"/>
            <a:ext cx="1090646" cy="2212059"/>
          </a:xfrm>
          <a:custGeom>
            <a:avLst/>
            <a:gdLst/>
            <a:ahLst/>
            <a:cxnLst/>
            <a:rect l="l" t="t" r="r" b="b"/>
            <a:pathLst>
              <a:path w="8012" h="16250" extrusionOk="0">
                <a:moveTo>
                  <a:pt x="3994" y="1"/>
                </a:moveTo>
                <a:cubicBezTo>
                  <a:pt x="3855" y="1"/>
                  <a:pt x="3721" y="132"/>
                  <a:pt x="3675" y="386"/>
                </a:cubicBezTo>
                <a:lnTo>
                  <a:pt x="2945" y="3536"/>
                </a:lnTo>
                <a:lnTo>
                  <a:pt x="3401" y="3719"/>
                </a:lnTo>
                <a:cubicBezTo>
                  <a:pt x="3493" y="3764"/>
                  <a:pt x="3470" y="3878"/>
                  <a:pt x="3356" y="3878"/>
                </a:cubicBezTo>
                <a:lnTo>
                  <a:pt x="2853" y="3878"/>
                </a:lnTo>
                <a:lnTo>
                  <a:pt x="1073" y="11571"/>
                </a:lnTo>
                <a:lnTo>
                  <a:pt x="2100" y="12027"/>
                </a:lnTo>
                <a:cubicBezTo>
                  <a:pt x="2214" y="12096"/>
                  <a:pt x="2192" y="12210"/>
                  <a:pt x="2055" y="12210"/>
                </a:cubicBezTo>
                <a:lnTo>
                  <a:pt x="936" y="12187"/>
                </a:lnTo>
                <a:lnTo>
                  <a:pt x="0" y="16250"/>
                </a:lnTo>
                <a:lnTo>
                  <a:pt x="8012" y="16250"/>
                </a:lnTo>
                <a:lnTo>
                  <a:pt x="6186" y="8398"/>
                </a:lnTo>
                <a:lnTo>
                  <a:pt x="5547" y="8421"/>
                </a:lnTo>
                <a:cubicBezTo>
                  <a:pt x="5433" y="8398"/>
                  <a:pt x="5410" y="8307"/>
                  <a:pt x="5501" y="8261"/>
                </a:cubicBezTo>
                <a:lnTo>
                  <a:pt x="6072" y="7896"/>
                </a:lnTo>
                <a:lnTo>
                  <a:pt x="4337" y="386"/>
                </a:lnTo>
                <a:cubicBezTo>
                  <a:pt x="4269" y="127"/>
                  <a:pt x="4129" y="1"/>
                  <a:pt x="39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40411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userDrawn="1">
  <p:cSld name="Title and six columns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6" name="Google Shape;826;p17"/>
          <p:cNvGrpSpPr/>
          <p:nvPr/>
        </p:nvGrpSpPr>
        <p:grpSpPr>
          <a:xfrm>
            <a:off x="2448364" y="-1381084"/>
            <a:ext cx="12591717" cy="3440695"/>
            <a:chOff x="-60977" y="-805488"/>
            <a:chExt cx="9443788" cy="2580521"/>
          </a:xfrm>
        </p:grpSpPr>
        <p:sp>
          <p:nvSpPr>
            <p:cNvPr id="827" name="Google Shape;827;p17"/>
            <p:cNvSpPr/>
            <p:nvPr/>
          </p:nvSpPr>
          <p:spPr>
            <a:xfrm>
              <a:off x="-60977" y="-428162"/>
              <a:ext cx="9443788" cy="2203195"/>
            </a:xfrm>
            <a:custGeom>
              <a:avLst/>
              <a:gdLst/>
              <a:ahLst/>
              <a:cxnLst/>
              <a:rect l="l" t="t" r="r" b="b"/>
              <a:pathLst>
                <a:path w="42273" h="9862" extrusionOk="0">
                  <a:moveTo>
                    <a:pt x="6848" y="5205"/>
                  </a:moveTo>
                  <a:lnTo>
                    <a:pt x="6848" y="5205"/>
                  </a:lnTo>
                  <a:cubicBezTo>
                    <a:pt x="10135" y="6369"/>
                    <a:pt x="13513" y="7236"/>
                    <a:pt x="16936" y="7807"/>
                  </a:cubicBezTo>
                  <a:cubicBezTo>
                    <a:pt x="19927" y="8286"/>
                    <a:pt x="22940" y="8537"/>
                    <a:pt x="25952" y="8537"/>
                  </a:cubicBezTo>
                  <a:cubicBezTo>
                    <a:pt x="28737" y="8537"/>
                    <a:pt x="31545" y="8309"/>
                    <a:pt x="34307" y="7898"/>
                  </a:cubicBezTo>
                  <a:cubicBezTo>
                    <a:pt x="36110" y="7624"/>
                    <a:pt x="37822" y="7259"/>
                    <a:pt x="39442" y="6826"/>
                  </a:cubicBezTo>
                  <a:lnTo>
                    <a:pt x="39442" y="6826"/>
                  </a:lnTo>
                  <a:cubicBezTo>
                    <a:pt x="34799" y="8727"/>
                    <a:pt x="29877" y="9750"/>
                    <a:pt x="24989" y="9750"/>
                  </a:cubicBezTo>
                  <a:cubicBezTo>
                    <a:pt x="24831" y="9750"/>
                    <a:pt x="24672" y="9749"/>
                    <a:pt x="24514" y="9747"/>
                  </a:cubicBezTo>
                  <a:cubicBezTo>
                    <a:pt x="18489" y="9701"/>
                    <a:pt x="12417" y="8104"/>
                    <a:pt x="6848" y="5205"/>
                  </a:cubicBezTo>
                  <a:close/>
                  <a:moveTo>
                    <a:pt x="936" y="1"/>
                  </a:moveTo>
                  <a:lnTo>
                    <a:pt x="548" y="1188"/>
                  </a:lnTo>
                  <a:cubicBezTo>
                    <a:pt x="365" y="1074"/>
                    <a:pt x="206" y="937"/>
                    <a:pt x="46" y="822"/>
                  </a:cubicBezTo>
                  <a:lnTo>
                    <a:pt x="0" y="891"/>
                  </a:lnTo>
                  <a:cubicBezTo>
                    <a:pt x="183" y="1028"/>
                    <a:pt x="342" y="1142"/>
                    <a:pt x="502" y="1279"/>
                  </a:cubicBezTo>
                  <a:lnTo>
                    <a:pt x="137" y="2352"/>
                  </a:lnTo>
                  <a:cubicBezTo>
                    <a:pt x="2123" y="3356"/>
                    <a:pt x="4154" y="4223"/>
                    <a:pt x="6209" y="4977"/>
                  </a:cubicBezTo>
                  <a:cubicBezTo>
                    <a:pt x="7989" y="5958"/>
                    <a:pt x="9838" y="6780"/>
                    <a:pt x="11732" y="7487"/>
                  </a:cubicBezTo>
                  <a:cubicBezTo>
                    <a:pt x="15909" y="9017"/>
                    <a:pt x="20223" y="9816"/>
                    <a:pt x="24514" y="9838"/>
                  </a:cubicBezTo>
                  <a:cubicBezTo>
                    <a:pt x="24651" y="9838"/>
                    <a:pt x="24766" y="9861"/>
                    <a:pt x="24903" y="9861"/>
                  </a:cubicBezTo>
                  <a:cubicBezTo>
                    <a:pt x="29080" y="9861"/>
                    <a:pt x="33257" y="9131"/>
                    <a:pt x="37319" y="7739"/>
                  </a:cubicBezTo>
                  <a:cubicBezTo>
                    <a:pt x="38301" y="7419"/>
                    <a:pt x="39260" y="7031"/>
                    <a:pt x="40218" y="6620"/>
                  </a:cubicBezTo>
                  <a:cubicBezTo>
                    <a:pt x="40903" y="6437"/>
                    <a:pt x="41588" y="6209"/>
                    <a:pt x="42273" y="5981"/>
                  </a:cubicBezTo>
                  <a:lnTo>
                    <a:pt x="42273" y="3333"/>
                  </a:lnTo>
                  <a:cubicBezTo>
                    <a:pt x="39762" y="4223"/>
                    <a:pt x="37023" y="4908"/>
                    <a:pt x="34055" y="5365"/>
                  </a:cubicBezTo>
                  <a:cubicBezTo>
                    <a:pt x="31345" y="5779"/>
                    <a:pt x="28619" y="5985"/>
                    <a:pt x="25897" y="5985"/>
                  </a:cubicBezTo>
                  <a:cubicBezTo>
                    <a:pt x="17364" y="5985"/>
                    <a:pt x="8861" y="3963"/>
                    <a:pt x="936" y="1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8" name="Google Shape;828;p17"/>
            <p:cNvSpPr/>
            <p:nvPr/>
          </p:nvSpPr>
          <p:spPr>
            <a:xfrm>
              <a:off x="255135" y="-805488"/>
              <a:ext cx="8959457" cy="989450"/>
            </a:xfrm>
            <a:custGeom>
              <a:avLst/>
              <a:gdLst/>
              <a:ahLst/>
              <a:cxnLst/>
              <a:rect l="l" t="t" r="r" b="b"/>
              <a:pathLst>
                <a:path w="40105" h="4429" extrusionOk="0">
                  <a:moveTo>
                    <a:pt x="0" y="1"/>
                  </a:moveTo>
                  <a:cubicBezTo>
                    <a:pt x="2899" y="2101"/>
                    <a:pt x="6414" y="3493"/>
                    <a:pt x="10294" y="4086"/>
                  </a:cubicBezTo>
                  <a:cubicBezTo>
                    <a:pt x="11938" y="4315"/>
                    <a:pt x="13559" y="4429"/>
                    <a:pt x="15156" y="4429"/>
                  </a:cubicBezTo>
                  <a:cubicBezTo>
                    <a:pt x="17941" y="4429"/>
                    <a:pt x="20612" y="4132"/>
                    <a:pt x="23008" y="3790"/>
                  </a:cubicBezTo>
                  <a:cubicBezTo>
                    <a:pt x="28760" y="2991"/>
                    <a:pt x="34489" y="1713"/>
                    <a:pt x="40104" y="1"/>
                  </a:cubicBezTo>
                  <a:lnTo>
                    <a:pt x="29947" y="1"/>
                  </a:lnTo>
                  <a:cubicBezTo>
                    <a:pt x="27573" y="503"/>
                    <a:pt x="25177" y="914"/>
                    <a:pt x="22780" y="1256"/>
                  </a:cubicBezTo>
                  <a:cubicBezTo>
                    <a:pt x="20435" y="1579"/>
                    <a:pt x="17826" y="1873"/>
                    <a:pt x="15122" y="1873"/>
                  </a:cubicBezTo>
                  <a:cubicBezTo>
                    <a:pt x="13616" y="1873"/>
                    <a:pt x="12081" y="1781"/>
                    <a:pt x="10546" y="1553"/>
                  </a:cubicBezTo>
                  <a:cubicBezTo>
                    <a:pt x="8583" y="1256"/>
                    <a:pt x="6711" y="731"/>
                    <a:pt x="4999" y="1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9" name="Google Shape;829;p17"/>
            <p:cNvSpPr/>
            <p:nvPr/>
          </p:nvSpPr>
          <p:spPr>
            <a:xfrm>
              <a:off x="235" y="-805488"/>
              <a:ext cx="9382577" cy="1249490"/>
            </a:xfrm>
            <a:custGeom>
              <a:avLst/>
              <a:gdLst/>
              <a:ahLst/>
              <a:cxnLst/>
              <a:rect l="l" t="t" r="r" b="b"/>
              <a:pathLst>
                <a:path w="41999" h="5593" extrusionOk="0">
                  <a:moveTo>
                    <a:pt x="0" y="1"/>
                  </a:moveTo>
                  <a:cubicBezTo>
                    <a:pt x="3013" y="1781"/>
                    <a:pt x="6277" y="3173"/>
                    <a:pt x="9701" y="4109"/>
                  </a:cubicBezTo>
                  <a:cubicBezTo>
                    <a:pt x="13330" y="5114"/>
                    <a:pt x="17096" y="5593"/>
                    <a:pt x="20931" y="5593"/>
                  </a:cubicBezTo>
                  <a:cubicBezTo>
                    <a:pt x="21730" y="5593"/>
                    <a:pt x="22551" y="5570"/>
                    <a:pt x="23373" y="5524"/>
                  </a:cubicBezTo>
                  <a:cubicBezTo>
                    <a:pt x="29422" y="5205"/>
                    <a:pt x="35653" y="3653"/>
                    <a:pt x="41999" y="937"/>
                  </a:cubicBezTo>
                  <a:lnTo>
                    <a:pt x="41999" y="845"/>
                  </a:lnTo>
                  <a:cubicBezTo>
                    <a:pt x="35653" y="3561"/>
                    <a:pt x="29422" y="5114"/>
                    <a:pt x="23373" y="5433"/>
                  </a:cubicBezTo>
                  <a:cubicBezTo>
                    <a:pt x="22513" y="5482"/>
                    <a:pt x="21659" y="5507"/>
                    <a:pt x="20809" y="5507"/>
                  </a:cubicBezTo>
                  <a:cubicBezTo>
                    <a:pt x="13359" y="5507"/>
                    <a:pt x="6329" y="3627"/>
                    <a:pt x="183" y="1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30" name="Google Shape;830;p17"/>
          <p:cNvGrpSpPr/>
          <p:nvPr/>
        </p:nvGrpSpPr>
        <p:grpSpPr>
          <a:xfrm>
            <a:off x="-775934" y="-993926"/>
            <a:ext cx="6367976" cy="7141263"/>
            <a:chOff x="21200" y="-3584750"/>
            <a:chExt cx="864525" cy="969525"/>
          </a:xfrm>
        </p:grpSpPr>
        <p:sp>
          <p:nvSpPr>
            <p:cNvPr id="831" name="Google Shape;831;p17"/>
            <p:cNvSpPr/>
            <p:nvPr/>
          </p:nvSpPr>
          <p:spPr>
            <a:xfrm>
              <a:off x="195800" y="-2707675"/>
              <a:ext cx="8600" cy="42250"/>
            </a:xfrm>
            <a:custGeom>
              <a:avLst/>
              <a:gdLst/>
              <a:ahLst/>
              <a:cxnLst/>
              <a:rect l="l" t="t" r="r" b="b"/>
              <a:pathLst>
                <a:path w="344" h="1690" extrusionOk="0">
                  <a:moveTo>
                    <a:pt x="1" y="0"/>
                  </a:moveTo>
                  <a:cubicBezTo>
                    <a:pt x="69" y="571"/>
                    <a:pt x="160" y="1142"/>
                    <a:pt x="275" y="1689"/>
                  </a:cubicBezTo>
                  <a:lnTo>
                    <a:pt x="343" y="1689"/>
                  </a:lnTo>
                  <a:cubicBezTo>
                    <a:pt x="229" y="1119"/>
                    <a:pt x="138" y="571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2" name="Google Shape;832;p17"/>
            <p:cNvSpPr/>
            <p:nvPr/>
          </p:nvSpPr>
          <p:spPr>
            <a:xfrm>
              <a:off x="195225" y="-2663175"/>
              <a:ext cx="33700" cy="22850"/>
            </a:xfrm>
            <a:custGeom>
              <a:avLst/>
              <a:gdLst/>
              <a:ahLst/>
              <a:cxnLst/>
              <a:rect l="l" t="t" r="r" b="b"/>
              <a:pathLst>
                <a:path w="1348" h="914" extrusionOk="0">
                  <a:moveTo>
                    <a:pt x="1302" y="1"/>
                  </a:moveTo>
                  <a:cubicBezTo>
                    <a:pt x="891" y="320"/>
                    <a:pt x="457" y="594"/>
                    <a:pt x="1" y="868"/>
                  </a:cubicBezTo>
                  <a:lnTo>
                    <a:pt x="24" y="914"/>
                  </a:lnTo>
                  <a:cubicBezTo>
                    <a:pt x="480" y="663"/>
                    <a:pt x="937" y="366"/>
                    <a:pt x="1348" y="46"/>
                  </a:cubicBezTo>
                  <a:lnTo>
                    <a:pt x="13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3" name="Google Shape;833;p17"/>
            <p:cNvSpPr/>
            <p:nvPr/>
          </p:nvSpPr>
          <p:spPr>
            <a:xfrm>
              <a:off x="59425" y="-3514550"/>
              <a:ext cx="826300" cy="252150"/>
            </a:xfrm>
            <a:custGeom>
              <a:avLst/>
              <a:gdLst/>
              <a:ahLst/>
              <a:cxnLst/>
              <a:rect l="l" t="t" r="r" b="b"/>
              <a:pathLst>
                <a:path w="33052" h="10086" extrusionOk="0">
                  <a:moveTo>
                    <a:pt x="33051" y="0"/>
                  </a:moveTo>
                  <a:lnTo>
                    <a:pt x="33051" y="0"/>
                  </a:lnTo>
                  <a:cubicBezTo>
                    <a:pt x="30874" y="341"/>
                    <a:pt x="28622" y="434"/>
                    <a:pt x="26357" y="434"/>
                  </a:cubicBezTo>
                  <a:cubicBezTo>
                    <a:pt x="23611" y="434"/>
                    <a:pt x="20846" y="297"/>
                    <a:pt x="18169" y="297"/>
                  </a:cubicBezTo>
                  <a:lnTo>
                    <a:pt x="0" y="297"/>
                  </a:lnTo>
                  <a:cubicBezTo>
                    <a:pt x="0" y="297"/>
                    <a:pt x="2488" y="9496"/>
                    <a:pt x="2488" y="9496"/>
                  </a:cubicBezTo>
                  <a:cubicBezTo>
                    <a:pt x="3356" y="9792"/>
                    <a:pt x="4292" y="9975"/>
                    <a:pt x="5205" y="10043"/>
                  </a:cubicBezTo>
                  <a:cubicBezTo>
                    <a:pt x="5441" y="10059"/>
                    <a:pt x="5699" y="10086"/>
                    <a:pt x="5948" y="10086"/>
                  </a:cubicBezTo>
                  <a:cubicBezTo>
                    <a:pt x="6061" y="10086"/>
                    <a:pt x="6171" y="10080"/>
                    <a:pt x="6277" y="10066"/>
                  </a:cubicBezTo>
                  <a:cubicBezTo>
                    <a:pt x="6433" y="10066"/>
                    <a:pt x="7152" y="9655"/>
                    <a:pt x="7231" y="9655"/>
                  </a:cubicBezTo>
                  <a:cubicBezTo>
                    <a:pt x="7233" y="9655"/>
                    <a:pt x="7235" y="9655"/>
                    <a:pt x="7236" y="9655"/>
                  </a:cubicBezTo>
                  <a:cubicBezTo>
                    <a:pt x="7732" y="9841"/>
                    <a:pt x="8269" y="9960"/>
                    <a:pt x="8798" y="9960"/>
                  </a:cubicBezTo>
                  <a:cubicBezTo>
                    <a:pt x="9243" y="9960"/>
                    <a:pt x="9683" y="9876"/>
                    <a:pt x="10089" y="9678"/>
                  </a:cubicBezTo>
                  <a:cubicBezTo>
                    <a:pt x="10978" y="9268"/>
                    <a:pt x="11617" y="8266"/>
                    <a:pt x="11391" y="7308"/>
                  </a:cubicBezTo>
                  <a:lnTo>
                    <a:pt x="11391" y="7308"/>
                  </a:lnTo>
                  <a:cubicBezTo>
                    <a:pt x="11425" y="7439"/>
                    <a:pt x="11731" y="7480"/>
                    <a:pt x="12092" y="7480"/>
                  </a:cubicBezTo>
                  <a:cubicBezTo>
                    <a:pt x="12598" y="7480"/>
                    <a:pt x="13211" y="7399"/>
                    <a:pt x="13330" y="7373"/>
                  </a:cubicBezTo>
                  <a:cubicBezTo>
                    <a:pt x="13855" y="7213"/>
                    <a:pt x="14517" y="6916"/>
                    <a:pt x="14882" y="6506"/>
                  </a:cubicBezTo>
                  <a:cubicBezTo>
                    <a:pt x="15156" y="6186"/>
                    <a:pt x="15293" y="5684"/>
                    <a:pt x="15088" y="5296"/>
                  </a:cubicBezTo>
                  <a:lnTo>
                    <a:pt x="15088" y="5296"/>
                  </a:lnTo>
                  <a:cubicBezTo>
                    <a:pt x="15468" y="5428"/>
                    <a:pt x="15868" y="5491"/>
                    <a:pt x="16270" y="5491"/>
                  </a:cubicBezTo>
                  <a:cubicBezTo>
                    <a:pt x="17533" y="5491"/>
                    <a:pt x="18812" y="4868"/>
                    <a:pt x="19539" y="3812"/>
                  </a:cubicBezTo>
                  <a:cubicBezTo>
                    <a:pt x="19790" y="4474"/>
                    <a:pt x="20543" y="4908"/>
                    <a:pt x="21205" y="4999"/>
                  </a:cubicBezTo>
                  <a:cubicBezTo>
                    <a:pt x="21312" y="5018"/>
                    <a:pt x="21422" y="5026"/>
                    <a:pt x="21534" y="5026"/>
                  </a:cubicBezTo>
                  <a:cubicBezTo>
                    <a:pt x="21827" y="5026"/>
                    <a:pt x="22127" y="4968"/>
                    <a:pt x="22392" y="4885"/>
                  </a:cubicBezTo>
                  <a:cubicBezTo>
                    <a:pt x="22593" y="4840"/>
                    <a:pt x="23298" y="4314"/>
                    <a:pt x="23434" y="4314"/>
                  </a:cubicBezTo>
                  <a:cubicBezTo>
                    <a:pt x="23437" y="4314"/>
                    <a:pt x="23440" y="4314"/>
                    <a:pt x="23442" y="4314"/>
                  </a:cubicBezTo>
                  <a:cubicBezTo>
                    <a:pt x="23546" y="4330"/>
                    <a:pt x="23651" y="4338"/>
                    <a:pt x="23756" y="4338"/>
                  </a:cubicBezTo>
                  <a:cubicBezTo>
                    <a:pt x="24841" y="4338"/>
                    <a:pt x="25904" y="3501"/>
                    <a:pt x="26113" y="2397"/>
                  </a:cubicBezTo>
                  <a:cubicBezTo>
                    <a:pt x="26802" y="2518"/>
                    <a:pt x="27503" y="2600"/>
                    <a:pt x="28201" y="2600"/>
                  </a:cubicBezTo>
                  <a:cubicBezTo>
                    <a:pt x="28821" y="2600"/>
                    <a:pt x="29437" y="2535"/>
                    <a:pt x="30038" y="2374"/>
                  </a:cubicBezTo>
                  <a:cubicBezTo>
                    <a:pt x="31317" y="2032"/>
                    <a:pt x="32526" y="1210"/>
                    <a:pt x="330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4" name="Google Shape;834;p17"/>
            <p:cNvSpPr/>
            <p:nvPr/>
          </p:nvSpPr>
          <p:spPr>
            <a:xfrm>
              <a:off x="53725" y="-3539100"/>
              <a:ext cx="480500" cy="133150"/>
            </a:xfrm>
            <a:custGeom>
              <a:avLst/>
              <a:gdLst/>
              <a:ahLst/>
              <a:cxnLst/>
              <a:rect l="l" t="t" r="r" b="b"/>
              <a:pathLst>
                <a:path w="19220" h="5326" extrusionOk="0">
                  <a:moveTo>
                    <a:pt x="19219" y="1"/>
                  </a:moveTo>
                  <a:lnTo>
                    <a:pt x="19219" y="1"/>
                  </a:lnTo>
                  <a:cubicBezTo>
                    <a:pt x="16703" y="204"/>
                    <a:pt x="14171" y="232"/>
                    <a:pt x="11637" y="232"/>
                  </a:cubicBezTo>
                  <a:cubicBezTo>
                    <a:pt x="10708" y="232"/>
                    <a:pt x="9779" y="228"/>
                    <a:pt x="8850" y="228"/>
                  </a:cubicBezTo>
                  <a:cubicBezTo>
                    <a:pt x="6060" y="228"/>
                    <a:pt x="3272" y="261"/>
                    <a:pt x="502" y="526"/>
                  </a:cubicBezTo>
                  <a:lnTo>
                    <a:pt x="0" y="5068"/>
                  </a:lnTo>
                  <a:cubicBezTo>
                    <a:pt x="666" y="5241"/>
                    <a:pt x="1362" y="5325"/>
                    <a:pt x="2058" y="5325"/>
                  </a:cubicBezTo>
                  <a:cubicBezTo>
                    <a:pt x="3749" y="5325"/>
                    <a:pt x="5447" y="4832"/>
                    <a:pt x="6756" y="3927"/>
                  </a:cubicBezTo>
                  <a:cubicBezTo>
                    <a:pt x="7076" y="4263"/>
                    <a:pt x="7593" y="4376"/>
                    <a:pt x="8117" y="4376"/>
                  </a:cubicBezTo>
                  <a:cubicBezTo>
                    <a:pt x="8305" y="4376"/>
                    <a:pt x="8493" y="4362"/>
                    <a:pt x="8674" y="4338"/>
                  </a:cubicBezTo>
                  <a:cubicBezTo>
                    <a:pt x="9724" y="4224"/>
                    <a:pt x="10751" y="3881"/>
                    <a:pt x="11618" y="3379"/>
                  </a:cubicBezTo>
                  <a:lnTo>
                    <a:pt x="11618" y="3379"/>
                  </a:lnTo>
                  <a:cubicBezTo>
                    <a:pt x="11367" y="4018"/>
                    <a:pt x="10682" y="4543"/>
                    <a:pt x="9883" y="4703"/>
                  </a:cubicBezTo>
                  <a:cubicBezTo>
                    <a:pt x="10291" y="4841"/>
                    <a:pt x="10728" y="4906"/>
                    <a:pt x="11165" y="4906"/>
                  </a:cubicBezTo>
                  <a:cubicBezTo>
                    <a:pt x="12392" y="4906"/>
                    <a:pt x="13627" y="4391"/>
                    <a:pt x="14266" y="3516"/>
                  </a:cubicBezTo>
                  <a:cubicBezTo>
                    <a:pt x="14314" y="3517"/>
                    <a:pt x="14363" y="3518"/>
                    <a:pt x="14411" y="3518"/>
                  </a:cubicBezTo>
                  <a:cubicBezTo>
                    <a:pt x="16732" y="3518"/>
                    <a:pt x="18928" y="1924"/>
                    <a:pt x="192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5" name="Google Shape;835;p17"/>
            <p:cNvSpPr/>
            <p:nvPr/>
          </p:nvSpPr>
          <p:spPr>
            <a:xfrm>
              <a:off x="317350" y="-3399181"/>
              <a:ext cx="25125" cy="25175"/>
            </a:xfrm>
            <a:custGeom>
              <a:avLst/>
              <a:gdLst/>
              <a:ahLst/>
              <a:cxnLst/>
              <a:rect l="l" t="t" r="r" b="b"/>
              <a:pathLst>
                <a:path w="1005" h="1007" extrusionOk="0">
                  <a:moveTo>
                    <a:pt x="1005" y="0"/>
                  </a:moveTo>
                  <a:cubicBezTo>
                    <a:pt x="1005" y="0"/>
                    <a:pt x="731" y="23"/>
                    <a:pt x="480" y="160"/>
                  </a:cubicBezTo>
                  <a:cubicBezTo>
                    <a:pt x="229" y="297"/>
                    <a:pt x="0" y="571"/>
                    <a:pt x="115" y="1005"/>
                  </a:cubicBezTo>
                  <a:cubicBezTo>
                    <a:pt x="134" y="1006"/>
                    <a:pt x="153" y="1006"/>
                    <a:pt x="172" y="1006"/>
                  </a:cubicBezTo>
                  <a:cubicBezTo>
                    <a:pt x="588" y="1006"/>
                    <a:pt x="780" y="766"/>
                    <a:pt x="868" y="525"/>
                  </a:cubicBezTo>
                  <a:cubicBezTo>
                    <a:pt x="982" y="274"/>
                    <a:pt x="1005" y="0"/>
                    <a:pt x="1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6" name="Google Shape;836;p17"/>
            <p:cNvSpPr/>
            <p:nvPr/>
          </p:nvSpPr>
          <p:spPr>
            <a:xfrm>
              <a:off x="122775" y="-3438425"/>
              <a:ext cx="31400" cy="17475"/>
            </a:xfrm>
            <a:custGeom>
              <a:avLst/>
              <a:gdLst/>
              <a:ahLst/>
              <a:cxnLst/>
              <a:rect l="l" t="t" r="r" b="b"/>
              <a:pathLst>
                <a:path w="1256" h="699" extrusionOk="0">
                  <a:moveTo>
                    <a:pt x="453" y="1"/>
                  </a:moveTo>
                  <a:cubicBezTo>
                    <a:pt x="309" y="1"/>
                    <a:pt x="155" y="50"/>
                    <a:pt x="0" y="174"/>
                  </a:cubicBezTo>
                  <a:cubicBezTo>
                    <a:pt x="160" y="585"/>
                    <a:pt x="457" y="676"/>
                    <a:pt x="730" y="699"/>
                  </a:cubicBezTo>
                  <a:cubicBezTo>
                    <a:pt x="1004" y="699"/>
                    <a:pt x="1255" y="607"/>
                    <a:pt x="1255" y="607"/>
                  </a:cubicBezTo>
                  <a:cubicBezTo>
                    <a:pt x="1255" y="607"/>
                    <a:pt x="1141" y="356"/>
                    <a:pt x="913" y="174"/>
                  </a:cubicBezTo>
                  <a:cubicBezTo>
                    <a:pt x="788" y="74"/>
                    <a:pt x="628" y="1"/>
                    <a:pt x="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7" name="Google Shape;837;p17"/>
            <p:cNvSpPr/>
            <p:nvPr/>
          </p:nvSpPr>
          <p:spPr>
            <a:xfrm>
              <a:off x="438900" y="-3477900"/>
              <a:ext cx="36550" cy="21000"/>
            </a:xfrm>
            <a:custGeom>
              <a:avLst/>
              <a:gdLst/>
              <a:ahLst/>
              <a:cxnLst/>
              <a:rect l="l" t="t" r="r" b="b"/>
              <a:pathLst>
                <a:path w="1462" h="840" extrusionOk="0">
                  <a:moveTo>
                    <a:pt x="513" y="65"/>
                  </a:moveTo>
                  <a:cubicBezTo>
                    <a:pt x="572" y="65"/>
                    <a:pt x="630" y="73"/>
                    <a:pt x="685" y="86"/>
                  </a:cubicBezTo>
                  <a:cubicBezTo>
                    <a:pt x="1050" y="201"/>
                    <a:pt x="1301" y="566"/>
                    <a:pt x="1370" y="680"/>
                  </a:cubicBezTo>
                  <a:cubicBezTo>
                    <a:pt x="1284" y="708"/>
                    <a:pt x="1084" y="772"/>
                    <a:pt x="862" y="772"/>
                  </a:cubicBezTo>
                  <a:cubicBezTo>
                    <a:pt x="728" y="772"/>
                    <a:pt x="586" y="749"/>
                    <a:pt x="457" y="680"/>
                  </a:cubicBezTo>
                  <a:cubicBezTo>
                    <a:pt x="274" y="589"/>
                    <a:pt x="160" y="429"/>
                    <a:pt x="69" y="201"/>
                  </a:cubicBezTo>
                  <a:cubicBezTo>
                    <a:pt x="228" y="105"/>
                    <a:pt x="376" y="65"/>
                    <a:pt x="513" y="65"/>
                  </a:cubicBezTo>
                  <a:close/>
                  <a:moveTo>
                    <a:pt x="537" y="1"/>
                  </a:moveTo>
                  <a:cubicBezTo>
                    <a:pt x="365" y="1"/>
                    <a:pt x="194" y="52"/>
                    <a:pt x="23" y="155"/>
                  </a:cubicBezTo>
                  <a:lnTo>
                    <a:pt x="0" y="178"/>
                  </a:lnTo>
                  <a:lnTo>
                    <a:pt x="0" y="201"/>
                  </a:lnTo>
                  <a:cubicBezTo>
                    <a:pt x="92" y="452"/>
                    <a:pt x="228" y="634"/>
                    <a:pt x="434" y="748"/>
                  </a:cubicBezTo>
                  <a:cubicBezTo>
                    <a:pt x="571" y="817"/>
                    <a:pt x="731" y="840"/>
                    <a:pt x="868" y="840"/>
                  </a:cubicBezTo>
                  <a:cubicBezTo>
                    <a:pt x="1164" y="840"/>
                    <a:pt x="1415" y="748"/>
                    <a:pt x="1415" y="748"/>
                  </a:cubicBezTo>
                  <a:lnTo>
                    <a:pt x="1461" y="726"/>
                  </a:lnTo>
                  <a:lnTo>
                    <a:pt x="1438" y="703"/>
                  </a:lnTo>
                  <a:cubicBezTo>
                    <a:pt x="1438" y="680"/>
                    <a:pt x="1164" y="155"/>
                    <a:pt x="708" y="18"/>
                  </a:cubicBezTo>
                  <a:cubicBezTo>
                    <a:pt x="651" y="7"/>
                    <a:pt x="594" y="1"/>
                    <a:pt x="5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8" name="Google Shape;838;p17"/>
            <p:cNvSpPr/>
            <p:nvPr/>
          </p:nvSpPr>
          <p:spPr>
            <a:xfrm>
              <a:off x="527900" y="-3488125"/>
              <a:ext cx="21725" cy="13600"/>
            </a:xfrm>
            <a:custGeom>
              <a:avLst/>
              <a:gdLst/>
              <a:ahLst/>
              <a:cxnLst/>
              <a:rect l="l" t="t" r="r" b="b"/>
              <a:pathLst>
                <a:path w="869" h="544" extrusionOk="0">
                  <a:moveTo>
                    <a:pt x="587" y="1"/>
                  </a:moveTo>
                  <a:cubicBezTo>
                    <a:pt x="360" y="1"/>
                    <a:pt x="69" y="81"/>
                    <a:pt x="1" y="473"/>
                  </a:cubicBezTo>
                  <a:cubicBezTo>
                    <a:pt x="101" y="523"/>
                    <a:pt x="192" y="544"/>
                    <a:pt x="274" y="544"/>
                  </a:cubicBezTo>
                  <a:cubicBezTo>
                    <a:pt x="679" y="544"/>
                    <a:pt x="868" y="39"/>
                    <a:pt x="868" y="39"/>
                  </a:cubicBezTo>
                  <a:cubicBezTo>
                    <a:pt x="868" y="39"/>
                    <a:pt x="743" y="1"/>
                    <a:pt x="5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9" name="Google Shape;839;p17"/>
            <p:cNvSpPr/>
            <p:nvPr/>
          </p:nvSpPr>
          <p:spPr>
            <a:xfrm>
              <a:off x="341325" y="-3474050"/>
              <a:ext cx="29125" cy="26275"/>
            </a:xfrm>
            <a:custGeom>
              <a:avLst/>
              <a:gdLst/>
              <a:ahLst/>
              <a:cxnLst/>
              <a:rect l="l" t="t" r="r" b="b"/>
              <a:pathLst>
                <a:path w="1165" h="1051" extrusionOk="0">
                  <a:moveTo>
                    <a:pt x="845" y="1"/>
                  </a:moveTo>
                  <a:lnTo>
                    <a:pt x="845" y="1"/>
                  </a:lnTo>
                  <a:cubicBezTo>
                    <a:pt x="845" y="1"/>
                    <a:pt x="0" y="389"/>
                    <a:pt x="411" y="1051"/>
                  </a:cubicBezTo>
                  <a:cubicBezTo>
                    <a:pt x="1164" y="868"/>
                    <a:pt x="845" y="1"/>
                    <a:pt x="8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0" name="Google Shape;840;p17"/>
            <p:cNvSpPr/>
            <p:nvPr/>
          </p:nvSpPr>
          <p:spPr>
            <a:xfrm>
              <a:off x="470850" y="-3446650"/>
              <a:ext cx="28550" cy="26850"/>
            </a:xfrm>
            <a:custGeom>
              <a:avLst/>
              <a:gdLst/>
              <a:ahLst/>
              <a:cxnLst/>
              <a:rect l="l" t="t" r="r" b="b"/>
              <a:pathLst>
                <a:path w="1142" h="1074" extrusionOk="0">
                  <a:moveTo>
                    <a:pt x="845" y="1"/>
                  </a:moveTo>
                  <a:cubicBezTo>
                    <a:pt x="845" y="1"/>
                    <a:pt x="0" y="389"/>
                    <a:pt x="388" y="1073"/>
                  </a:cubicBezTo>
                  <a:cubicBezTo>
                    <a:pt x="1142" y="868"/>
                    <a:pt x="845" y="1"/>
                    <a:pt x="8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1" name="Google Shape;841;p17"/>
            <p:cNvSpPr/>
            <p:nvPr/>
          </p:nvSpPr>
          <p:spPr>
            <a:xfrm>
              <a:off x="21200" y="-3491975"/>
              <a:ext cx="56500" cy="31650"/>
            </a:xfrm>
            <a:custGeom>
              <a:avLst/>
              <a:gdLst/>
              <a:ahLst/>
              <a:cxnLst/>
              <a:rect l="l" t="t" r="r" b="b"/>
              <a:pathLst>
                <a:path w="2260" h="1266" extrusionOk="0">
                  <a:moveTo>
                    <a:pt x="745" y="1"/>
                  </a:moveTo>
                  <a:cubicBezTo>
                    <a:pt x="578" y="1"/>
                    <a:pt x="426" y="17"/>
                    <a:pt x="297" y="33"/>
                  </a:cubicBezTo>
                  <a:cubicBezTo>
                    <a:pt x="114" y="56"/>
                    <a:pt x="0" y="102"/>
                    <a:pt x="0" y="102"/>
                  </a:cubicBezTo>
                  <a:cubicBezTo>
                    <a:pt x="0" y="102"/>
                    <a:pt x="46" y="216"/>
                    <a:pt x="137" y="376"/>
                  </a:cubicBezTo>
                  <a:cubicBezTo>
                    <a:pt x="228" y="513"/>
                    <a:pt x="365" y="718"/>
                    <a:pt x="548" y="878"/>
                  </a:cubicBezTo>
                  <a:cubicBezTo>
                    <a:pt x="639" y="969"/>
                    <a:pt x="753" y="1060"/>
                    <a:pt x="890" y="1129"/>
                  </a:cubicBezTo>
                  <a:cubicBezTo>
                    <a:pt x="1027" y="1197"/>
                    <a:pt x="1164" y="1243"/>
                    <a:pt x="1347" y="1266"/>
                  </a:cubicBezTo>
                  <a:cubicBezTo>
                    <a:pt x="1507" y="1266"/>
                    <a:pt x="1666" y="1243"/>
                    <a:pt x="1849" y="1174"/>
                  </a:cubicBezTo>
                  <a:cubicBezTo>
                    <a:pt x="2009" y="1106"/>
                    <a:pt x="2146" y="969"/>
                    <a:pt x="2260" y="809"/>
                  </a:cubicBezTo>
                  <a:cubicBezTo>
                    <a:pt x="2123" y="649"/>
                    <a:pt x="2009" y="535"/>
                    <a:pt x="1917" y="444"/>
                  </a:cubicBezTo>
                  <a:cubicBezTo>
                    <a:pt x="1826" y="330"/>
                    <a:pt x="1735" y="261"/>
                    <a:pt x="1621" y="193"/>
                  </a:cubicBezTo>
                  <a:cubicBezTo>
                    <a:pt x="1529" y="147"/>
                    <a:pt x="1415" y="102"/>
                    <a:pt x="1324" y="79"/>
                  </a:cubicBezTo>
                  <a:cubicBezTo>
                    <a:pt x="1210" y="33"/>
                    <a:pt x="1073" y="10"/>
                    <a:pt x="959" y="10"/>
                  </a:cubicBezTo>
                  <a:cubicBezTo>
                    <a:pt x="885" y="4"/>
                    <a:pt x="814" y="1"/>
                    <a:pt x="7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2" name="Google Shape;842;p17"/>
            <p:cNvSpPr/>
            <p:nvPr/>
          </p:nvSpPr>
          <p:spPr>
            <a:xfrm>
              <a:off x="87950" y="-3421175"/>
              <a:ext cx="57100" cy="35475"/>
            </a:xfrm>
            <a:custGeom>
              <a:avLst/>
              <a:gdLst/>
              <a:ahLst/>
              <a:cxnLst/>
              <a:rect l="l" t="t" r="r" b="b"/>
              <a:pathLst>
                <a:path w="2284" h="1419" extrusionOk="0">
                  <a:moveTo>
                    <a:pt x="1551" y="1"/>
                  </a:moveTo>
                  <a:cubicBezTo>
                    <a:pt x="1129" y="1"/>
                    <a:pt x="779" y="220"/>
                    <a:pt x="526" y="488"/>
                  </a:cubicBezTo>
                  <a:cubicBezTo>
                    <a:pt x="343" y="671"/>
                    <a:pt x="206" y="899"/>
                    <a:pt x="115" y="1082"/>
                  </a:cubicBezTo>
                  <a:cubicBezTo>
                    <a:pt x="23" y="1241"/>
                    <a:pt x="1" y="1355"/>
                    <a:pt x="1" y="1355"/>
                  </a:cubicBezTo>
                  <a:cubicBezTo>
                    <a:pt x="1" y="1355"/>
                    <a:pt x="115" y="1401"/>
                    <a:pt x="320" y="1401"/>
                  </a:cubicBezTo>
                  <a:cubicBezTo>
                    <a:pt x="412" y="1412"/>
                    <a:pt x="520" y="1418"/>
                    <a:pt x="637" y="1418"/>
                  </a:cubicBezTo>
                  <a:cubicBezTo>
                    <a:pt x="754" y="1418"/>
                    <a:pt x="879" y="1412"/>
                    <a:pt x="1005" y="1401"/>
                  </a:cubicBezTo>
                  <a:cubicBezTo>
                    <a:pt x="1530" y="1310"/>
                    <a:pt x="2078" y="1059"/>
                    <a:pt x="2283" y="214"/>
                  </a:cubicBezTo>
                  <a:cubicBezTo>
                    <a:pt x="2021" y="63"/>
                    <a:pt x="1776" y="1"/>
                    <a:pt x="15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3" name="Google Shape;843;p17"/>
            <p:cNvSpPr/>
            <p:nvPr/>
          </p:nvSpPr>
          <p:spPr>
            <a:xfrm>
              <a:off x="190675" y="-3485450"/>
              <a:ext cx="33675" cy="29950"/>
            </a:xfrm>
            <a:custGeom>
              <a:avLst/>
              <a:gdLst/>
              <a:ahLst/>
              <a:cxnLst/>
              <a:rect l="l" t="t" r="r" b="b"/>
              <a:pathLst>
                <a:path w="1347" h="1198" extrusionOk="0">
                  <a:moveTo>
                    <a:pt x="1347" y="0"/>
                  </a:moveTo>
                  <a:cubicBezTo>
                    <a:pt x="1347" y="0"/>
                    <a:pt x="1005" y="0"/>
                    <a:pt x="662" y="137"/>
                  </a:cubicBezTo>
                  <a:cubicBezTo>
                    <a:pt x="320" y="297"/>
                    <a:pt x="0" y="594"/>
                    <a:pt x="92" y="1187"/>
                  </a:cubicBezTo>
                  <a:cubicBezTo>
                    <a:pt x="151" y="1195"/>
                    <a:pt x="208" y="1198"/>
                    <a:pt x="262" y="1198"/>
                  </a:cubicBezTo>
                  <a:cubicBezTo>
                    <a:pt x="723" y="1198"/>
                    <a:pt x="978" y="948"/>
                    <a:pt x="1141" y="662"/>
                  </a:cubicBezTo>
                  <a:cubicBezTo>
                    <a:pt x="1301" y="343"/>
                    <a:pt x="1347" y="0"/>
                    <a:pt x="13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4" name="Google Shape;844;p17"/>
            <p:cNvSpPr/>
            <p:nvPr/>
          </p:nvSpPr>
          <p:spPr>
            <a:xfrm>
              <a:off x="204375" y="-3414125"/>
              <a:ext cx="43950" cy="38825"/>
            </a:xfrm>
            <a:custGeom>
              <a:avLst/>
              <a:gdLst/>
              <a:ahLst/>
              <a:cxnLst/>
              <a:rect l="l" t="t" r="r" b="b"/>
              <a:pathLst>
                <a:path w="1758" h="1553" extrusionOk="0">
                  <a:moveTo>
                    <a:pt x="183" y="69"/>
                  </a:moveTo>
                  <a:cubicBezTo>
                    <a:pt x="502" y="69"/>
                    <a:pt x="753" y="138"/>
                    <a:pt x="936" y="275"/>
                  </a:cubicBezTo>
                  <a:cubicBezTo>
                    <a:pt x="1118" y="366"/>
                    <a:pt x="1255" y="526"/>
                    <a:pt x="1370" y="731"/>
                  </a:cubicBezTo>
                  <a:cubicBezTo>
                    <a:pt x="1461" y="891"/>
                    <a:pt x="1529" y="1051"/>
                    <a:pt x="1598" y="1256"/>
                  </a:cubicBezTo>
                  <a:cubicBezTo>
                    <a:pt x="1621" y="1347"/>
                    <a:pt x="1643" y="1393"/>
                    <a:pt x="1666" y="1439"/>
                  </a:cubicBezTo>
                  <a:cubicBezTo>
                    <a:pt x="1666" y="1461"/>
                    <a:pt x="1666" y="1461"/>
                    <a:pt x="1666" y="1461"/>
                  </a:cubicBezTo>
                  <a:cubicBezTo>
                    <a:pt x="1666" y="1484"/>
                    <a:pt x="1643" y="1484"/>
                    <a:pt x="1643" y="1484"/>
                  </a:cubicBezTo>
                  <a:lnTo>
                    <a:pt x="1438" y="1484"/>
                  </a:lnTo>
                  <a:cubicBezTo>
                    <a:pt x="1301" y="1461"/>
                    <a:pt x="1073" y="1439"/>
                    <a:pt x="845" y="1347"/>
                  </a:cubicBezTo>
                  <a:cubicBezTo>
                    <a:pt x="685" y="1279"/>
                    <a:pt x="457" y="1142"/>
                    <a:pt x="297" y="891"/>
                  </a:cubicBezTo>
                  <a:cubicBezTo>
                    <a:pt x="183" y="731"/>
                    <a:pt x="91" y="457"/>
                    <a:pt x="183" y="69"/>
                  </a:cubicBezTo>
                  <a:close/>
                  <a:moveTo>
                    <a:pt x="114" y="1"/>
                  </a:moveTo>
                  <a:lnTo>
                    <a:pt x="114" y="23"/>
                  </a:lnTo>
                  <a:cubicBezTo>
                    <a:pt x="0" y="457"/>
                    <a:pt x="114" y="754"/>
                    <a:pt x="228" y="936"/>
                  </a:cubicBezTo>
                  <a:cubicBezTo>
                    <a:pt x="388" y="1188"/>
                    <a:pt x="639" y="1347"/>
                    <a:pt x="822" y="1416"/>
                  </a:cubicBezTo>
                  <a:cubicBezTo>
                    <a:pt x="1073" y="1507"/>
                    <a:pt x="1301" y="1553"/>
                    <a:pt x="1438" y="1553"/>
                  </a:cubicBezTo>
                  <a:lnTo>
                    <a:pt x="1643" y="1553"/>
                  </a:lnTo>
                  <a:cubicBezTo>
                    <a:pt x="1689" y="1553"/>
                    <a:pt x="1712" y="1530"/>
                    <a:pt x="1712" y="1530"/>
                  </a:cubicBezTo>
                  <a:lnTo>
                    <a:pt x="1758" y="1530"/>
                  </a:lnTo>
                  <a:lnTo>
                    <a:pt x="1758" y="1507"/>
                  </a:lnTo>
                  <a:cubicBezTo>
                    <a:pt x="1758" y="1507"/>
                    <a:pt x="1735" y="1461"/>
                    <a:pt x="1735" y="1416"/>
                  </a:cubicBezTo>
                  <a:cubicBezTo>
                    <a:pt x="1712" y="1370"/>
                    <a:pt x="1689" y="1324"/>
                    <a:pt x="1666" y="1233"/>
                  </a:cubicBezTo>
                  <a:cubicBezTo>
                    <a:pt x="1598" y="1028"/>
                    <a:pt x="1529" y="845"/>
                    <a:pt x="1438" y="708"/>
                  </a:cubicBezTo>
                  <a:cubicBezTo>
                    <a:pt x="1301" y="480"/>
                    <a:pt x="1164" y="320"/>
                    <a:pt x="982" y="206"/>
                  </a:cubicBezTo>
                  <a:cubicBezTo>
                    <a:pt x="776" y="69"/>
                    <a:pt x="502" y="1"/>
                    <a:pt x="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5" name="Google Shape;845;p17"/>
            <p:cNvSpPr/>
            <p:nvPr/>
          </p:nvSpPr>
          <p:spPr>
            <a:xfrm>
              <a:off x="571850" y="-3476675"/>
              <a:ext cx="33700" cy="18125"/>
            </a:xfrm>
            <a:custGeom>
              <a:avLst/>
              <a:gdLst/>
              <a:ahLst/>
              <a:cxnLst/>
              <a:rect l="l" t="t" r="r" b="b"/>
              <a:pathLst>
                <a:path w="1348" h="725" extrusionOk="0">
                  <a:moveTo>
                    <a:pt x="447" y="0"/>
                  </a:moveTo>
                  <a:cubicBezTo>
                    <a:pt x="314" y="0"/>
                    <a:pt x="167" y="37"/>
                    <a:pt x="1" y="129"/>
                  </a:cubicBezTo>
                  <a:cubicBezTo>
                    <a:pt x="107" y="575"/>
                    <a:pt x="431" y="725"/>
                    <a:pt x="715" y="725"/>
                  </a:cubicBezTo>
                  <a:cubicBezTo>
                    <a:pt x="735" y="725"/>
                    <a:pt x="756" y="724"/>
                    <a:pt x="777" y="722"/>
                  </a:cubicBezTo>
                  <a:cubicBezTo>
                    <a:pt x="936" y="722"/>
                    <a:pt x="1073" y="699"/>
                    <a:pt x="1187" y="654"/>
                  </a:cubicBezTo>
                  <a:cubicBezTo>
                    <a:pt x="1279" y="631"/>
                    <a:pt x="1347" y="585"/>
                    <a:pt x="1347" y="585"/>
                  </a:cubicBezTo>
                  <a:cubicBezTo>
                    <a:pt x="1347" y="585"/>
                    <a:pt x="1187" y="357"/>
                    <a:pt x="959" y="174"/>
                  </a:cubicBezTo>
                  <a:cubicBezTo>
                    <a:pt x="810" y="79"/>
                    <a:pt x="644" y="0"/>
                    <a:pt x="4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6" name="Google Shape;846;p17"/>
            <p:cNvSpPr/>
            <p:nvPr/>
          </p:nvSpPr>
          <p:spPr>
            <a:xfrm>
              <a:off x="401800" y="-3409075"/>
              <a:ext cx="24000" cy="17800"/>
            </a:xfrm>
            <a:custGeom>
              <a:avLst/>
              <a:gdLst/>
              <a:ahLst/>
              <a:cxnLst/>
              <a:rect l="l" t="t" r="r" b="b"/>
              <a:pathLst>
                <a:path w="960" h="712" extrusionOk="0">
                  <a:moveTo>
                    <a:pt x="233" y="0"/>
                  </a:moveTo>
                  <a:cubicBezTo>
                    <a:pt x="170" y="0"/>
                    <a:pt x="101" y="9"/>
                    <a:pt x="23" y="27"/>
                  </a:cubicBezTo>
                  <a:cubicBezTo>
                    <a:pt x="1" y="415"/>
                    <a:pt x="252" y="598"/>
                    <a:pt x="480" y="666"/>
                  </a:cubicBezTo>
                  <a:cubicBezTo>
                    <a:pt x="594" y="712"/>
                    <a:pt x="731" y="712"/>
                    <a:pt x="799" y="712"/>
                  </a:cubicBezTo>
                  <a:cubicBezTo>
                    <a:pt x="891" y="712"/>
                    <a:pt x="959" y="689"/>
                    <a:pt x="959" y="689"/>
                  </a:cubicBezTo>
                  <a:cubicBezTo>
                    <a:pt x="959" y="689"/>
                    <a:pt x="891" y="461"/>
                    <a:pt x="754" y="278"/>
                  </a:cubicBezTo>
                  <a:cubicBezTo>
                    <a:pt x="626" y="132"/>
                    <a:pt x="484" y="0"/>
                    <a:pt x="2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7" name="Google Shape;847;p17"/>
            <p:cNvSpPr/>
            <p:nvPr/>
          </p:nvSpPr>
          <p:spPr>
            <a:xfrm>
              <a:off x="63425" y="-3390150"/>
              <a:ext cx="35400" cy="31975"/>
            </a:xfrm>
            <a:custGeom>
              <a:avLst/>
              <a:gdLst/>
              <a:ahLst/>
              <a:cxnLst/>
              <a:rect l="l" t="t" r="r" b="b"/>
              <a:pathLst>
                <a:path w="1416" h="1279" extrusionOk="0">
                  <a:moveTo>
                    <a:pt x="137" y="69"/>
                  </a:moveTo>
                  <a:cubicBezTo>
                    <a:pt x="251" y="114"/>
                    <a:pt x="320" y="114"/>
                    <a:pt x="388" y="137"/>
                  </a:cubicBezTo>
                  <a:lnTo>
                    <a:pt x="457" y="137"/>
                  </a:lnTo>
                  <a:cubicBezTo>
                    <a:pt x="502" y="137"/>
                    <a:pt x="548" y="137"/>
                    <a:pt x="594" y="160"/>
                  </a:cubicBezTo>
                  <a:cubicBezTo>
                    <a:pt x="639" y="183"/>
                    <a:pt x="685" y="206"/>
                    <a:pt x="731" y="206"/>
                  </a:cubicBezTo>
                  <a:cubicBezTo>
                    <a:pt x="868" y="297"/>
                    <a:pt x="982" y="434"/>
                    <a:pt x="1096" y="594"/>
                  </a:cubicBezTo>
                  <a:cubicBezTo>
                    <a:pt x="1233" y="845"/>
                    <a:pt x="1301" y="1096"/>
                    <a:pt x="1324" y="1187"/>
                  </a:cubicBezTo>
                  <a:cubicBezTo>
                    <a:pt x="1210" y="1187"/>
                    <a:pt x="936" y="1187"/>
                    <a:pt x="685" y="1073"/>
                  </a:cubicBezTo>
                  <a:cubicBezTo>
                    <a:pt x="480" y="1005"/>
                    <a:pt x="343" y="890"/>
                    <a:pt x="228" y="754"/>
                  </a:cubicBezTo>
                  <a:cubicBezTo>
                    <a:pt x="206" y="708"/>
                    <a:pt x="183" y="662"/>
                    <a:pt x="160" y="617"/>
                  </a:cubicBezTo>
                  <a:cubicBezTo>
                    <a:pt x="137" y="548"/>
                    <a:pt x="114" y="502"/>
                    <a:pt x="91" y="434"/>
                  </a:cubicBezTo>
                  <a:cubicBezTo>
                    <a:pt x="69" y="343"/>
                    <a:pt x="69" y="183"/>
                    <a:pt x="137" y="69"/>
                  </a:cubicBezTo>
                  <a:close/>
                  <a:moveTo>
                    <a:pt x="114" y="0"/>
                  </a:moveTo>
                  <a:cubicBezTo>
                    <a:pt x="0" y="137"/>
                    <a:pt x="0" y="320"/>
                    <a:pt x="23" y="457"/>
                  </a:cubicBezTo>
                  <a:cubicBezTo>
                    <a:pt x="46" y="525"/>
                    <a:pt x="69" y="594"/>
                    <a:pt x="91" y="639"/>
                  </a:cubicBezTo>
                  <a:cubicBezTo>
                    <a:pt x="114" y="708"/>
                    <a:pt x="137" y="754"/>
                    <a:pt x="183" y="799"/>
                  </a:cubicBezTo>
                  <a:cubicBezTo>
                    <a:pt x="297" y="936"/>
                    <a:pt x="457" y="1073"/>
                    <a:pt x="662" y="1142"/>
                  </a:cubicBezTo>
                  <a:cubicBezTo>
                    <a:pt x="913" y="1256"/>
                    <a:pt x="1164" y="1278"/>
                    <a:pt x="1301" y="1278"/>
                  </a:cubicBezTo>
                  <a:cubicBezTo>
                    <a:pt x="1324" y="1278"/>
                    <a:pt x="1370" y="1256"/>
                    <a:pt x="1370" y="1256"/>
                  </a:cubicBezTo>
                  <a:lnTo>
                    <a:pt x="1415" y="1256"/>
                  </a:lnTo>
                  <a:lnTo>
                    <a:pt x="1393" y="1233"/>
                  </a:lnTo>
                  <a:cubicBezTo>
                    <a:pt x="1393" y="1210"/>
                    <a:pt x="1347" y="868"/>
                    <a:pt x="1164" y="571"/>
                  </a:cubicBezTo>
                  <a:cubicBezTo>
                    <a:pt x="1050" y="365"/>
                    <a:pt x="913" y="229"/>
                    <a:pt x="753" y="160"/>
                  </a:cubicBezTo>
                  <a:cubicBezTo>
                    <a:pt x="731" y="137"/>
                    <a:pt x="662" y="114"/>
                    <a:pt x="616" y="92"/>
                  </a:cubicBezTo>
                  <a:cubicBezTo>
                    <a:pt x="571" y="69"/>
                    <a:pt x="525" y="69"/>
                    <a:pt x="480" y="69"/>
                  </a:cubicBezTo>
                  <a:cubicBezTo>
                    <a:pt x="457" y="69"/>
                    <a:pt x="434" y="46"/>
                    <a:pt x="388" y="46"/>
                  </a:cubicBezTo>
                  <a:cubicBezTo>
                    <a:pt x="320" y="46"/>
                    <a:pt x="251" y="46"/>
                    <a:pt x="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8" name="Google Shape;848;p17"/>
            <p:cNvSpPr/>
            <p:nvPr/>
          </p:nvSpPr>
          <p:spPr>
            <a:xfrm>
              <a:off x="34875" y="-3370750"/>
              <a:ext cx="20000" cy="33125"/>
            </a:xfrm>
            <a:custGeom>
              <a:avLst/>
              <a:gdLst/>
              <a:ahLst/>
              <a:cxnLst/>
              <a:rect l="l" t="t" r="r" b="b"/>
              <a:pathLst>
                <a:path w="800" h="1325" extrusionOk="0">
                  <a:moveTo>
                    <a:pt x="480" y="0"/>
                  </a:moveTo>
                  <a:cubicBezTo>
                    <a:pt x="69" y="206"/>
                    <a:pt x="1" y="525"/>
                    <a:pt x="47" y="799"/>
                  </a:cubicBezTo>
                  <a:cubicBezTo>
                    <a:pt x="69" y="1073"/>
                    <a:pt x="184" y="1324"/>
                    <a:pt x="184" y="1324"/>
                  </a:cubicBezTo>
                  <a:cubicBezTo>
                    <a:pt x="184" y="1324"/>
                    <a:pt x="435" y="1164"/>
                    <a:pt x="572" y="913"/>
                  </a:cubicBezTo>
                  <a:cubicBezTo>
                    <a:pt x="731" y="685"/>
                    <a:pt x="800" y="32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9" name="Google Shape;849;p17"/>
            <p:cNvSpPr/>
            <p:nvPr/>
          </p:nvSpPr>
          <p:spPr>
            <a:xfrm>
              <a:off x="247725" y="-3480350"/>
              <a:ext cx="30175" cy="27450"/>
            </a:xfrm>
            <a:custGeom>
              <a:avLst/>
              <a:gdLst/>
              <a:ahLst/>
              <a:cxnLst/>
              <a:rect l="l" t="t" r="r" b="b"/>
              <a:pathLst>
                <a:path w="1207" h="1098" extrusionOk="0">
                  <a:moveTo>
                    <a:pt x="286" y="1"/>
                  </a:moveTo>
                  <a:cubicBezTo>
                    <a:pt x="267" y="1"/>
                    <a:pt x="248" y="1"/>
                    <a:pt x="229" y="2"/>
                  </a:cubicBezTo>
                  <a:cubicBezTo>
                    <a:pt x="1" y="915"/>
                    <a:pt x="1119" y="1098"/>
                    <a:pt x="1119" y="1098"/>
                  </a:cubicBezTo>
                  <a:cubicBezTo>
                    <a:pt x="1119" y="1098"/>
                    <a:pt x="1207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0" name="Google Shape;850;p17"/>
            <p:cNvSpPr/>
            <p:nvPr/>
          </p:nvSpPr>
          <p:spPr>
            <a:xfrm>
              <a:off x="125050" y="-3583025"/>
              <a:ext cx="498750" cy="967800"/>
            </a:xfrm>
            <a:custGeom>
              <a:avLst/>
              <a:gdLst/>
              <a:ahLst/>
              <a:cxnLst/>
              <a:rect l="l" t="t" r="r" b="b"/>
              <a:pathLst>
                <a:path w="19950" h="38712" extrusionOk="0">
                  <a:moveTo>
                    <a:pt x="3447" y="0"/>
                  </a:moveTo>
                  <a:lnTo>
                    <a:pt x="3447" y="0"/>
                  </a:lnTo>
                  <a:cubicBezTo>
                    <a:pt x="3356" y="114"/>
                    <a:pt x="3264" y="229"/>
                    <a:pt x="3173" y="343"/>
                  </a:cubicBezTo>
                  <a:lnTo>
                    <a:pt x="0" y="320"/>
                  </a:lnTo>
                  <a:lnTo>
                    <a:pt x="0" y="38415"/>
                  </a:lnTo>
                  <a:lnTo>
                    <a:pt x="4155" y="38712"/>
                  </a:lnTo>
                  <a:cubicBezTo>
                    <a:pt x="3652" y="36315"/>
                    <a:pt x="3287" y="33873"/>
                    <a:pt x="3127" y="31408"/>
                  </a:cubicBezTo>
                  <a:cubicBezTo>
                    <a:pt x="3013" y="29582"/>
                    <a:pt x="3013" y="27756"/>
                    <a:pt x="3036" y="25930"/>
                  </a:cubicBezTo>
                  <a:cubicBezTo>
                    <a:pt x="3036" y="22940"/>
                    <a:pt x="3059" y="19972"/>
                    <a:pt x="3059" y="16982"/>
                  </a:cubicBezTo>
                  <a:cubicBezTo>
                    <a:pt x="3059" y="16092"/>
                    <a:pt x="3059" y="15202"/>
                    <a:pt x="3241" y="14312"/>
                  </a:cubicBezTo>
                  <a:cubicBezTo>
                    <a:pt x="3766" y="11413"/>
                    <a:pt x="5912" y="9085"/>
                    <a:pt x="8332" y="7373"/>
                  </a:cubicBezTo>
                  <a:cubicBezTo>
                    <a:pt x="12440" y="6871"/>
                    <a:pt x="16320" y="5159"/>
                    <a:pt x="19950" y="3173"/>
                  </a:cubicBezTo>
                  <a:cubicBezTo>
                    <a:pt x="19886" y="3167"/>
                    <a:pt x="19822" y="3164"/>
                    <a:pt x="19759" y="3164"/>
                  </a:cubicBezTo>
                  <a:cubicBezTo>
                    <a:pt x="19103" y="3164"/>
                    <a:pt x="18501" y="3473"/>
                    <a:pt x="17918" y="3744"/>
                  </a:cubicBezTo>
                  <a:cubicBezTo>
                    <a:pt x="15522" y="4885"/>
                    <a:pt x="12965" y="5684"/>
                    <a:pt x="10340" y="6095"/>
                  </a:cubicBezTo>
                  <a:cubicBezTo>
                    <a:pt x="12349" y="4908"/>
                    <a:pt x="14426" y="3858"/>
                    <a:pt x="16298" y="2488"/>
                  </a:cubicBezTo>
                  <a:cubicBezTo>
                    <a:pt x="16079" y="2414"/>
                    <a:pt x="15855" y="2381"/>
                    <a:pt x="15629" y="2381"/>
                  </a:cubicBezTo>
                  <a:cubicBezTo>
                    <a:pt x="14748" y="2381"/>
                    <a:pt x="13833" y="2879"/>
                    <a:pt x="13034" y="3333"/>
                  </a:cubicBezTo>
                  <a:cubicBezTo>
                    <a:pt x="9906" y="5113"/>
                    <a:pt x="6757" y="6916"/>
                    <a:pt x="4132" y="9382"/>
                  </a:cubicBezTo>
                  <a:cubicBezTo>
                    <a:pt x="4474" y="8400"/>
                    <a:pt x="4839" y="7441"/>
                    <a:pt x="5273" y="6483"/>
                  </a:cubicBezTo>
                  <a:cubicBezTo>
                    <a:pt x="7190" y="4931"/>
                    <a:pt x="9085" y="3378"/>
                    <a:pt x="11002" y="1804"/>
                  </a:cubicBezTo>
                  <a:cubicBezTo>
                    <a:pt x="10921" y="1754"/>
                    <a:pt x="10834" y="1733"/>
                    <a:pt x="10743" y="1733"/>
                  </a:cubicBezTo>
                  <a:cubicBezTo>
                    <a:pt x="10502" y="1733"/>
                    <a:pt x="10243" y="1882"/>
                    <a:pt x="10043" y="2032"/>
                  </a:cubicBezTo>
                  <a:cubicBezTo>
                    <a:pt x="8651" y="3059"/>
                    <a:pt x="7282" y="4086"/>
                    <a:pt x="5912" y="5136"/>
                  </a:cubicBezTo>
                  <a:cubicBezTo>
                    <a:pt x="6642" y="3652"/>
                    <a:pt x="7464" y="2237"/>
                    <a:pt x="8400" y="891"/>
                  </a:cubicBezTo>
                  <a:lnTo>
                    <a:pt x="8400" y="891"/>
                  </a:lnTo>
                  <a:cubicBezTo>
                    <a:pt x="8103" y="1005"/>
                    <a:pt x="7761" y="959"/>
                    <a:pt x="7441" y="1050"/>
                  </a:cubicBezTo>
                  <a:cubicBezTo>
                    <a:pt x="7099" y="1164"/>
                    <a:pt x="6848" y="1461"/>
                    <a:pt x="6620" y="1758"/>
                  </a:cubicBezTo>
                  <a:cubicBezTo>
                    <a:pt x="5182" y="3630"/>
                    <a:pt x="3926" y="5684"/>
                    <a:pt x="2922" y="7852"/>
                  </a:cubicBezTo>
                  <a:cubicBezTo>
                    <a:pt x="2922" y="5227"/>
                    <a:pt x="3105" y="2602"/>
                    <a:pt x="3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1" name="Google Shape;851;p17"/>
            <p:cNvSpPr/>
            <p:nvPr/>
          </p:nvSpPr>
          <p:spPr>
            <a:xfrm>
              <a:off x="335600" y="-3472900"/>
              <a:ext cx="87900" cy="60525"/>
            </a:xfrm>
            <a:custGeom>
              <a:avLst/>
              <a:gdLst/>
              <a:ahLst/>
              <a:cxnLst/>
              <a:rect l="l" t="t" r="r" b="b"/>
              <a:pathLst>
                <a:path w="3516" h="2421" extrusionOk="0">
                  <a:moveTo>
                    <a:pt x="3493" y="1"/>
                  </a:moveTo>
                  <a:lnTo>
                    <a:pt x="1" y="2397"/>
                  </a:lnTo>
                  <a:lnTo>
                    <a:pt x="24" y="2420"/>
                  </a:lnTo>
                  <a:lnTo>
                    <a:pt x="3516" y="46"/>
                  </a:lnTo>
                  <a:lnTo>
                    <a:pt x="34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2" name="Google Shape;852;p17"/>
            <p:cNvSpPr/>
            <p:nvPr/>
          </p:nvSpPr>
          <p:spPr>
            <a:xfrm>
              <a:off x="437750" y="-3511700"/>
              <a:ext cx="59950" cy="34275"/>
            </a:xfrm>
            <a:custGeom>
              <a:avLst/>
              <a:gdLst/>
              <a:ahLst/>
              <a:cxnLst/>
              <a:rect l="l" t="t" r="r" b="b"/>
              <a:pathLst>
                <a:path w="2398" h="1371" extrusionOk="0">
                  <a:moveTo>
                    <a:pt x="2374" y="0"/>
                  </a:moveTo>
                  <a:lnTo>
                    <a:pt x="1" y="1324"/>
                  </a:lnTo>
                  <a:lnTo>
                    <a:pt x="1" y="1370"/>
                  </a:lnTo>
                  <a:lnTo>
                    <a:pt x="2397" y="23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3" name="Google Shape;853;p17"/>
            <p:cNvSpPr/>
            <p:nvPr/>
          </p:nvSpPr>
          <p:spPr>
            <a:xfrm>
              <a:off x="370425" y="-3445500"/>
              <a:ext cx="119275" cy="29700"/>
            </a:xfrm>
            <a:custGeom>
              <a:avLst/>
              <a:gdLst/>
              <a:ahLst/>
              <a:cxnLst/>
              <a:rect l="l" t="t" r="r" b="b"/>
              <a:pathLst>
                <a:path w="4771" h="1188" extrusionOk="0">
                  <a:moveTo>
                    <a:pt x="4771" y="0"/>
                  </a:moveTo>
                  <a:cubicBezTo>
                    <a:pt x="3241" y="594"/>
                    <a:pt x="1621" y="982"/>
                    <a:pt x="0" y="1141"/>
                  </a:cubicBezTo>
                  <a:lnTo>
                    <a:pt x="0" y="1187"/>
                  </a:lnTo>
                  <a:cubicBezTo>
                    <a:pt x="1644" y="1005"/>
                    <a:pt x="3241" y="617"/>
                    <a:pt x="4771" y="23"/>
                  </a:cubicBezTo>
                  <a:lnTo>
                    <a:pt x="47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4" name="Google Shape;854;p17"/>
            <p:cNvSpPr/>
            <p:nvPr/>
          </p:nvSpPr>
          <p:spPr>
            <a:xfrm>
              <a:off x="503375" y="-3455200"/>
              <a:ext cx="18275" cy="6875"/>
            </a:xfrm>
            <a:custGeom>
              <a:avLst/>
              <a:gdLst/>
              <a:ahLst/>
              <a:cxnLst/>
              <a:rect l="l" t="t" r="r" b="b"/>
              <a:pathLst>
                <a:path w="731" h="275" extrusionOk="0">
                  <a:moveTo>
                    <a:pt x="731" y="0"/>
                  </a:moveTo>
                  <a:lnTo>
                    <a:pt x="0" y="228"/>
                  </a:lnTo>
                  <a:lnTo>
                    <a:pt x="23" y="274"/>
                  </a:lnTo>
                  <a:lnTo>
                    <a:pt x="731" y="23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5" name="Google Shape;855;p17"/>
            <p:cNvSpPr/>
            <p:nvPr/>
          </p:nvSpPr>
          <p:spPr>
            <a:xfrm>
              <a:off x="545025" y="-3520250"/>
              <a:ext cx="90200" cy="51375"/>
            </a:xfrm>
            <a:custGeom>
              <a:avLst/>
              <a:gdLst/>
              <a:ahLst/>
              <a:cxnLst/>
              <a:rect l="l" t="t" r="r" b="b"/>
              <a:pathLst>
                <a:path w="3608" h="2055" extrusionOk="0">
                  <a:moveTo>
                    <a:pt x="3584" y="0"/>
                  </a:moveTo>
                  <a:cubicBezTo>
                    <a:pt x="3402" y="137"/>
                    <a:pt x="3196" y="228"/>
                    <a:pt x="3014" y="297"/>
                  </a:cubicBezTo>
                  <a:cubicBezTo>
                    <a:pt x="2945" y="342"/>
                    <a:pt x="2854" y="388"/>
                    <a:pt x="2785" y="411"/>
                  </a:cubicBezTo>
                  <a:cubicBezTo>
                    <a:pt x="2397" y="616"/>
                    <a:pt x="2032" y="867"/>
                    <a:pt x="1690" y="1119"/>
                  </a:cubicBezTo>
                  <a:cubicBezTo>
                    <a:pt x="1165" y="1484"/>
                    <a:pt x="617" y="1849"/>
                    <a:pt x="1" y="2032"/>
                  </a:cubicBezTo>
                  <a:lnTo>
                    <a:pt x="24" y="2054"/>
                  </a:lnTo>
                  <a:cubicBezTo>
                    <a:pt x="640" y="1895"/>
                    <a:pt x="1188" y="1507"/>
                    <a:pt x="1690" y="1141"/>
                  </a:cubicBezTo>
                  <a:cubicBezTo>
                    <a:pt x="2055" y="890"/>
                    <a:pt x="2420" y="639"/>
                    <a:pt x="2808" y="434"/>
                  </a:cubicBezTo>
                  <a:cubicBezTo>
                    <a:pt x="2877" y="411"/>
                    <a:pt x="2945" y="365"/>
                    <a:pt x="3036" y="342"/>
                  </a:cubicBezTo>
                  <a:cubicBezTo>
                    <a:pt x="3219" y="251"/>
                    <a:pt x="3425" y="160"/>
                    <a:pt x="3607" y="23"/>
                  </a:cubicBezTo>
                  <a:lnTo>
                    <a:pt x="35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6" name="Google Shape;856;p17"/>
            <p:cNvSpPr/>
            <p:nvPr/>
          </p:nvSpPr>
          <p:spPr>
            <a:xfrm>
              <a:off x="356725" y="-3549925"/>
              <a:ext cx="46825" cy="41100"/>
            </a:xfrm>
            <a:custGeom>
              <a:avLst/>
              <a:gdLst/>
              <a:ahLst/>
              <a:cxnLst/>
              <a:rect l="l" t="t" r="r" b="b"/>
              <a:pathLst>
                <a:path w="1873" h="1644" extrusionOk="0">
                  <a:moveTo>
                    <a:pt x="1849" y="0"/>
                  </a:moveTo>
                  <a:lnTo>
                    <a:pt x="0" y="1621"/>
                  </a:lnTo>
                  <a:lnTo>
                    <a:pt x="23" y="1644"/>
                  </a:lnTo>
                  <a:lnTo>
                    <a:pt x="1872" y="23"/>
                  </a:lnTo>
                  <a:lnTo>
                    <a:pt x="18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7" name="Google Shape;857;p17"/>
            <p:cNvSpPr/>
            <p:nvPr/>
          </p:nvSpPr>
          <p:spPr>
            <a:xfrm>
              <a:off x="323050" y="-3492300"/>
              <a:ext cx="16000" cy="11450"/>
            </a:xfrm>
            <a:custGeom>
              <a:avLst/>
              <a:gdLst/>
              <a:ahLst/>
              <a:cxnLst/>
              <a:rect l="l" t="t" r="r" b="b"/>
              <a:pathLst>
                <a:path w="640" h="458" extrusionOk="0">
                  <a:moveTo>
                    <a:pt x="617" y="1"/>
                  </a:moveTo>
                  <a:lnTo>
                    <a:pt x="1" y="434"/>
                  </a:lnTo>
                  <a:lnTo>
                    <a:pt x="24" y="457"/>
                  </a:lnTo>
                  <a:lnTo>
                    <a:pt x="640" y="23"/>
                  </a:lnTo>
                  <a:lnTo>
                    <a:pt x="6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8" name="Google Shape;858;p17"/>
            <p:cNvSpPr/>
            <p:nvPr/>
          </p:nvSpPr>
          <p:spPr>
            <a:xfrm>
              <a:off x="249450" y="-3576175"/>
              <a:ext cx="88475" cy="143250"/>
            </a:xfrm>
            <a:custGeom>
              <a:avLst/>
              <a:gdLst/>
              <a:ahLst/>
              <a:cxnLst/>
              <a:rect l="l" t="t" r="r" b="b"/>
              <a:pathLst>
                <a:path w="3539" h="5730" extrusionOk="0">
                  <a:moveTo>
                    <a:pt x="3515" y="0"/>
                  </a:moveTo>
                  <a:cubicBezTo>
                    <a:pt x="2739" y="731"/>
                    <a:pt x="2032" y="1666"/>
                    <a:pt x="1370" y="2831"/>
                  </a:cubicBezTo>
                  <a:cubicBezTo>
                    <a:pt x="890" y="3675"/>
                    <a:pt x="457" y="4611"/>
                    <a:pt x="0" y="5729"/>
                  </a:cubicBezTo>
                  <a:lnTo>
                    <a:pt x="23" y="5729"/>
                  </a:lnTo>
                  <a:cubicBezTo>
                    <a:pt x="480" y="4634"/>
                    <a:pt x="936" y="3698"/>
                    <a:pt x="1415" y="2853"/>
                  </a:cubicBezTo>
                  <a:cubicBezTo>
                    <a:pt x="2077" y="1689"/>
                    <a:pt x="2762" y="753"/>
                    <a:pt x="3538" y="23"/>
                  </a:cubicBezTo>
                  <a:lnTo>
                    <a:pt x="351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9" name="Google Shape;859;p17"/>
            <p:cNvSpPr/>
            <p:nvPr/>
          </p:nvSpPr>
          <p:spPr>
            <a:xfrm>
              <a:off x="234025" y="-3416400"/>
              <a:ext cx="8025" cy="14275"/>
            </a:xfrm>
            <a:custGeom>
              <a:avLst/>
              <a:gdLst/>
              <a:ahLst/>
              <a:cxnLst/>
              <a:rect l="l" t="t" r="r" b="b"/>
              <a:pathLst>
                <a:path w="321" h="571" extrusionOk="0">
                  <a:moveTo>
                    <a:pt x="298" y="0"/>
                  </a:moveTo>
                  <a:cubicBezTo>
                    <a:pt x="161" y="160"/>
                    <a:pt x="47" y="366"/>
                    <a:pt x="1" y="571"/>
                  </a:cubicBezTo>
                  <a:lnTo>
                    <a:pt x="47" y="571"/>
                  </a:lnTo>
                  <a:cubicBezTo>
                    <a:pt x="92" y="366"/>
                    <a:pt x="184" y="183"/>
                    <a:pt x="320" y="23"/>
                  </a:cubicBezTo>
                  <a:lnTo>
                    <a:pt x="2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0" name="Google Shape;860;p17"/>
            <p:cNvSpPr/>
            <p:nvPr/>
          </p:nvSpPr>
          <p:spPr>
            <a:xfrm>
              <a:off x="204925" y="-3398150"/>
              <a:ext cx="16000" cy="40550"/>
            </a:xfrm>
            <a:custGeom>
              <a:avLst/>
              <a:gdLst/>
              <a:ahLst/>
              <a:cxnLst/>
              <a:rect l="l" t="t" r="r" b="b"/>
              <a:pathLst>
                <a:path w="640" h="1622" extrusionOk="0">
                  <a:moveTo>
                    <a:pt x="617" y="1"/>
                  </a:moveTo>
                  <a:cubicBezTo>
                    <a:pt x="366" y="503"/>
                    <a:pt x="161" y="1051"/>
                    <a:pt x="1" y="1621"/>
                  </a:cubicBezTo>
                  <a:lnTo>
                    <a:pt x="24" y="1621"/>
                  </a:lnTo>
                  <a:cubicBezTo>
                    <a:pt x="183" y="1074"/>
                    <a:pt x="389" y="526"/>
                    <a:pt x="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1" name="Google Shape;861;p17"/>
            <p:cNvSpPr/>
            <p:nvPr/>
          </p:nvSpPr>
          <p:spPr>
            <a:xfrm>
              <a:off x="232900" y="-3437525"/>
              <a:ext cx="4575" cy="11450"/>
            </a:xfrm>
            <a:custGeom>
              <a:avLst/>
              <a:gdLst/>
              <a:ahLst/>
              <a:cxnLst/>
              <a:rect l="l" t="t" r="r" b="b"/>
              <a:pathLst>
                <a:path w="183" h="458" extrusionOk="0">
                  <a:moveTo>
                    <a:pt x="137" y="1"/>
                  </a:moveTo>
                  <a:lnTo>
                    <a:pt x="0" y="457"/>
                  </a:lnTo>
                  <a:lnTo>
                    <a:pt x="23" y="457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2" name="Google Shape;862;p17"/>
            <p:cNvSpPr/>
            <p:nvPr/>
          </p:nvSpPr>
          <p:spPr>
            <a:xfrm>
              <a:off x="178125" y="-3357050"/>
              <a:ext cx="78750" cy="160925"/>
            </a:xfrm>
            <a:custGeom>
              <a:avLst/>
              <a:gdLst/>
              <a:ahLst/>
              <a:cxnLst/>
              <a:rect l="l" t="t" r="r" b="b"/>
              <a:pathLst>
                <a:path w="3150" h="6437" extrusionOk="0">
                  <a:moveTo>
                    <a:pt x="3127" y="0"/>
                  </a:moveTo>
                  <a:cubicBezTo>
                    <a:pt x="1347" y="1666"/>
                    <a:pt x="205" y="3995"/>
                    <a:pt x="0" y="6437"/>
                  </a:cubicBezTo>
                  <a:lnTo>
                    <a:pt x="23" y="6437"/>
                  </a:lnTo>
                  <a:cubicBezTo>
                    <a:pt x="251" y="4017"/>
                    <a:pt x="1392" y="1666"/>
                    <a:pt x="3150" y="23"/>
                  </a:cubicBezTo>
                  <a:lnTo>
                    <a:pt x="31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3" name="Google Shape;863;p17"/>
            <p:cNvSpPr/>
            <p:nvPr/>
          </p:nvSpPr>
          <p:spPr>
            <a:xfrm>
              <a:off x="170700" y="-3169900"/>
              <a:ext cx="600" cy="10300"/>
            </a:xfrm>
            <a:custGeom>
              <a:avLst/>
              <a:gdLst/>
              <a:ahLst/>
              <a:cxnLst/>
              <a:rect l="l" t="t" r="r" b="b"/>
              <a:pathLst>
                <a:path w="24" h="412" extrusionOk="0">
                  <a:moveTo>
                    <a:pt x="0" y="1"/>
                  </a:moveTo>
                  <a:lnTo>
                    <a:pt x="0" y="412"/>
                  </a:lnTo>
                  <a:lnTo>
                    <a:pt x="23" y="41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4" name="Google Shape;864;p17"/>
            <p:cNvSpPr/>
            <p:nvPr/>
          </p:nvSpPr>
          <p:spPr>
            <a:xfrm>
              <a:off x="158150" y="-3584750"/>
              <a:ext cx="8000" cy="266525"/>
            </a:xfrm>
            <a:custGeom>
              <a:avLst/>
              <a:gdLst/>
              <a:ahLst/>
              <a:cxnLst/>
              <a:rect l="l" t="t" r="r" b="b"/>
              <a:pathLst>
                <a:path w="320" h="10661" extrusionOk="0">
                  <a:moveTo>
                    <a:pt x="274" y="1"/>
                  </a:moveTo>
                  <a:cubicBezTo>
                    <a:pt x="69" y="3539"/>
                    <a:pt x="0" y="7122"/>
                    <a:pt x="91" y="10660"/>
                  </a:cubicBezTo>
                  <a:lnTo>
                    <a:pt x="114" y="10660"/>
                  </a:lnTo>
                  <a:cubicBezTo>
                    <a:pt x="46" y="7122"/>
                    <a:pt x="114" y="3539"/>
                    <a:pt x="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5" name="Google Shape;865;p17"/>
            <p:cNvSpPr/>
            <p:nvPr/>
          </p:nvSpPr>
          <p:spPr>
            <a:xfrm>
              <a:off x="157575" y="-3289150"/>
              <a:ext cx="1150" cy="8000"/>
            </a:xfrm>
            <a:custGeom>
              <a:avLst/>
              <a:gdLst/>
              <a:ahLst/>
              <a:cxnLst/>
              <a:rect l="l" t="t" r="r" b="b"/>
              <a:pathLst>
                <a:path w="46" h="320" extrusionOk="0">
                  <a:moveTo>
                    <a:pt x="0" y="0"/>
                  </a:moveTo>
                  <a:lnTo>
                    <a:pt x="0" y="320"/>
                  </a:lnTo>
                  <a:lnTo>
                    <a:pt x="46" y="32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6" name="Google Shape;866;p17"/>
            <p:cNvSpPr/>
            <p:nvPr/>
          </p:nvSpPr>
          <p:spPr>
            <a:xfrm>
              <a:off x="172400" y="-3572750"/>
              <a:ext cx="10875" cy="150675"/>
            </a:xfrm>
            <a:custGeom>
              <a:avLst/>
              <a:gdLst/>
              <a:ahLst/>
              <a:cxnLst/>
              <a:rect l="l" t="t" r="r" b="b"/>
              <a:pathLst>
                <a:path w="435" h="6027" extrusionOk="0">
                  <a:moveTo>
                    <a:pt x="389" y="0"/>
                  </a:moveTo>
                  <a:lnTo>
                    <a:pt x="343" y="23"/>
                  </a:lnTo>
                  <a:cubicBezTo>
                    <a:pt x="412" y="913"/>
                    <a:pt x="320" y="1849"/>
                    <a:pt x="229" y="2739"/>
                  </a:cubicBezTo>
                  <a:cubicBezTo>
                    <a:pt x="115" y="3812"/>
                    <a:pt x="1" y="4930"/>
                    <a:pt x="138" y="6026"/>
                  </a:cubicBezTo>
                  <a:lnTo>
                    <a:pt x="183" y="6026"/>
                  </a:lnTo>
                  <a:cubicBezTo>
                    <a:pt x="46" y="4930"/>
                    <a:pt x="138" y="3812"/>
                    <a:pt x="252" y="2739"/>
                  </a:cubicBezTo>
                  <a:cubicBezTo>
                    <a:pt x="343" y="1849"/>
                    <a:pt x="434" y="913"/>
                    <a:pt x="3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7" name="Google Shape;867;p17"/>
            <p:cNvSpPr/>
            <p:nvPr/>
          </p:nvSpPr>
          <p:spPr>
            <a:xfrm>
              <a:off x="179825" y="-3371325"/>
              <a:ext cx="5150" cy="91325"/>
            </a:xfrm>
            <a:custGeom>
              <a:avLst/>
              <a:gdLst/>
              <a:ahLst/>
              <a:cxnLst/>
              <a:rect l="l" t="t" r="r" b="b"/>
              <a:pathLst>
                <a:path w="206" h="3653" extrusionOk="0">
                  <a:moveTo>
                    <a:pt x="160" y="1"/>
                  </a:moveTo>
                  <a:cubicBezTo>
                    <a:pt x="46" y="1210"/>
                    <a:pt x="1" y="2443"/>
                    <a:pt x="46" y="3653"/>
                  </a:cubicBezTo>
                  <a:lnTo>
                    <a:pt x="92" y="3653"/>
                  </a:lnTo>
                  <a:cubicBezTo>
                    <a:pt x="46" y="2443"/>
                    <a:pt x="92" y="1210"/>
                    <a:pt x="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8" name="Google Shape;868;p17"/>
            <p:cNvSpPr/>
            <p:nvPr/>
          </p:nvSpPr>
          <p:spPr>
            <a:xfrm>
              <a:off x="173550" y="-3127675"/>
              <a:ext cx="13150" cy="321875"/>
            </a:xfrm>
            <a:custGeom>
              <a:avLst/>
              <a:gdLst/>
              <a:ahLst/>
              <a:cxnLst/>
              <a:rect l="l" t="t" r="r" b="b"/>
              <a:pathLst>
                <a:path w="526" h="12875" extrusionOk="0">
                  <a:moveTo>
                    <a:pt x="46" y="1"/>
                  </a:moveTo>
                  <a:lnTo>
                    <a:pt x="160" y="2466"/>
                  </a:lnTo>
                  <a:cubicBezTo>
                    <a:pt x="320" y="5890"/>
                    <a:pt x="480" y="9428"/>
                    <a:pt x="0" y="12874"/>
                  </a:cubicBezTo>
                  <a:lnTo>
                    <a:pt x="46" y="12874"/>
                  </a:lnTo>
                  <a:cubicBezTo>
                    <a:pt x="525" y="9428"/>
                    <a:pt x="366" y="5890"/>
                    <a:pt x="183" y="2466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9" name="Google Shape;869;p17"/>
            <p:cNvSpPr/>
            <p:nvPr/>
          </p:nvSpPr>
          <p:spPr>
            <a:xfrm>
              <a:off x="171825" y="-2735650"/>
              <a:ext cx="2325" cy="22850"/>
            </a:xfrm>
            <a:custGeom>
              <a:avLst/>
              <a:gdLst/>
              <a:ahLst/>
              <a:cxnLst/>
              <a:rect l="l" t="t" r="r" b="b"/>
              <a:pathLst>
                <a:path w="93" h="914" extrusionOk="0">
                  <a:moveTo>
                    <a:pt x="1" y="1"/>
                  </a:moveTo>
                  <a:lnTo>
                    <a:pt x="69" y="914"/>
                  </a:lnTo>
                  <a:lnTo>
                    <a:pt x="92" y="914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0" name="Google Shape;870;p17"/>
            <p:cNvSpPr/>
            <p:nvPr/>
          </p:nvSpPr>
          <p:spPr>
            <a:xfrm>
              <a:off x="183825" y="-3161900"/>
              <a:ext cx="2875" cy="34250"/>
            </a:xfrm>
            <a:custGeom>
              <a:avLst/>
              <a:gdLst/>
              <a:ahLst/>
              <a:cxnLst/>
              <a:rect l="l" t="t" r="r" b="b"/>
              <a:pathLst>
                <a:path w="115" h="1370" extrusionOk="0">
                  <a:moveTo>
                    <a:pt x="23" y="0"/>
                  </a:moveTo>
                  <a:cubicBezTo>
                    <a:pt x="0" y="457"/>
                    <a:pt x="23" y="913"/>
                    <a:pt x="69" y="1370"/>
                  </a:cubicBezTo>
                  <a:lnTo>
                    <a:pt x="114" y="1370"/>
                  </a:lnTo>
                  <a:cubicBezTo>
                    <a:pt x="46" y="913"/>
                    <a:pt x="46" y="457"/>
                    <a:pt x="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1" name="Google Shape;871;p17"/>
            <p:cNvSpPr/>
            <p:nvPr/>
          </p:nvSpPr>
          <p:spPr>
            <a:xfrm>
              <a:off x="149000" y="-3242350"/>
              <a:ext cx="17150" cy="235675"/>
            </a:xfrm>
            <a:custGeom>
              <a:avLst/>
              <a:gdLst/>
              <a:ahLst/>
              <a:cxnLst/>
              <a:rect l="l" t="t" r="r" b="b"/>
              <a:pathLst>
                <a:path w="686" h="9427" extrusionOk="0">
                  <a:moveTo>
                    <a:pt x="1" y="0"/>
                  </a:moveTo>
                  <a:cubicBezTo>
                    <a:pt x="47" y="3150"/>
                    <a:pt x="343" y="6345"/>
                    <a:pt x="640" y="9427"/>
                  </a:cubicBezTo>
                  <a:lnTo>
                    <a:pt x="686" y="9404"/>
                  </a:lnTo>
                  <a:cubicBezTo>
                    <a:pt x="389" y="6323"/>
                    <a:pt x="92" y="3150"/>
                    <a:pt x="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2" name="Google Shape;872;p17"/>
            <p:cNvSpPr/>
            <p:nvPr/>
          </p:nvSpPr>
          <p:spPr>
            <a:xfrm>
              <a:off x="162700" y="-2991850"/>
              <a:ext cx="1175" cy="26850"/>
            </a:xfrm>
            <a:custGeom>
              <a:avLst/>
              <a:gdLst/>
              <a:ahLst/>
              <a:cxnLst/>
              <a:rect l="l" t="t" r="r" b="b"/>
              <a:pathLst>
                <a:path w="47" h="1074" extrusionOk="0">
                  <a:moveTo>
                    <a:pt x="1" y="0"/>
                  </a:moveTo>
                  <a:lnTo>
                    <a:pt x="1" y="1073"/>
                  </a:lnTo>
                  <a:lnTo>
                    <a:pt x="46" y="107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3" name="Google Shape;873;p17"/>
            <p:cNvSpPr/>
            <p:nvPr/>
          </p:nvSpPr>
          <p:spPr>
            <a:xfrm>
              <a:off x="150725" y="-2905700"/>
              <a:ext cx="19425" cy="288200"/>
            </a:xfrm>
            <a:custGeom>
              <a:avLst/>
              <a:gdLst/>
              <a:ahLst/>
              <a:cxnLst/>
              <a:rect l="l" t="t" r="r" b="b"/>
              <a:pathLst>
                <a:path w="777" h="11528" extrusionOk="0">
                  <a:moveTo>
                    <a:pt x="0" y="1"/>
                  </a:moveTo>
                  <a:cubicBezTo>
                    <a:pt x="46" y="3836"/>
                    <a:pt x="297" y="7716"/>
                    <a:pt x="754" y="11528"/>
                  </a:cubicBezTo>
                  <a:lnTo>
                    <a:pt x="777" y="11528"/>
                  </a:lnTo>
                  <a:cubicBezTo>
                    <a:pt x="320" y="7716"/>
                    <a:pt x="69" y="3836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4" name="Google Shape;874;p17"/>
            <p:cNvSpPr/>
            <p:nvPr/>
          </p:nvSpPr>
          <p:spPr>
            <a:xfrm>
              <a:off x="200375" y="-2711100"/>
              <a:ext cx="10300" cy="65650"/>
            </a:xfrm>
            <a:custGeom>
              <a:avLst/>
              <a:gdLst/>
              <a:ahLst/>
              <a:cxnLst/>
              <a:rect l="l" t="t" r="r" b="b"/>
              <a:pathLst>
                <a:path w="412" h="2626" extrusionOk="0">
                  <a:moveTo>
                    <a:pt x="0" y="0"/>
                  </a:moveTo>
                  <a:cubicBezTo>
                    <a:pt x="183" y="868"/>
                    <a:pt x="320" y="1758"/>
                    <a:pt x="388" y="2625"/>
                  </a:cubicBezTo>
                  <a:lnTo>
                    <a:pt x="411" y="2625"/>
                  </a:lnTo>
                  <a:cubicBezTo>
                    <a:pt x="365" y="1735"/>
                    <a:pt x="228" y="868"/>
                    <a:pt x="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75" name="Google Shape;875;p17"/>
          <p:cNvGrpSpPr/>
          <p:nvPr/>
        </p:nvGrpSpPr>
        <p:grpSpPr>
          <a:xfrm flipH="1">
            <a:off x="-2862628" y="3691783"/>
            <a:ext cx="17902702" cy="6190712"/>
            <a:chOff x="-3597471" y="2997437"/>
            <a:chExt cx="13427026" cy="4643034"/>
          </a:xfrm>
        </p:grpSpPr>
        <p:sp>
          <p:nvSpPr>
            <p:cNvPr id="876" name="Google Shape;876;p17"/>
            <p:cNvSpPr/>
            <p:nvPr/>
          </p:nvSpPr>
          <p:spPr>
            <a:xfrm>
              <a:off x="-576015" y="4595200"/>
              <a:ext cx="7387976" cy="3045271"/>
            </a:xfrm>
            <a:custGeom>
              <a:avLst/>
              <a:gdLst/>
              <a:ahLst/>
              <a:cxnLst/>
              <a:rect l="l" t="t" r="r" b="b"/>
              <a:pathLst>
                <a:path w="38439" h="18855" extrusionOk="0">
                  <a:moveTo>
                    <a:pt x="0" y="1"/>
                  </a:moveTo>
                  <a:lnTo>
                    <a:pt x="0" y="18854"/>
                  </a:lnTo>
                  <a:lnTo>
                    <a:pt x="28737" y="18854"/>
                  </a:lnTo>
                  <a:cubicBezTo>
                    <a:pt x="28943" y="18512"/>
                    <a:pt x="29125" y="18170"/>
                    <a:pt x="29308" y="17827"/>
                  </a:cubicBezTo>
                  <a:cubicBezTo>
                    <a:pt x="31248" y="14244"/>
                    <a:pt x="33188" y="10660"/>
                    <a:pt x="35105" y="7054"/>
                  </a:cubicBezTo>
                  <a:cubicBezTo>
                    <a:pt x="36018" y="5388"/>
                    <a:pt x="37342" y="3607"/>
                    <a:pt x="37936" y="1804"/>
                  </a:cubicBezTo>
                  <a:cubicBezTo>
                    <a:pt x="38439" y="342"/>
                    <a:pt x="37642" y="114"/>
                    <a:pt x="36598" y="114"/>
                  </a:cubicBezTo>
                  <a:cubicBezTo>
                    <a:pt x="36126" y="114"/>
                    <a:pt x="35604" y="161"/>
                    <a:pt x="35128" y="161"/>
                  </a:cubicBezTo>
                  <a:cubicBezTo>
                    <a:pt x="27322" y="115"/>
                    <a:pt x="19516" y="92"/>
                    <a:pt x="11710" y="46"/>
                  </a:cubicBezTo>
                  <a:cubicBezTo>
                    <a:pt x="10842" y="46"/>
                    <a:pt x="3127" y="24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7" name="Google Shape;877;p17"/>
            <p:cNvSpPr/>
            <p:nvPr/>
          </p:nvSpPr>
          <p:spPr>
            <a:xfrm>
              <a:off x="-576015" y="5000431"/>
              <a:ext cx="4738114" cy="1306293"/>
            </a:xfrm>
            <a:custGeom>
              <a:avLst/>
              <a:gdLst/>
              <a:ahLst/>
              <a:cxnLst/>
              <a:rect l="l" t="t" r="r" b="b"/>
              <a:pathLst>
                <a:path w="24652" h="8088" extrusionOk="0">
                  <a:moveTo>
                    <a:pt x="16091" y="0"/>
                  </a:moveTo>
                  <a:cubicBezTo>
                    <a:pt x="15672" y="0"/>
                    <a:pt x="15262" y="63"/>
                    <a:pt x="14905" y="276"/>
                  </a:cubicBezTo>
                  <a:cubicBezTo>
                    <a:pt x="14289" y="596"/>
                    <a:pt x="13878" y="1281"/>
                    <a:pt x="13284" y="1669"/>
                  </a:cubicBezTo>
                  <a:cubicBezTo>
                    <a:pt x="12888" y="1937"/>
                    <a:pt x="12430" y="2044"/>
                    <a:pt x="11959" y="2044"/>
                  </a:cubicBezTo>
                  <a:cubicBezTo>
                    <a:pt x="11429" y="2044"/>
                    <a:pt x="10882" y="1908"/>
                    <a:pt x="10386" y="1714"/>
                  </a:cubicBezTo>
                  <a:cubicBezTo>
                    <a:pt x="9427" y="1349"/>
                    <a:pt x="8537" y="824"/>
                    <a:pt x="7532" y="665"/>
                  </a:cubicBezTo>
                  <a:cubicBezTo>
                    <a:pt x="7325" y="632"/>
                    <a:pt x="7120" y="617"/>
                    <a:pt x="6915" y="617"/>
                  </a:cubicBezTo>
                  <a:cubicBezTo>
                    <a:pt x="4551" y="617"/>
                    <a:pt x="2353" y="2650"/>
                    <a:pt x="0" y="3175"/>
                  </a:cubicBezTo>
                  <a:lnTo>
                    <a:pt x="0" y="7649"/>
                  </a:lnTo>
                  <a:cubicBezTo>
                    <a:pt x="206" y="7695"/>
                    <a:pt x="411" y="7763"/>
                    <a:pt x="616" y="7809"/>
                  </a:cubicBezTo>
                  <a:cubicBezTo>
                    <a:pt x="1940" y="8083"/>
                    <a:pt x="3287" y="8083"/>
                    <a:pt x="4611" y="8083"/>
                  </a:cubicBezTo>
                  <a:cubicBezTo>
                    <a:pt x="5077" y="8085"/>
                    <a:pt x="5544" y="8088"/>
                    <a:pt x="6011" y="8088"/>
                  </a:cubicBezTo>
                  <a:cubicBezTo>
                    <a:pt x="9413" y="8088"/>
                    <a:pt x="12841" y="7959"/>
                    <a:pt x="16092" y="6896"/>
                  </a:cubicBezTo>
                  <a:cubicBezTo>
                    <a:pt x="18283" y="6188"/>
                    <a:pt x="20360" y="5070"/>
                    <a:pt x="22209" y="3586"/>
                  </a:cubicBezTo>
                  <a:cubicBezTo>
                    <a:pt x="22666" y="3221"/>
                    <a:pt x="23099" y="2833"/>
                    <a:pt x="23533" y="2422"/>
                  </a:cubicBezTo>
                  <a:cubicBezTo>
                    <a:pt x="23830" y="2148"/>
                    <a:pt x="24560" y="1646"/>
                    <a:pt x="24606" y="1190"/>
                  </a:cubicBezTo>
                  <a:cubicBezTo>
                    <a:pt x="24651" y="276"/>
                    <a:pt x="22004" y="459"/>
                    <a:pt x="21433" y="413"/>
                  </a:cubicBezTo>
                  <a:cubicBezTo>
                    <a:pt x="19904" y="299"/>
                    <a:pt x="18375" y="162"/>
                    <a:pt x="16845" y="48"/>
                  </a:cubicBezTo>
                  <a:cubicBezTo>
                    <a:pt x="16597" y="23"/>
                    <a:pt x="16342" y="0"/>
                    <a:pt x="16091" y="0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8" name="Google Shape;878;p17"/>
            <p:cNvSpPr/>
            <p:nvPr/>
          </p:nvSpPr>
          <p:spPr>
            <a:xfrm>
              <a:off x="4162098" y="4912331"/>
              <a:ext cx="1228542" cy="189613"/>
            </a:xfrm>
            <a:custGeom>
              <a:avLst/>
              <a:gdLst/>
              <a:ahLst/>
              <a:cxnLst/>
              <a:rect l="l" t="t" r="r" b="b"/>
              <a:pathLst>
                <a:path w="6392" h="1174" extrusionOk="0">
                  <a:moveTo>
                    <a:pt x="4288" y="0"/>
                  </a:moveTo>
                  <a:cubicBezTo>
                    <a:pt x="4067" y="0"/>
                    <a:pt x="3846" y="25"/>
                    <a:pt x="3629" y="87"/>
                  </a:cubicBezTo>
                  <a:cubicBezTo>
                    <a:pt x="3196" y="178"/>
                    <a:pt x="2785" y="429"/>
                    <a:pt x="2351" y="566"/>
                  </a:cubicBezTo>
                  <a:cubicBezTo>
                    <a:pt x="1990" y="697"/>
                    <a:pt x="1608" y="760"/>
                    <a:pt x="1225" y="760"/>
                  </a:cubicBezTo>
                  <a:cubicBezTo>
                    <a:pt x="809" y="760"/>
                    <a:pt x="392" y="686"/>
                    <a:pt x="0" y="543"/>
                  </a:cubicBezTo>
                  <a:lnTo>
                    <a:pt x="0" y="543"/>
                  </a:lnTo>
                  <a:cubicBezTo>
                    <a:pt x="491" y="952"/>
                    <a:pt x="1111" y="1174"/>
                    <a:pt x="1726" y="1174"/>
                  </a:cubicBezTo>
                  <a:cubicBezTo>
                    <a:pt x="1968" y="1174"/>
                    <a:pt x="2210" y="1139"/>
                    <a:pt x="2442" y="1068"/>
                  </a:cubicBezTo>
                  <a:cubicBezTo>
                    <a:pt x="3150" y="840"/>
                    <a:pt x="3789" y="292"/>
                    <a:pt x="4542" y="292"/>
                  </a:cubicBezTo>
                  <a:cubicBezTo>
                    <a:pt x="4885" y="292"/>
                    <a:pt x="5227" y="429"/>
                    <a:pt x="5547" y="498"/>
                  </a:cubicBezTo>
                  <a:cubicBezTo>
                    <a:pt x="5726" y="542"/>
                    <a:pt x="5926" y="597"/>
                    <a:pt x="6113" y="597"/>
                  </a:cubicBezTo>
                  <a:cubicBezTo>
                    <a:pt x="6211" y="597"/>
                    <a:pt x="6305" y="582"/>
                    <a:pt x="6391" y="543"/>
                  </a:cubicBezTo>
                  <a:cubicBezTo>
                    <a:pt x="6300" y="406"/>
                    <a:pt x="5957" y="338"/>
                    <a:pt x="5798" y="292"/>
                  </a:cubicBezTo>
                  <a:cubicBezTo>
                    <a:pt x="5569" y="201"/>
                    <a:pt x="5318" y="132"/>
                    <a:pt x="5090" y="87"/>
                  </a:cubicBezTo>
                  <a:cubicBezTo>
                    <a:pt x="4827" y="37"/>
                    <a:pt x="4557" y="0"/>
                    <a:pt x="42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9" name="Google Shape;879;p17"/>
            <p:cNvSpPr/>
            <p:nvPr/>
          </p:nvSpPr>
          <p:spPr>
            <a:xfrm>
              <a:off x="1367337" y="5162911"/>
              <a:ext cx="491648" cy="66542"/>
            </a:xfrm>
            <a:custGeom>
              <a:avLst/>
              <a:gdLst/>
              <a:ahLst/>
              <a:cxnLst/>
              <a:rect l="l" t="t" r="r" b="b"/>
              <a:pathLst>
                <a:path w="2558" h="412" extrusionOk="0">
                  <a:moveTo>
                    <a:pt x="1" y="1"/>
                  </a:moveTo>
                  <a:cubicBezTo>
                    <a:pt x="161" y="298"/>
                    <a:pt x="480" y="412"/>
                    <a:pt x="777" y="412"/>
                  </a:cubicBezTo>
                  <a:cubicBezTo>
                    <a:pt x="1074" y="412"/>
                    <a:pt x="1370" y="320"/>
                    <a:pt x="1667" y="252"/>
                  </a:cubicBezTo>
                  <a:cubicBezTo>
                    <a:pt x="1834" y="201"/>
                    <a:pt x="2000" y="171"/>
                    <a:pt x="2167" y="171"/>
                  </a:cubicBezTo>
                  <a:cubicBezTo>
                    <a:pt x="2297" y="171"/>
                    <a:pt x="2427" y="189"/>
                    <a:pt x="2557" y="229"/>
                  </a:cubicBezTo>
                  <a:cubicBezTo>
                    <a:pt x="2345" y="88"/>
                    <a:pt x="2089" y="25"/>
                    <a:pt x="1838" y="25"/>
                  </a:cubicBezTo>
                  <a:cubicBezTo>
                    <a:pt x="1684" y="25"/>
                    <a:pt x="1532" y="49"/>
                    <a:pt x="1393" y="92"/>
                  </a:cubicBezTo>
                  <a:cubicBezTo>
                    <a:pt x="1188" y="138"/>
                    <a:pt x="1005" y="229"/>
                    <a:pt x="822" y="252"/>
                  </a:cubicBezTo>
                  <a:cubicBezTo>
                    <a:pt x="787" y="257"/>
                    <a:pt x="752" y="260"/>
                    <a:pt x="718" y="260"/>
                  </a:cubicBezTo>
                  <a:cubicBezTo>
                    <a:pt x="461" y="260"/>
                    <a:pt x="222" y="122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0" name="Google Shape;880;p17"/>
            <p:cNvSpPr/>
            <p:nvPr/>
          </p:nvSpPr>
          <p:spPr>
            <a:xfrm>
              <a:off x="117064" y="4835205"/>
              <a:ext cx="851254" cy="132600"/>
            </a:xfrm>
            <a:custGeom>
              <a:avLst/>
              <a:gdLst/>
              <a:ahLst/>
              <a:cxnLst/>
              <a:rect l="l" t="t" r="r" b="b"/>
              <a:pathLst>
                <a:path w="4429" h="821" extrusionOk="0">
                  <a:moveTo>
                    <a:pt x="431" y="1"/>
                  </a:moveTo>
                  <a:cubicBezTo>
                    <a:pt x="278" y="1"/>
                    <a:pt x="129" y="25"/>
                    <a:pt x="1" y="90"/>
                  </a:cubicBezTo>
                  <a:cubicBezTo>
                    <a:pt x="457" y="181"/>
                    <a:pt x="891" y="227"/>
                    <a:pt x="1324" y="409"/>
                  </a:cubicBezTo>
                  <a:cubicBezTo>
                    <a:pt x="1712" y="569"/>
                    <a:pt x="2100" y="797"/>
                    <a:pt x="2511" y="820"/>
                  </a:cubicBezTo>
                  <a:cubicBezTo>
                    <a:pt x="2527" y="821"/>
                    <a:pt x="2542" y="821"/>
                    <a:pt x="2557" y="821"/>
                  </a:cubicBezTo>
                  <a:cubicBezTo>
                    <a:pt x="3201" y="821"/>
                    <a:pt x="3782" y="364"/>
                    <a:pt x="4429" y="364"/>
                  </a:cubicBezTo>
                  <a:cubicBezTo>
                    <a:pt x="4286" y="316"/>
                    <a:pt x="4143" y="298"/>
                    <a:pt x="3999" y="298"/>
                  </a:cubicBezTo>
                  <a:cubicBezTo>
                    <a:pt x="3517" y="298"/>
                    <a:pt x="3026" y="501"/>
                    <a:pt x="2534" y="501"/>
                  </a:cubicBezTo>
                  <a:cubicBezTo>
                    <a:pt x="2100" y="478"/>
                    <a:pt x="1667" y="295"/>
                    <a:pt x="1233" y="158"/>
                  </a:cubicBezTo>
                  <a:cubicBezTo>
                    <a:pt x="1011" y="84"/>
                    <a:pt x="713" y="1"/>
                    <a:pt x="4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1" name="Google Shape;881;p17"/>
            <p:cNvSpPr/>
            <p:nvPr/>
          </p:nvSpPr>
          <p:spPr>
            <a:xfrm>
              <a:off x="1774397" y="2997437"/>
              <a:ext cx="8055150" cy="3730396"/>
            </a:xfrm>
            <a:custGeom>
              <a:avLst/>
              <a:gdLst/>
              <a:ahLst/>
              <a:cxnLst/>
              <a:rect l="l" t="t" r="r" b="b"/>
              <a:pathLst>
                <a:path w="49874" h="23097" extrusionOk="0">
                  <a:moveTo>
                    <a:pt x="42166" y="0"/>
                  </a:moveTo>
                  <a:cubicBezTo>
                    <a:pt x="32678" y="0"/>
                    <a:pt x="33877" y="15455"/>
                    <a:pt x="11505" y="16021"/>
                  </a:cubicBezTo>
                  <a:cubicBezTo>
                    <a:pt x="6415" y="16158"/>
                    <a:pt x="3014" y="19216"/>
                    <a:pt x="1302" y="21271"/>
                  </a:cubicBezTo>
                  <a:cubicBezTo>
                    <a:pt x="434" y="22321"/>
                    <a:pt x="1" y="23097"/>
                    <a:pt x="1" y="23097"/>
                  </a:cubicBezTo>
                  <a:lnTo>
                    <a:pt x="46633" y="20563"/>
                  </a:lnTo>
                  <a:lnTo>
                    <a:pt x="49691" y="3307"/>
                  </a:lnTo>
                  <a:lnTo>
                    <a:pt x="49874" y="2326"/>
                  </a:lnTo>
                  <a:cubicBezTo>
                    <a:pt x="46622" y="682"/>
                    <a:pt x="44158" y="0"/>
                    <a:pt x="42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2" name="Google Shape;882;p17"/>
            <p:cNvSpPr/>
            <p:nvPr/>
          </p:nvSpPr>
          <p:spPr>
            <a:xfrm>
              <a:off x="1984524" y="2997437"/>
              <a:ext cx="7845025" cy="3435479"/>
            </a:xfrm>
            <a:custGeom>
              <a:avLst/>
              <a:gdLst/>
              <a:ahLst/>
              <a:cxnLst/>
              <a:rect l="l" t="t" r="r" b="b"/>
              <a:pathLst>
                <a:path w="48573" h="21271" extrusionOk="0">
                  <a:moveTo>
                    <a:pt x="40865" y="0"/>
                  </a:moveTo>
                  <a:cubicBezTo>
                    <a:pt x="31377" y="0"/>
                    <a:pt x="32576" y="15455"/>
                    <a:pt x="10204" y="16021"/>
                  </a:cubicBezTo>
                  <a:cubicBezTo>
                    <a:pt x="7122" y="16089"/>
                    <a:pt x="4680" y="17253"/>
                    <a:pt x="2831" y="18600"/>
                  </a:cubicBezTo>
                  <a:cubicBezTo>
                    <a:pt x="1621" y="19490"/>
                    <a:pt x="685" y="20449"/>
                    <a:pt x="1" y="21271"/>
                  </a:cubicBezTo>
                  <a:cubicBezTo>
                    <a:pt x="275" y="21065"/>
                    <a:pt x="548" y="20860"/>
                    <a:pt x="822" y="20677"/>
                  </a:cubicBezTo>
                  <a:cubicBezTo>
                    <a:pt x="1722" y="20063"/>
                    <a:pt x="2747" y="19533"/>
                    <a:pt x="3818" y="19533"/>
                  </a:cubicBezTo>
                  <a:cubicBezTo>
                    <a:pt x="3862" y="19533"/>
                    <a:pt x="3906" y="19534"/>
                    <a:pt x="3949" y="19536"/>
                  </a:cubicBezTo>
                  <a:cubicBezTo>
                    <a:pt x="4278" y="19536"/>
                    <a:pt x="4607" y="19594"/>
                    <a:pt x="4935" y="19594"/>
                  </a:cubicBezTo>
                  <a:cubicBezTo>
                    <a:pt x="5018" y="19594"/>
                    <a:pt x="5100" y="19591"/>
                    <a:pt x="5182" y="19581"/>
                  </a:cubicBezTo>
                  <a:cubicBezTo>
                    <a:pt x="5684" y="19513"/>
                    <a:pt x="6118" y="19262"/>
                    <a:pt x="6574" y="19034"/>
                  </a:cubicBezTo>
                  <a:cubicBezTo>
                    <a:pt x="8423" y="18075"/>
                    <a:pt x="10523" y="17527"/>
                    <a:pt x="12623" y="17504"/>
                  </a:cubicBezTo>
                  <a:cubicBezTo>
                    <a:pt x="12730" y="17502"/>
                    <a:pt x="12837" y="17502"/>
                    <a:pt x="12944" y="17502"/>
                  </a:cubicBezTo>
                  <a:cubicBezTo>
                    <a:pt x="13252" y="17502"/>
                    <a:pt x="13561" y="17508"/>
                    <a:pt x="13870" y="17508"/>
                  </a:cubicBezTo>
                  <a:cubicBezTo>
                    <a:pt x="14650" y="17508"/>
                    <a:pt x="15423" y="17468"/>
                    <a:pt x="16138" y="17185"/>
                  </a:cubicBezTo>
                  <a:cubicBezTo>
                    <a:pt x="16937" y="16888"/>
                    <a:pt x="17599" y="16340"/>
                    <a:pt x="18329" y="15929"/>
                  </a:cubicBezTo>
                  <a:cubicBezTo>
                    <a:pt x="20703" y="14628"/>
                    <a:pt x="23830" y="14948"/>
                    <a:pt x="25930" y="13236"/>
                  </a:cubicBezTo>
                  <a:cubicBezTo>
                    <a:pt x="26843" y="12483"/>
                    <a:pt x="27482" y="11387"/>
                    <a:pt x="28555" y="10885"/>
                  </a:cubicBezTo>
                  <a:cubicBezTo>
                    <a:pt x="29149" y="10611"/>
                    <a:pt x="29788" y="10543"/>
                    <a:pt x="30404" y="10360"/>
                  </a:cubicBezTo>
                  <a:cubicBezTo>
                    <a:pt x="32778" y="9584"/>
                    <a:pt x="34147" y="7142"/>
                    <a:pt x="36087" y="5567"/>
                  </a:cubicBezTo>
                  <a:cubicBezTo>
                    <a:pt x="38531" y="3608"/>
                    <a:pt x="41699" y="3182"/>
                    <a:pt x="44752" y="3182"/>
                  </a:cubicBezTo>
                  <a:cubicBezTo>
                    <a:pt x="45293" y="3182"/>
                    <a:pt x="45830" y="3195"/>
                    <a:pt x="46359" y="3216"/>
                  </a:cubicBezTo>
                  <a:cubicBezTo>
                    <a:pt x="46987" y="3253"/>
                    <a:pt x="47540" y="3320"/>
                    <a:pt x="48042" y="3320"/>
                  </a:cubicBezTo>
                  <a:cubicBezTo>
                    <a:pt x="48161" y="3320"/>
                    <a:pt x="48277" y="3316"/>
                    <a:pt x="48390" y="3307"/>
                  </a:cubicBezTo>
                  <a:lnTo>
                    <a:pt x="48550" y="2417"/>
                  </a:lnTo>
                  <a:lnTo>
                    <a:pt x="48573" y="2326"/>
                  </a:lnTo>
                  <a:cubicBezTo>
                    <a:pt x="45321" y="682"/>
                    <a:pt x="42857" y="0"/>
                    <a:pt x="40865" y="0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3" name="Google Shape;883;p17"/>
            <p:cNvSpPr/>
            <p:nvPr/>
          </p:nvSpPr>
          <p:spPr>
            <a:xfrm>
              <a:off x="2441603" y="2997437"/>
              <a:ext cx="7387952" cy="3005863"/>
            </a:xfrm>
            <a:custGeom>
              <a:avLst/>
              <a:gdLst/>
              <a:ahLst/>
              <a:cxnLst/>
              <a:rect l="l" t="t" r="r" b="b"/>
              <a:pathLst>
                <a:path w="45743" h="18611" extrusionOk="0">
                  <a:moveTo>
                    <a:pt x="38035" y="0"/>
                  </a:moveTo>
                  <a:cubicBezTo>
                    <a:pt x="28547" y="0"/>
                    <a:pt x="29746" y="15455"/>
                    <a:pt x="7374" y="16021"/>
                  </a:cubicBezTo>
                  <a:cubicBezTo>
                    <a:pt x="4292" y="16089"/>
                    <a:pt x="1850" y="17253"/>
                    <a:pt x="1" y="18600"/>
                  </a:cubicBezTo>
                  <a:cubicBezTo>
                    <a:pt x="130" y="18607"/>
                    <a:pt x="258" y="18611"/>
                    <a:pt x="386" y="18611"/>
                  </a:cubicBezTo>
                  <a:cubicBezTo>
                    <a:pt x="1078" y="18611"/>
                    <a:pt x="1762" y="18501"/>
                    <a:pt x="2398" y="18212"/>
                  </a:cubicBezTo>
                  <a:cubicBezTo>
                    <a:pt x="3425" y="17755"/>
                    <a:pt x="4292" y="16820"/>
                    <a:pt x="5433" y="16774"/>
                  </a:cubicBezTo>
                  <a:cubicBezTo>
                    <a:pt x="5453" y="16773"/>
                    <a:pt x="5473" y="16773"/>
                    <a:pt x="5493" y="16773"/>
                  </a:cubicBezTo>
                  <a:cubicBezTo>
                    <a:pt x="6246" y="16773"/>
                    <a:pt x="6937" y="17187"/>
                    <a:pt x="7693" y="17253"/>
                  </a:cubicBezTo>
                  <a:cubicBezTo>
                    <a:pt x="7785" y="17262"/>
                    <a:pt x="7877" y="17265"/>
                    <a:pt x="7967" y="17265"/>
                  </a:cubicBezTo>
                  <a:cubicBezTo>
                    <a:pt x="8371" y="17265"/>
                    <a:pt x="8763" y="17191"/>
                    <a:pt x="9154" y="17116"/>
                  </a:cubicBezTo>
                  <a:cubicBezTo>
                    <a:pt x="11140" y="16728"/>
                    <a:pt x="13103" y="16249"/>
                    <a:pt x="15020" y="15701"/>
                  </a:cubicBezTo>
                  <a:cubicBezTo>
                    <a:pt x="17485" y="15016"/>
                    <a:pt x="19927" y="14195"/>
                    <a:pt x="21982" y="12711"/>
                  </a:cubicBezTo>
                  <a:cubicBezTo>
                    <a:pt x="22598" y="12277"/>
                    <a:pt x="23169" y="11775"/>
                    <a:pt x="23853" y="11456"/>
                  </a:cubicBezTo>
                  <a:cubicBezTo>
                    <a:pt x="24241" y="11250"/>
                    <a:pt x="24675" y="11136"/>
                    <a:pt x="25063" y="10954"/>
                  </a:cubicBezTo>
                  <a:cubicBezTo>
                    <a:pt x="26113" y="10451"/>
                    <a:pt x="26935" y="9561"/>
                    <a:pt x="27665" y="8648"/>
                  </a:cubicBezTo>
                  <a:cubicBezTo>
                    <a:pt x="28829" y="7165"/>
                    <a:pt x="29879" y="5590"/>
                    <a:pt x="31158" y="4197"/>
                  </a:cubicBezTo>
                  <a:cubicBezTo>
                    <a:pt x="32436" y="2805"/>
                    <a:pt x="34034" y="1618"/>
                    <a:pt x="35860" y="1207"/>
                  </a:cubicBezTo>
                  <a:cubicBezTo>
                    <a:pt x="36414" y="1082"/>
                    <a:pt x="36968" y="1031"/>
                    <a:pt x="37521" y="1031"/>
                  </a:cubicBezTo>
                  <a:cubicBezTo>
                    <a:pt x="39498" y="1031"/>
                    <a:pt x="41466" y="1690"/>
                    <a:pt x="43392" y="2029"/>
                  </a:cubicBezTo>
                  <a:cubicBezTo>
                    <a:pt x="43871" y="2097"/>
                    <a:pt x="44898" y="2348"/>
                    <a:pt x="45720" y="2417"/>
                  </a:cubicBezTo>
                  <a:lnTo>
                    <a:pt x="45743" y="2326"/>
                  </a:lnTo>
                  <a:cubicBezTo>
                    <a:pt x="42491" y="682"/>
                    <a:pt x="40027" y="0"/>
                    <a:pt x="38035" y="0"/>
                  </a:cubicBezTo>
                  <a:close/>
                </a:path>
              </a:pathLst>
            </a:custGeom>
            <a:solidFill>
              <a:srgbClr val="FFFFFF">
                <a:alpha val="10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4" name="Google Shape;884;p17"/>
            <p:cNvSpPr/>
            <p:nvPr/>
          </p:nvSpPr>
          <p:spPr>
            <a:xfrm>
              <a:off x="-3597471" y="3226757"/>
              <a:ext cx="7885564" cy="3220671"/>
            </a:xfrm>
            <a:custGeom>
              <a:avLst/>
              <a:gdLst/>
              <a:ahLst/>
              <a:cxnLst/>
              <a:rect l="l" t="t" r="r" b="b"/>
              <a:pathLst>
                <a:path w="48824" h="19941" extrusionOk="0">
                  <a:moveTo>
                    <a:pt x="7692" y="0"/>
                  </a:moveTo>
                  <a:cubicBezTo>
                    <a:pt x="5705" y="0"/>
                    <a:pt x="3262" y="761"/>
                    <a:pt x="0" y="2639"/>
                  </a:cubicBezTo>
                  <a:lnTo>
                    <a:pt x="206" y="3552"/>
                  </a:lnTo>
                  <a:lnTo>
                    <a:pt x="4040" y="19941"/>
                  </a:lnTo>
                  <a:lnTo>
                    <a:pt x="48824" y="19941"/>
                  </a:lnTo>
                  <a:cubicBezTo>
                    <a:pt x="48824" y="19941"/>
                    <a:pt x="48390" y="19211"/>
                    <a:pt x="47500" y="18252"/>
                  </a:cubicBezTo>
                  <a:cubicBezTo>
                    <a:pt x="45784" y="16425"/>
                    <a:pt x="42482" y="13750"/>
                    <a:pt x="37804" y="13750"/>
                  </a:cubicBezTo>
                  <a:cubicBezTo>
                    <a:pt x="37689" y="13750"/>
                    <a:pt x="37573" y="13752"/>
                    <a:pt x="37457" y="13755"/>
                  </a:cubicBezTo>
                  <a:cubicBezTo>
                    <a:pt x="37016" y="13768"/>
                    <a:pt x="36585" y="13774"/>
                    <a:pt x="36162" y="13774"/>
                  </a:cubicBezTo>
                  <a:cubicBezTo>
                    <a:pt x="16336" y="13774"/>
                    <a:pt x="16147" y="0"/>
                    <a:pt x="76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5" name="Google Shape;885;p17"/>
            <p:cNvSpPr/>
            <p:nvPr/>
          </p:nvSpPr>
          <p:spPr>
            <a:xfrm>
              <a:off x="-3597471" y="3226757"/>
              <a:ext cx="7671725" cy="2947881"/>
            </a:xfrm>
            <a:custGeom>
              <a:avLst/>
              <a:gdLst/>
              <a:ahLst/>
              <a:cxnLst/>
              <a:rect l="l" t="t" r="r" b="b"/>
              <a:pathLst>
                <a:path w="47500" h="18252" extrusionOk="0">
                  <a:moveTo>
                    <a:pt x="7692" y="0"/>
                  </a:moveTo>
                  <a:cubicBezTo>
                    <a:pt x="5705" y="0"/>
                    <a:pt x="3262" y="761"/>
                    <a:pt x="0" y="2639"/>
                  </a:cubicBezTo>
                  <a:lnTo>
                    <a:pt x="23" y="2731"/>
                  </a:lnTo>
                  <a:lnTo>
                    <a:pt x="206" y="3552"/>
                  </a:lnTo>
                  <a:cubicBezTo>
                    <a:pt x="256" y="3554"/>
                    <a:pt x="307" y="3555"/>
                    <a:pt x="359" y="3555"/>
                  </a:cubicBezTo>
                  <a:cubicBezTo>
                    <a:pt x="890" y="3555"/>
                    <a:pt x="1480" y="3455"/>
                    <a:pt x="2146" y="3393"/>
                  </a:cubicBezTo>
                  <a:cubicBezTo>
                    <a:pt x="3125" y="3293"/>
                    <a:pt x="4133" y="3223"/>
                    <a:pt x="5141" y="3223"/>
                  </a:cubicBezTo>
                  <a:cubicBezTo>
                    <a:pt x="7610" y="3223"/>
                    <a:pt x="10078" y="3646"/>
                    <a:pt x="12121" y="5105"/>
                  </a:cubicBezTo>
                  <a:cubicBezTo>
                    <a:pt x="14061" y="6497"/>
                    <a:pt x="15476" y="8779"/>
                    <a:pt x="17804" y="9373"/>
                  </a:cubicBezTo>
                  <a:cubicBezTo>
                    <a:pt x="18398" y="9533"/>
                    <a:pt x="19037" y="9578"/>
                    <a:pt x="19607" y="9807"/>
                  </a:cubicBezTo>
                  <a:cubicBezTo>
                    <a:pt x="20657" y="10240"/>
                    <a:pt x="21319" y="11245"/>
                    <a:pt x="22255" y="11907"/>
                  </a:cubicBezTo>
                  <a:cubicBezTo>
                    <a:pt x="24332" y="13436"/>
                    <a:pt x="27299" y="12979"/>
                    <a:pt x="29650" y="14098"/>
                  </a:cubicBezTo>
                  <a:cubicBezTo>
                    <a:pt x="30381" y="14440"/>
                    <a:pt x="31043" y="14942"/>
                    <a:pt x="31819" y="15193"/>
                  </a:cubicBezTo>
                  <a:cubicBezTo>
                    <a:pt x="32311" y="15350"/>
                    <a:pt x="32822" y="15397"/>
                    <a:pt x="33342" y="15397"/>
                  </a:cubicBezTo>
                  <a:cubicBezTo>
                    <a:pt x="33955" y="15397"/>
                    <a:pt x="34579" y="15332"/>
                    <a:pt x="35197" y="15307"/>
                  </a:cubicBezTo>
                  <a:cubicBezTo>
                    <a:pt x="35348" y="15302"/>
                    <a:pt x="35499" y="15300"/>
                    <a:pt x="35650" y="15300"/>
                  </a:cubicBezTo>
                  <a:cubicBezTo>
                    <a:pt x="37510" y="15300"/>
                    <a:pt x="39376" y="15689"/>
                    <a:pt x="41086" y="16449"/>
                  </a:cubicBezTo>
                  <a:cubicBezTo>
                    <a:pt x="41520" y="16654"/>
                    <a:pt x="41953" y="16882"/>
                    <a:pt x="42433" y="16905"/>
                  </a:cubicBezTo>
                  <a:cubicBezTo>
                    <a:pt x="42475" y="16908"/>
                    <a:pt x="42517" y="16909"/>
                    <a:pt x="42559" y="16909"/>
                  </a:cubicBezTo>
                  <a:cubicBezTo>
                    <a:pt x="42905" y="16909"/>
                    <a:pt x="43251" y="16832"/>
                    <a:pt x="43597" y="16791"/>
                  </a:cubicBezTo>
                  <a:cubicBezTo>
                    <a:pt x="43691" y="16783"/>
                    <a:pt x="43785" y="16779"/>
                    <a:pt x="43879" y="16779"/>
                  </a:cubicBezTo>
                  <a:cubicBezTo>
                    <a:pt x="44873" y="16779"/>
                    <a:pt x="45823" y="17206"/>
                    <a:pt x="46678" y="17727"/>
                  </a:cubicBezTo>
                  <a:cubicBezTo>
                    <a:pt x="46952" y="17887"/>
                    <a:pt x="47226" y="18069"/>
                    <a:pt x="47500" y="18252"/>
                  </a:cubicBezTo>
                  <a:cubicBezTo>
                    <a:pt x="46792" y="17522"/>
                    <a:pt x="45834" y="16631"/>
                    <a:pt x="44647" y="15832"/>
                  </a:cubicBezTo>
                  <a:cubicBezTo>
                    <a:pt x="42878" y="14697"/>
                    <a:pt x="40608" y="13749"/>
                    <a:pt x="37836" y="13749"/>
                  </a:cubicBezTo>
                  <a:cubicBezTo>
                    <a:pt x="37711" y="13749"/>
                    <a:pt x="37584" y="13751"/>
                    <a:pt x="37457" y="13755"/>
                  </a:cubicBezTo>
                  <a:cubicBezTo>
                    <a:pt x="37016" y="13768"/>
                    <a:pt x="36585" y="13774"/>
                    <a:pt x="36162" y="13774"/>
                  </a:cubicBezTo>
                  <a:cubicBezTo>
                    <a:pt x="16336" y="13774"/>
                    <a:pt x="16147" y="0"/>
                    <a:pt x="7692" y="0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86" name="Google Shape;886;p17"/>
          <p:cNvSpPr/>
          <p:nvPr/>
        </p:nvSpPr>
        <p:spPr>
          <a:xfrm flipH="1">
            <a:off x="-886366" y="5738939"/>
            <a:ext cx="2197377" cy="1264889"/>
          </a:xfrm>
          <a:custGeom>
            <a:avLst/>
            <a:gdLst/>
            <a:ahLst/>
            <a:cxnLst/>
            <a:rect l="l" t="t" r="r" b="b"/>
            <a:pathLst>
              <a:path w="17052" h="9816" extrusionOk="0">
                <a:moveTo>
                  <a:pt x="8583" y="1"/>
                </a:moveTo>
                <a:cubicBezTo>
                  <a:pt x="8469" y="1"/>
                  <a:pt x="8355" y="46"/>
                  <a:pt x="8263" y="92"/>
                </a:cubicBezTo>
                <a:lnTo>
                  <a:pt x="8126" y="92"/>
                </a:lnTo>
                <a:cubicBezTo>
                  <a:pt x="7921" y="92"/>
                  <a:pt x="7716" y="183"/>
                  <a:pt x="7601" y="343"/>
                </a:cubicBezTo>
                <a:cubicBezTo>
                  <a:pt x="7487" y="298"/>
                  <a:pt x="7373" y="252"/>
                  <a:pt x="7236" y="252"/>
                </a:cubicBezTo>
                <a:cubicBezTo>
                  <a:pt x="7122" y="252"/>
                  <a:pt x="7031" y="275"/>
                  <a:pt x="6917" y="320"/>
                </a:cubicBezTo>
                <a:cubicBezTo>
                  <a:pt x="6803" y="183"/>
                  <a:pt x="6643" y="92"/>
                  <a:pt x="6437" y="92"/>
                </a:cubicBezTo>
                <a:cubicBezTo>
                  <a:pt x="6095" y="92"/>
                  <a:pt x="5821" y="343"/>
                  <a:pt x="5798" y="686"/>
                </a:cubicBezTo>
                <a:cubicBezTo>
                  <a:pt x="5502" y="754"/>
                  <a:pt x="5273" y="937"/>
                  <a:pt x="5136" y="1188"/>
                </a:cubicBezTo>
                <a:cubicBezTo>
                  <a:pt x="4999" y="1096"/>
                  <a:pt x="4862" y="1051"/>
                  <a:pt x="4680" y="1051"/>
                </a:cubicBezTo>
                <a:cubicBezTo>
                  <a:pt x="4611" y="1051"/>
                  <a:pt x="4543" y="1074"/>
                  <a:pt x="4474" y="1096"/>
                </a:cubicBezTo>
                <a:cubicBezTo>
                  <a:pt x="4360" y="982"/>
                  <a:pt x="4200" y="914"/>
                  <a:pt x="4041" y="914"/>
                </a:cubicBezTo>
                <a:cubicBezTo>
                  <a:pt x="3881" y="914"/>
                  <a:pt x="3744" y="982"/>
                  <a:pt x="3630" y="1051"/>
                </a:cubicBezTo>
                <a:lnTo>
                  <a:pt x="3584" y="1051"/>
                </a:lnTo>
                <a:cubicBezTo>
                  <a:pt x="3082" y="1051"/>
                  <a:pt x="2694" y="1462"/>
                  <a:pt x="2694" y="1941"/>
                </a:cubicBezTo>
                <a:cubicBezTo>
                  <a:pt x="2694" y="2055"/>
                  <a:pt x="2717" y="2169"/>
                  <a:pt x="2762" y="2283"/>
                </a:cubicBezTo>
                <a:cubicBezTo>
                  <a:pt x="2306" y="2329"/>
                  <a:pt x="1941" y="2694"/>
                  <a:pt x="1941" y="3151"/>
                </a:cubicBezTo>
                <a:cubicBezTo>
                  <a:pt x="1713" y="3242"/>
                  <a:pt x="1530" y="3470"/>
                  <a:pt x="1530" y="3744"/>
                </a:cubicBezTo>
                <a:cubicBezTo>
                  <a:pt x="1530" y="4041"/>
                  <a:pt x="1713" y="4269"/>
                  <a:pt x="1986" y="4360"/>
                </a:cubicBezTo>
                <a:cubicBezTo>
                  <a:pt x="1964" y="4406"/>
                  <a:pt x="1964" y="4429"/>
                  <a:pt x="1964" y="4452"/>
                </a:cubicBezTo>
                <a:cubicBezTo>
                  <a:pt x="1964" y="4657"/>
                  <a:pt x="2055" y="4817"/>
                  <a:pt x="2169" y="4931"/>
                </a:cubicBezTo>
                <a:cubicBezTo>
                  <a:pt x="1690" y="4931"/>
                  <a:pt x="1302" y="5342"/>
                  <a:pt x="1302" y="5821"/>
                </a:cubicBezTo>
                <a:cubicBezTo>
                  <a:pt x="1302" y="6049"/>
                  <a:pt x="1393" y="6255"/>
                  <a:pt x="1530" y="6415"/>
                </a:cubicBezTo>
                <a:cubicBezTo>
                  <a:pt x="1393" y="6529"/>
                  <a:pt x="1302" y="6711"/>
                  <a:pt x="1302" y="6917"/>
                </a:cubicBezTo>
                <a:cubicBezTo>
                  <a:pt x="1302" y="6963"/>
                  <a:pt x="1302" y="7031"/>
                  <a:pt x="1324" y="7077"/>
                </a:cubicBezTo>
                <a:cubicBezTo>
                  <a:pt x="1188" y="7191"/>
                  <a:pt x="1096" y="7373"/>
                  <a:pt x="1096" y="7556"/>
                </a:cubicBezTo>
                <a:cubicBezTo>
                  <a:pt x="1096" y="7670"/>
                  <a:pt x="1119" y="7761"/>
                  <a:pt x="1165" y="7853"/>
                </a:cubicBezTo>
                <a:cubicBezTo>
                  <a:pt x="891" y="7967"/>
                  <a:pt x="708" y="8218"/>
                  <a:pt x="663" y="8537"/>
                </a:cubicBezTo>
                <a:cubicBezTo>
                  <a:pt x="663" y="8537"/>
                  <a:pt x="663" y="8515"/>
                  <a:pt x="663" y="8515"/>
                </a:cubicBezTo>
                <a:cubicBezTo>
                  <a:pt x="297" y="8515"/>
                  <a:pt x="1" y="8811"/>
                  <a:pt x="1" y="9177"/>
                </a:cubicBezTo>
                <a:cubicBezTo>
                  <a:pt x="1" y="9519"/>
                  <a:pt x="297" y="9816"/>
                  <a:pt x="663" y="9816"/>
                </a:cubicBezTo>
                <a:lnTo>
                  <a:pt x="16161" y="8880"/>
                </a:lnTo>
                <a:cubicBezTo>
                  <a:pt x="16663" y="8880"/>
                  <a:pt x="17051" y="8492"/>
                  <a:pt x="17051" y="8012"/>
                </a:cubicBezTo>
                <a:cubicBezTo>
                  <a:pt x="17051" y="7784"/>
                  <a:pt x="16983" y="7602"/>
                  <a:pt x="16846" y="7442"/>
                </a:cubicBezTo>
                <a:cubicBezTo>
                  <a:pt x="16914" y="7351"/>
                  <a:pt x="16937" y="7236"/>
                  <a:pt x="16937" y="7122"/>
                </a:cubicBezTo>
                <a:cubicBezTo>
                  <a:pt x="16937" y="6803"/>
                  <a:pt x="16732" y="6552"/>
                  <a:pt x="16458" y="6483"/>
                </a:cubicBezTo>
                <a:cubicBezTo>
                  <a:pt x="16435" y="6346"/>
                  <a:pt x="16389" y="6209"/>
                  <a:pt x="16321" y="6095"/>
                </a:cubicBezTo>
                <a:cubicBezTo>
                  <a:pt x="16595" y="6027"/>
                  <a:pt x="16823" y="5776"/>
                  <a:pt x="16823" y="5456"/>
                </a:cubicBezTo>
                <a:cubicBezTo>
                  <a:pt x="16823" y="5365"/>
                  <a:pt x="16800" y="5296"/>
                  <a:pt x="16777" y="5205"/>
                </a:cubicBezTo>
                <a:cubicBezTo>
                  <a:pt x="16800" y="5136"/>
                  <a:pt x="16823" y="5045"/>
                  <a:pt x="16823" y="4931"/>
                </a:cubicBezTo>
                <a:cubicBezTo>
                  <a:pt x="16823" y="4634"/>
                  <a:pt x="16663" y="4360"/>
                  <a:pt x="16412" y="4201"/>
                </a:cubicBezTo>
                <a:cubicBezTo>
                  <a:pt x="16344" y="3972"/>
                  <a:pt x="16161" y="3813"/>
                  <a:pt x="15933" y="3767"/>
                </a:cubicBezTo>
                <a:cubicBezTo>
                  <a:pt x="16001" y="3630"/>
                  <a:pt x="16047" y="3493"/>
                  <a:pt x="16047" y="3333"/>
                </a:cubicBezTo>
                <a:cubicBezTo>
                  <a:pt x="16047" y="2968"/>
                  <a:pt x="15819" y="2649"/>
                  <a:pt x="15476" y="2512"/>
                </a:cubicBezTo>
                <a:cubicBezTo>
                  <a:pt x="15385" y="2306"/>
                  <a:pt x="15157" y="2192"/>
                  <a:pt x="14928" y="2192"/>
                </a:cubicBezTo>
                <a:cubicBezTo>
                  <a:pt x="14860" y="2192"/>
                  <a:pt x="14791" y="2192"/>
                  <a:pt x="14723" y="2215"/>
                </a:cubicBezTo>
                <a:cubicBezTo>
                  <a:pt x="14632" y="1964"/>
                  <a:pt x="14403" y="1804"/>
                  <a:pt x="14129" y="1804"/>
                </a:cubicBezTo>
                <a:cubicBezTo>
                  <a:pt x="14038" y="1804"/>
                  <a:pt x="13970" y="1827"/>
                  <a:pt x="13878" y="1850"/>
                </a:cubicBezTo>
                <a:cubicBezTo>
                  <a:pt x="13719" y="1667"/>
                  <a:pt x="13490" y="1553"/>
                  <a:pt x="13239" y="1553"/>
                </a:cubicBezTo>
                <a:cubicBezTo>
                  <a:pt x="13216" y="1553"/>
                  <a:pt x="13216" y="1576"/>
                  <a:pt x="13194" y="1576"/>
                </a:cubicBezTo>
                <a:cubicBezTo>
                  <a:pt x="13216" y="1484"/>
                  <a:pt x="13239" y="1393"/>
                  <a:pt x="13239" y="1302"/>
                </a:cubicBezTo>
                <a:cubicBezTo>
                  <a:pt x="13239" y="800"/>
                  <a:pt x="12851" y="412"/>
                  <a:pt x="12349" y="412"/>
                </a:cubicBezTo>
                <a:cubicBezTo>
                  <a:pt x="12258" y="412"/>
                  <a:pt x="12189" y="434"/>
                  <a:pt x="12098" y="457"/>
                </a:cubicBezTo>
                <a:cubicBezTo>
                  <a:pt x="11938" y="275"/>
                  <a:pt x="11710" y="161"/>
                  <a:pt x="11459" y="161"/>
                </a:cubicBezTo>
                <a:cubicBezTo>
                  <a:pt x="11117" y="161"/>
                  <a:pt x="10820" y="366"/>
                  <a:pt x="10660" y="663"/>
                </a:cubicBezTo>
                <a:cubicBezTo>
                  <a:pt x="10546" y="708"/>
                  <a:pt x="10432" y="777"/>
                  <a:pt x="10340" y="868"/>
                </a:cubicBezTo>
                <a:cubicBezTo>
                  <a:pt x="10249" y="480"/>
                  <a:pt x="9907" y="161"/>
                  <a:pt x="9473" y="161"/>
                </a:cubicBezTo>
                <a:cubicBezTo>
                  <a:pt x="9336" y="161"/>
                  <a:pt x="9199" y="206"/>
                  <a:pt x="9085" y="252"/>
                </a:cubicBezTo>
                <a:cubicBezTo>
                  <a:pt x="8971" y="92"/>
                  <a:pt x="8788" y="1"/>
                  <a:pt x="85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7" name="Google Shape;887;p17"/>
          <p:cNvSpPr/>
          <p:nvPr/>
        </p:nvSpPr>
        <p:spPr>
          <a:xfrm flipH="1">
            <a:off x="-1230437" y="6035057"/>
            <a:ext cx="1564916" cy="910653"/>
          </a:xfrm>
          <a:custGeom>
            <a:avLst/>
            <a:gdLst/>
            <a:ahLst/>
            <a:cxnLst/>
            <a:rect l="l" t="t" r="r" b="b"/>
            <a:pathLst>
              <a:path w="12144" h="7067" extrusionOk="0">
                <a:moveTo>
                  <a:pt x="6836" y="0"/>
                </a:moveTo>
                <a:cubicBezTo>
                  <a:pt x="6810" y="0"/>
                  <a:pt x="6783" y="3"/>
                  <a:pt x="6757" y="8"/>
                </a:cubicBezTo>
                <a:cubicBezTo>
                  <a:pt x="6597" y="31"/>
                  <a:pt x="6506" y="99"/>
                  <a:pt x="6437" y="214"/>
                </a:cubicBezTo>
                <a:cubicBezTo>
                  <a:pt x="6392" y="202"/>
                  <a:pt x="6352" y="196"/>
                  <a:pt x="6315" y="196"/>
                </a:cubicBezTo>
                <a:cubicBezTo>
                  <a:pt x="6278" y="196"/>
                  <a:pt x="6243" y="202"/>
                  <a:pt x="6209" y="214"/>
                </a:cubicBezTo>
                <a:cubicBezTo>
                  <a:pt x="6118" y="214"/>
                  <a:pt x="6027" y="259"/>
                  <a:pt x="5958" y="305"/>
                </a:cubicBezTo>
                <a:cubicBezTo>
                  <a:pt x="5879" y="226"/>
                  <a:pt x="5765" y="164"/>
                  <a:pt x="5632" y="164"/>
                </a:cubicBezTo>
                <a:cubicBezTo>
                  <a:pt x="5612" y="164"/>
                  <a:pt x="5591" y="165"/>
                  <a:pt x="5570" y="168"/>
                </a:cubicBezTo>
                <a:cubicBezTo>
                  <a:pt x="5547" y="168"/>
                  <a:pt x="5524" y="191"/>
                  <a:pt x="5479" y="191"/>
                </a:cubicBezTo>
                <a:cubicBezTo>
                  <a:pt x="5430" y="175"/>
                  <a:pt x="5382" y="158"/>
                  <a:pt x="5325" y="158"/>
                </a:cubicBezTo>
                <a:cubicBezTo>
                  <a:pt x="5302" y="158"/>
                  <a:pt x="5277" y="161"/>
                  <a:pt x="5250" y="168"/>
                </a:cubicBezTo>
                <a:cubicBezTo>
                  <a:pt x="5113" y="191"/>
                  <a:pt x="4977" y="259"/>
                  <a:pt x="4931" y="396"/>
                </a:cubicBezTo>
                <a:cubicBezTo>
                  <a:pt x="4877" y="369"/>
                  <a:pt x="4824" y="358"/>
                  <a:pt x="4770" y="358"/>
                </a:cubicBezTo>
                <a:cubicBezTo>
                  <a:pt x="4733" y="358"/>
                  <a:pt x="4695" y="364"/>
                  <a:pt x="4657" y="373"/>
                </a:cubicBezTo>
                <a:cubicBezTo>
                  <a:pt x="4360" y="396"/>
                  <a:pt x="4132" y="647"/>
                  <a:pt x="4109" y="944"/>
                </a:cubicBezTo>
                <a:cubicBezTo>
                  <a:pt x="4041" y="876"/>
                  <a:pt x="3972" y="830"/>
                  <a:pt x="3858" y="830"/>
                </a:cubicBezTo>
                <a:cubicBezTo>
                  <a:pt x="3754" y="663"/>
                  <a:pt x="3554" y="553"/>
                  <a:pt x="3328" y="553"/>
                </a:cubicBezTo>
                <a:cubicBezTo>
                  <a:pt x="3307" y="553"/>
                  <a:pt x="3286" y="554"/>
                  <a:pt x="3265" y="556"/>
                </a:cubicBezTo>
                <a:cubicBezTo>
                  <a:pt x="3082" y="579"/>
                  <a:pt x="2945" y="693"/>
                  <a:pt x="2854" y="807"/>
                </a:cubicBezTo>
                <a:lnTo>
                  <a:pt x="2671" y="807"/>
                </a:lnTo>
                <a:cubicBezTo>
                  <a:pt x="2329" y="853"/>
                  <a:pt x="2101" y="1172"/>
                  <a:pt x="2146" y="1515"/>
                </a:cubicBezTo>
                <a:cubicBezTo>
                  <a:pt x="2169" y="1583"/>
                  <a:pt x="2192" y="1652"/>
                  <a:pt x="2215" y="1697"/>
                </a:cubicBezTo>
                <a:lnTo>
                  <a:pt x="2169" y="1697"/>
                </a:lnTo>
                <a:cubicBezTo>
                  <a:pt x="2009" y="1720"/>
                  <a:pt x="1849" y="1834"/>
                  <a:pt x="1758" y="1971"/>
                </a:cubicBezTo>
                <a:cubicBezTo>
                  <a:pt x="1713" y="1948"/>
                  <a:pt x="1644" y="1948"/>
                  <a:pt x="1598" y="1948"/>
                </a:cubicBezTo>
                <a:cubicBezTo>
                  <a:pt x="1393" y="1971"/>
                  <a:pt x="1256" y="2131"/>
                  <a:pt x="1210" y="2291"/>
                </a:cubicBezTo>
                <a:lnTo>
                  <a:pt x="1073" y="2291"/>
                </a:lnTo>
                <a:cubicBezTo>
                  <a:pt x="891" y="2313"/>
                  <a:pt x="777" y="2428"/>
                  <a:pt x="708" y="2587"/>
                </a:cubicBezTo>
                <a:cubicBezTo>
                  <a:pt x="503" y="2702"/>
                  <a:pt x="366" y="2953"/>
                  <a:pt x="411" y="3204"/>
                </a:cubicBezTo>
                <a:cubicBezTo>
                  <a:pt x="411" y="3318"/>
                  <a:pt x="457" y="3409"/>
                  <a:pt x="526" y="3500"/>
                </a:cubicBezTo>
                <a:cubicBezTo>
                  <a:pt x="366" y="3546"/>
                  <a:pt x="252" y="3683"/>
                  <a:pt x="229" y="3843"/>
                </a:cubicBezTo>
                <a:cubicBezTo>
                  <a:pt x="92" y="3980"/>
                  <a:pt x="1" y="4185"/>
                  <a:pt x="23" y="4391"/>
                </a:cubicBezTo>
                <a:cubicBezTo>
                  <a:pt x="46" y="4459"/>
                  <a:pt x="69" y="4528"/>
                  <a:pt x="92" y="4573"/>
                </a:cubicBezTo>
                <a:cubicBezTo>
                  <a:pt x="69" y="4642"/>
                  <a:pt x="69" y="4687"/>
                  <a:pt x="92" y="4756"/>
                </a:cubicBezTo>
                <a:cubicBezTo>
                  <a:pt x="115" y="4961"/>
                  <a:pt x="297" y="5121"/>
                  <a:pt x="503" y="5144"/>
                </a:cubicBezTo>
                <a:cubicBezTo>
                  <a:pt x="457" y="5235"/>
                  <a:pt x="434" y="5326"/>
                  <a:pt x="434" y="5441"/>
                </a:cubicBezTo>
                <a:cubicBezTo>
                  <a:pt x="252" y="5509"/>
                  <a:pt x="138" y="5714"/>
                  <a:pt x="160" y="5920"/>
                </a:cubicBezTo>
                <a:cubicBezTo>
                  <a:pt x="160" y="5988"/>
                  <a:pt x="206" y="6080"/>
                  <a:pt x="252" y="6125"/>
                </a:cubicBezTo>
                <a:cubicBezTo>
                  <a:pt x="183" y="6262"/>
                  <a:pt x="138" y="6399"/>
                  <a:pt x="160" y="6536"/>
                </a:cubicBezTo>
                <a:cubicBezTo>
                  <a:pt x="202" y="6849"/>
                  <a:pt x="473" y="7067"/>
                  <a:pt x="781" y="7067"/>
                </a:cubicBezTo>
                <a:cubicBezTo>
                  <a:pt x="810" y="7067"/>
                  <a:pt x="839" y="7065"/>
                  <a:pt x="868" y="7061"/>
                </a:cubicBezTo>
                <a:lnTo>
                  <a:pt x="11710" y="6171"/>
                </a:lnTo>
                <a:cubicBezTo>
                  <a:pt x="11961" y="6148"/>
                  <a:pt x="12144" y="5920"/>
                  <a:pt x="12098" y="5669"/>
                </a:cubicBezTo>
                <a:cubicBezTo>
                  <a:pt x="12057" y="5444"/>
                  <a:pt x="11870" y="5274"/>
                  <a:pt x="11667" y="5274"/>
                </a:cubicBezTo>
                <a:cubicBezTo>
                  <a:pt x="11643" y="5274"/>
                  <a:pt x="11620" y="5276"/>
                  <a:pt x="11596" y="5281"/>
                </a:cubicBezTo>
                <a:lnTo>
                  <a:pt x="11573" y="5281"/>
                </a:lnTo>
                <a:cubicBezTo>
                  <a:pt x="11527" y="5075"/>
                  <a:pt x="11368" y="4916"/>
                  <a:pt x="11162" y="4870"/>
                </a:cubicBezTo>
                <a:cubicBezTo>
                  <a:pt x="11185" y="4801"/>
                  <a:pt x="11208" y="4733"/>
                  <a:pt x="11185" y="4665"/>
                </a:cubicBezTo>
                <a:cubicBezTo>
                  <a:pt x="11162" y="4528"/>
                  <a:pt x="11094" y="4413"/>
                  <a:pt x="10980" y="4345"/>
                </a:cubicBezTo>
                <a:cubicBezTo>
                  <a:pt x="10980" y="4299"/>
                  <a:pt x="10980" y="4276"/>
                  <a:pt x="10980" y="4231"/>
                </a:cubicBezTo>
                <a:cubicBezTo>
                  <a:pt x="10957" y="4094"/>
                  <a:pt x="10888" y="3980"/>
                  <a:pt x="10774" y="3911"/>
                </a:cubicBezTo>
                <a:cubicBezTo>
                  <a:pt x="10843" y="3797"/>
                  <a:pt x="10888" y="3637"/>
                  <a:pt x="10865" y="3478"/>
                </a:cubicBezTo>
                <a:cubicBezTo>
                  <a:pt x="10824" y="3164"/>
                  <a:pt x="10572" y="2947"/>
                  <a:pt x="10267" y="2947"/>
                </a:cubicBezTo>
                <a:cubicBezTo>
                  <a:pt x="10239" y="2947"/>
                  <a:pt x="10210" y="2949"/>
                  <a:pt x="10181" y="2953"/>
                </a:cubicBezTo>
                <a:cubicBezTo>
                  <a:pt x="10249" y="2861"/>
                  <a:pt x="10295" y="2724"/>
                  <a:pt x="10272" y="2587"/>
                </a:cubicBezTo>
                <a:cubicBezTo>
                  <a:pt x="10272" y="2565"/>
                  <a:pt x="10272" y="2542"/>
                  <a:pt x="10249" y="2519"/>
                </a:cubicBezTo>
                <a:cubicBezTo>
                  <a:pt x="10432" y="2450"/>
                  <a:pt x="10523" y="2268"/>
                  <a:pt x="10500" y="2062"/>
                </a:cubicBezTo>
                <a:cubicBezTo>
                  <a:pt x="10477" y="1880"/>
                  <a:pt x="10340" y="1720"/>
                  <a:pt x="10158" y="1697"/>
                </a:cubicBezTo>
                <a:cubicBezTo>
                  <a:pt x="10114" y="1392"/>
                  <a:pt x="9842" y="1171"/>
                  <a:pt x="9540" y="1171"/>
                </a:cubicBezTo>
                <a:cubicBezTo>
                  <a:pt x="9525" y="1171"/>
                  <a:pt x="9511" y="1171"/>
                  <a:pt x="9496" y="1172"/>
                </a:cubicBezTo>
                <a:cubicBezTo>
                  <a:pt x="9519" y="1081"/>
                  <a:pt x="9542" y="1012"/>
                  <a:pt x="9519" y="921"/>
                </a:cubicBezTo>
                <a:cubicBezTo>
                  <a:pt x="9477" y="608"/>
                  <a:pt x="9206" y="390"/>
                  <a:pt x="8898" y="390"/>
                </a:cubicBezTo>
                <a:cubicBezTo>
                  <a:pt x="8870" y="390"/>
                  <a:pt x="8840" y="392"/>
                  <a:pt x="8811" y="396"/>
                </a:cubicBezTo>
                <a:lnTo>
                  <a:pt x="8788" y="396"/>
                </a:lnTo>
                <a:cubicBezTo>
                  <a:pt x="8722" y="363"/>
                  <a:pt x="8655" y="342"/>
                  <a:pt x="8579" y="342"/>
                </a:cubicBezTo>
                <a:cubicBezTo>
                  <a:pt x="8551" y="342"/>
                  <a:pt x="8522" y="344"/>
                  <a:pt x="8492" y="351"/>
                </a:cubicBezTo>
                <a:cubicBezTo>
                  <a:pt x="8378" y="351"/>
                  <a:pt x="8286" y="419"/>
                  <a:pt x="8218" y="510"/>
                </a:cubicBezTo>
                <a:cubicBezTo>
                  <a:pt x="8184" y="499"/>
                  <a:pt x="8155" y="493"/>
                  <a:pt x="8129" y="493"/>
                </a:cubicBezTo>
                <a:cubicBezTo>
                  <a:pt x="8104" y="493"/>
                  <a:pt x="8081" y="499"/>
                  <a:pt x="8058" y="510"/>
                </a:cubicBezTo>
                <a:cubicBezTo>
                  <a:pt x="7944" y="510"/>
                  <a:pt x="7830" y="579"/>
                  <a:pt x="7738" y="647"/>
                </a:cubicBezTo>
                <a:cubicBezTo>
                  <a:pt x="7647" y="465"/>
                  <a:pt x="7465" y="373"/>
                  <a:pt x="7259" y="351"/>
                </a:cubicBezTo>
                <a:cubicBezTo>
                  <a:pt x="7219" y="149"/>
                  <a:pt x="7035" y="0"/>
                  <a:pt x="68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88" name="Google Shape;888;p17"/>
          <p:cNvGrpSpPr/>
          <p:nvPr/>
        </p:nvGrpSpPr>
        <p:grpSpPr>
          <a:xfrm rot="7494902">
            <a:off x="11109697" y="462270"/>
            <a:ext cx="894128" cy="1113530"/>
            <a:chOff x="19574339" y="-889931"/>
            <a:chExt cx="785556" cy="978317"/>
          </a:xfrm>
        </p:grpSpPr>
        <p:sp>
          <p:nvSpPr>
            <p:cNvPr id="889" name="Google Shape;889;p17"/>
            <p:cNvSpPr/>
            <p:nvPr/>
          </p:nvSpPr>
          <p:spPr>
            <a:xfrm>
              <a:off x="19574339" y="-770067"/>
              <a:ext cx="785556" cy="858453"/>
            </a:xfrm>
            <a:custGeom>
              <a:avLst/>
              <a:gdLst/>
              <a:ahLst/>
              <a:cxnLst/>
              <a:rect l="l" t="t" r="r" b="b"/>
              <a:pathLst>
                <a:path w="4817" h="5264" extrusionOk="0">
                  <a:moveTo>
                    <a:pt x="2104" y="0"/>
                  </a:moveTo>
                  <a:cubicBezTo>
                    <a:pt x="2049" y="0"/>
                    <a:pt x="1993" y="16"/>
                    <a:pt x="1964" y="60"/>
                  </a:cubicBezTo>
                  <a:cubicBezTo>
                    <a:pt x="1941" y="128"/>
                    <a:pt x="1941" y="197"/>
                    <a:pt x="1987" y="265"/>
                  </a:cubicBezTo>
                  <a:cubicBezTo>
                    <a:pt x="2009" y="334"/>
                    <a:pt x="2055" y="379"/>
                    <a:pt x="2078" y="448"/>
                  </a:cubicBezTo>
                  <a:cubicBezTo>
                    <a:pt x="1987" y="402"/>
                    <a:pt x="1895" y="379"/>
                    <a:pt x="1804" y="379"/>
                  </a:cubicBezTo>
                  <a:cubicBezTo>
                    <a:pt x="1776" y="370"/>
                    <a:pt x="1751" y="364"/>
                    <a:pt x="1731" y="364"/>
                  </a:cubicBezTo>
                  <a:cubicBezTo>
                    <a:pt x="1702" y="364"/>
                    <a:pt x="1680" y="375"/>
                    <a:pt x="1667" y="402"/>
                  </a:cubicBezTo>
                  <a:cubicBezTo>
                    <a:pt x="1599" y="448"/>
                    <a:pt x="1621" y="585"/>
                    <a:pt x="1690" y="630"/>
                  </a:cubicBezTo>
                  <a:cubicBezTo>
                    <a:pt x="1758" y="699"/>
                    <a:pt x="1850" y="722"/>
                    <a:pt x="1918" y="767"/>
                  </a:cubicBezTo>
                  <a:cubicBezTo>
                    <a:pt x="1827" y="790"/>
                    <a:pt x="1713" y="790"/>
                    <a:pt x="1621" y="813"/>
                  </a:cubicBezTo>
                  <a:cubicBezTo>
                    <a:pt x="1553" y="813"/>
                    <a:pt x="1462" y="859"/>
                    <a:pt x="1439" y="950"/>
                  </a:cubicBezTo>
                  <a:cubicBezTo>
                    <a:pt x="1439" y="996"/>
                    <a:pt x="1484" y="1041"/>
                    <a:pt x="1507" y="1087"/>
                  </a:cubicBezTo>
                  <a:cubicBezTo>
                    <a:pt x="1566" y="1121"/>
                    <a:pt x="1632" y="1129"/>
                    <a:pt x="1698" y="1129"/>
                  </a:cubicBezTo>
                  <a:cubicBezTo>
                    <a:pt x="1772" y="1129"/>
                    <a:pt x="1847" y="1119"/>
                    <a:pt x="1918" y="1119"/>
                  </a:cubicBezTo>
                  <a:cubicBezTo>
                    <a:pt x="1957" y="1119"/>
                    <a:pt x="1996" y="1122"/>
                    <a:pt x="2032" y="1133"/>
                  </a:cubicBezTo>
                  <a:cubicBezTo>
                    <a:pt x="2260" y="1178"/>
                    <a:pt x="2512" y="1224"/>
                    <a:pt x="2717" y="1338"/>
                  </a:cubicBezTo>
                  <a:cubicBezTo>
                    <a:pt x="2671" y="1406"/>
                    <a:pt x="2626" y="1429"/>
                    <a:pt x="2580" y="1475"/>
                  </a:cubicBezTo>
                  <a:cubicBezTo>
                    <a:pt x="2489" y="1543"/>
                    <a:pt x="2375" y="1589"/>
                    <a:pt x="2260" y="1612"/>
                  </a:cubicBezTo>
                  <a:cubicBezTo>
                    <a:pt x="2194" y="1632"/>
                    <a:pt x="2125" y="1640"/>
                    <a:pt x="2055" y="1640"/>
                  </a:cubicBezTo>
                  <a:cubicBezTo>
                    <a:pt x="1887" y="1640"/>
                    <a:pt x="1714" y="1592"/>
                    <a:pt x="1553" y="1543"/>
                  </a:cubicBezTo>
                  <a:cubicBezTo>
                    <a:pt x="1416" y="1498"/>
                    <a:pt x="1279" y="1452"/>
                    <a:pt x="1142" y="1452"/>
                  </a:cubicBezTo>
                  <a:cubicBezTo>
                    <a:pt x="1108" y="1441"/>
                    <a:pt x="1074" y="1435"/>
                    <a:pt x="1039" y="1435"/>
                  </a:cubicBezTo>
                  <a:cubicBezTo>
                    <a:pt x="1005" y="1435"/>
                    <a:pt x="971" y="1441"/>
                    <a:pt x="937" y="1452"/>
                  </a:cubicBezTo>
                  <a:cubicBezTo>
                    <a:pt x="868" y="1475"/>
                    <a:pt x="800" y="1498"/>
                    <a:pt x="731" y="1543"/>
                  </a:cubicBezTo>
                  <a:cubicBezTo>
                    <a:pt x="708" y="1566"/>
                    <a:pt x="686" y="1589"/>
                    <a:pt x="663" y="1635"/>
                  </a:cubicBezTo>
                  <a:cubicBezTo>
                    <a:pt x="663" y="1680"/>
                    <a:pt x="708" y="1749"/>
                    <a:pt x="731" y="1794"/>
                  </a:cubicBezTo>
                  <a:cubicBezTo>
                    <a:pt x="800" y="1840"/>
                    <a:pt x="891" y="1886"/>
                    <a:pt x="982" y="1886"/>
                  </a:cubicBezTo>
                  <a:cubicBezTo>
                    <a:pt x="891" y="1931"/>
                    <a:pt x="800" y="1954"/>
                    <a:pt x="754" y="2046"/>
                  </a:cubicBezTo>
                  <a:cubicBezTo>
                    <a:pt x="686" y="2114"/>
                    <a:pt x="686" y="2251"/>
                    <a:pt x="754" y="2319"/>
                  </a:cubicBezTo>
                  <a:cubicBezTo>
                    <a:pt x="800" y="2342"/>
                    <a:pt x="845" y="2365"/>
                    <a:pt x="891" y="2365"/>
                  </a:cubicBezTo>
                  <a:cubicBezTo>
                    <a:pt x="1119" y="2365"/>
                    <a:pt x="1325" y="2297"/>
                    <a:pt x="1530" y="2297"/>
                  </a:cubicBezTo>
                  <a:cubicBezTo>
                    <a:pt x="1690" y="2319"/>
                    <a:pt x="1964" y="2297"/>
                    <a:pt x="2078" y="2411"/>
                  </a:cubicBezTo>
                  <a:cubicBezTo>
                    <a:pt x="2215" y="2548"/>
                    <a:pt x="1895" y="2616"/>
                    <a:pt x="1804" y="2662"/>
                  </a:cubicBezTo>
                  <a:cubicBezTo>
                    <a:pt x="1690" y="2708"/>
                    <a:pt x="1576" y="2776"/>
                    <a:pt x="1439" y="2822"/>
                  </a:cubicBezTo>
                  <a:cubicBezTo>
                    <a:pt x="1211" y="2936"/>
                    <a:pt x="959" y="3073"/>
                    <a:pt x="754" y="3210"/>
                  </a:cubicBezTo>
                  <a:cubicBezTo>
                    <a:pt x="526" y="3369"/>
                    <a:pt x="1" y="3757"/>
                    <a:pt x="389" y="4054"/>
                  </a:cubicBezTo>
                  <a:cubicBezTo>
                    <a:pt x="439" y="4092"/>
                    <a:pt x="503" y="4109"/>
                    <a:pt x="570" y="4109"/>
                  </a:cubicBezTo>
                  <a:cubicBezTo>
                    <a:pt x="624" y="4109"/>
                    <a:pt x="680" y="4098"/>
                    <a:pt x="731" y="4077"/>
                  </a:cubicBezTo>
                  <a:lnTo>
                    <a:pt x="731" y="4077"/>
                  </a:lnTo>
                  <a:cubicBezTo>
                    <a:pt x="617" y="4214"/>
                    <a:pt x="503" y="4374"/>
                    <a:pt x="412" y="4534"/>
                  </a:cubicBezTo>
                  <a:cubicBezTo>
                    <a:pt x="366" y="4579"/>
                    <a:pt x="343" y="4670"/>
                    <a:pt x="366" y="4716"/>
                  </a:cubicBezTo>
                  <a:cubicBezTo>
                    <a:pt x="389" y="4785"/>
                    <a:pt x="457" y="4807"/>
                    <a:pt x="526" y="4807"/>
                  </a:cubicBezTo>
                  <a:cubicBezTo>
                    <a:pt x="731" y="4807"/>
                    <a:pt x="959" y="4762"/>
                    <a:pt x="1142" y="4648"/>
                  </a:cubicBezTo>
                  <a:lnTo>
                    <a:pt x="1142" y="4648"/>
                  </a:lnTo>
                  <a:cubicBezTo>
                    <a:pt x="1119" y="4922"/>
                    <a:pt x="1096" y="5264"/>
                    <a:pt x="1416" y="5264"/>
                  </a:cubicBezTo>
                  <a:cubicBezTo>
                    <a:pt x="1621" y="5264"/>
                    <a:pt x="1804" y="5059"/>
                    <a:pt x="1918" y="4899"/>
                  </a:cubicBezTo>
                  <a:cubicBezTo>
                    <a:pt x="2146" y="4602"/>
                    <a:pt x="2352" y="4282"/>
                    <a:pt x="2512" y="3940"/>
                  </a:cubicBezTo>
                  <a:cubicBezTo>
                    <a:pt x="2649" y="3666"/>
                    <a:pt x="2785" y="3392"/>
                    <a:pt x="2968" y="3141"/>
                  </a:cubicBezTo>
                  <a:cubicBezTo>
                    <a:pt x="2991" y="3118"/>
                    <a:pt x="3014" y="3073"/>
                    <a:pt x="3037" y="3073"/>
                  </a:cubicBezTo>
                  <a:cubicBezTo>
                    <a:pt x="3082" y="3073"/>
                    <a:pt x="3105" y="3096"/>
                    <a:pt x="3105" y="3141"/>
                  </a:cubicBezTo>
                  <a:cubicBezTo>
                    <a:pt x="3014" y="3461"/>
                    <a:pt x="2945" y="3780"/>
                    <a:pt x="2877" y="4100"/>
                  </a:cubicBezTo>
                  <a:cubicBezTo>
                    <a:pt x="2854" y="4214"/>
                    <a:pt x="2854" y="4328"/>
                    <a:pt x="2900" y="4419"/>
                  </a:cubicBezTo>
                  <a:cubicBezTo>
                    <a:pt x="2934" y="4476"/>
                    <a:pt x="2997" y="4505"/>
                    <a:pt x="3065" y="4505"/>
                  </a:cubicBezTo>
                  <a:cubicBezTo>
                    <a:pt x="3134" y="4505"/>
                    <a:pt x="3208" y="4476"/>
                    <a:pt x="3265" y="4419"/>
                  </a:cubicBezTo>
                  <a:cubicBezTo>
                    <a:pt x="3356" y="4328"/>
                    <a:pt x="3402" y="4168"/>
                    <a:pt x="3447" y="4009"/>
                  </a:cubicBezTo>
                  <a:cubicBezTo>
                    <a:pt x="3520" y="4099"/>
                    <a:pt x="3620" y="4189"/>
                    <a:pt x="3716" y="4189"/>
                  </a:cubicBezTo>
                  <a:cubicBezTo>
                    <a:pt x="3741" y="4189"/>
                    <a:pt x="3766" y="4183"/>
                    <a:pt x="3790" y="4168"/>
                  </a:cubicBezTo>
                  <a:cubicBezTo>
                    <a:pt x="3904" y="4077"/>
                    <a:pt x="3835" y="3894"/>
                    <a:pt x="3790" y="3757"/>
                  </a:cubicBezTo>
                  <a:cubicBezTo>
                    <a:pt x="3607" y="3369"/>
                    <a:pt x="3379" y="2936"/>
                    <a:pt x="3447" y="2502"/>
                  </a:cubicBezTo>
                  <a:cubicBezTo>
                    <a:pt x="3470" y="2297"/>
                    <a:pt x="3539" y="2091"/>
                    <a:pt x="3676" y="1954"/>
                  </a:cubicBezTo>
                  <a:cubicBezTo>
                    <a:pt x="3698" y="2114"/>
                    <a:pt x="3721" y="2297"/>
                    <a:pt x="3767" y="2456"/>
                  </a:cubicBezTo>
                  <a:cubicBezTo>
                    <a:pt x="3767" y="2525"/>
                    <a:pt x="3790" y="2593"/>
                    <a:pt x="3835" y="2616"/>
                  </a:cubicBezTo>
                  <a:cubicBezTo>
                    <a:pt x="3848" y="2622"/>
                    <a:pt x="3860" y="2625"/>
                    <a:pt x="3872" y="2625"/>
                  </a:cubicBezTo>
                  <a:cubicBezTo>
                    <a:pt x="3906" y="2625"/>
                    <a:pt x="3939" y="2604"/>
                    <a:pt x="3972" y="2571"/>
                  </a:cubicBezTo>
                  <a:cubicBezTo>
                    <a:pt x="3995" y="2525"/>
                    <a:pt x="3995" y="2456"/>
                    <a:pt x="4018" y="2411"/>
                  </a:cubicBezTo>
                  <a:cubicBezTo>
                    <a:pt x="4041" y="2479"/>
                    <a:pt x="4064" y="2571"/>
                    <a:pt x="4132" y="2616"/>
                  </a:cubicBezTo>
                  <a:cubicBezTo>
                    <a:pt x="4161" y="2635"/>
                    <a:pt x="4197" y="2646"/>
                    <a:pt x="4231" y="2646"/>
                  </a:cubicBezTo>
                  <a:cubicBezTo>
                    <a:pt x="4280" y="2646"/>
                    <a:pt x="4324" y="2624"/>
                    <a:pt x="4338" y="2571"/>
                  </a:cubicBezTo>
                  <a:cubicBezTo>
                    <a:pt x="4383" y="2434"/>
                    <a:pt x="4406" y="2274"/>
                    <a:pt x="4406" y="2114"/>
                  </a:cubicBezTo>
                  <a:cubicBezTo>
                    <a:pt x="4475" y="2137"/>
                    <a:pt x="4520" y="2183"/>
                    <a:pt x="4589" y="2205"/>
                  </a:cubicBezTo>
                  <a:cubicBezTo>
                    <a:pt x="4680" y="2205"/>
                    <a:pt x="4748" y="2183"/>
                    <a:pt x="4794" y="2114"/>
                  </a:cubicBezTo>
                  <a:cubicBezTo>
                    <a:pt x="4817" y="2068"/>
                    <a:pt x="4794" y="2000"/>
                    <a:pt x="4794" y="1931"/>
                  </a:cubicBezTo>
                  <a:cubicBezTo>
                    <a:pt x="4748" y="1794"/>
                    <a:pt x="4657" y="1680"/>
                    <a:pt x="4543" y="1589"/>
                  </a:cubicBezTo>
                  <a:cubicBezTo>
                    <a:pt x="4338" y="1384"/>
                    <a:pt x="4155" y="1247"/>
                    <a:pt x="4064" y="950"/>
                  </a:cubicBezTo>
                  <a:cubicBezTo>
                    <a:pt x="3972" y="699"/>
                    <a:pt x="3995" y="379"/>
                    <a:pt x="4018" y="128"/>
                  </a:cubicBezTo>
                  <a:lnTo>
                    <a:pt x="4018" y="128"/>
                  </a:lnTo>
                  <a:cubicBezTo>
                    <a:pt x="3875" y="312"/>
                    <a:pt x="3677" y="478"/>
                    <a:pt x="3457" y="478"/>
                  </a:cubicBezTo>
                  <a:cubicBezTo>
                    <a:pt x="3431" y="478"/>
                    <a:pt x="3405" y="475"/>
                    <a:pt x="3379" y="471"/>
                  </a:cubicBezTo>
                  <a:cubicBezTo>
                    <a:pt x="3128" y="448"/>
                    <a:pt x="2900" y="334"/>
                    <a:pt x="2671" y="197"/>
                  </a:cubicBezTo>
                  <a:cubicBezTo>
                    <a:pt x="2534" y="128"/>
                    <a:pt x="2375" y="60"/>
                    <a:pt x="2192" y="14"/>
                  </a:cubicBezTo>
                  <a:cubicBezTo>
                    <a:pt x="2167" y="6"/>
                    <a:pt x="2136" y="0"/>
                    <a:pt x="2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0" name="Google Shape;890;p17"/>
            <p:cNvSpPr/>
            <p:nvPr/>
          </p:nvSpPr>
          <p:spPr>
            <a:xfrm>
              <a:off x="19574339" y="-770067"/>
              <a:ext cx="696352" cy="780338"/>
            </a:xfrm>
            <a:custGeom>
              <a:avLst/>
              <a:gdLst/>
              <a:ahLst/>
              <a:cxnLst/>
              <a:rect l="l" t="t" r="r" b="b"/>
              <a:pathLst>
                <a:path w="4270" h="4785" extrusionOk="0">
                  <a:moveTo>
                    <a:pt x="2104" y="0"/>
                  </a:moveTo>
                  <a:cubicBezTo>
                    <a:pt x="2049" y="0"/>
                    <a:pt x="1993" y="16"/>
                    <a:pt x="1964" y="60"/>
                  </a:cubicBezTo>
                  <a:cubicBezTo>
                    <a:pt x="1941" y="128"/>
                    <a:pt x="1941" y="197"/>
                    <a:pt x="1987" y="265"/>
                  </a:cubicBezTo>
                  <a:cubicBezTo>
                    <a:pt x="2009" y="334"/>
                    <a:pt x="2055" y="379"/>
                    <a:pt x="2078" y="448"/>
                  </a:cubicBezTo>
                  <a:cubicBezTo>
                    <a:pt x="1987" y="402"/>
                    <a:pt x="1895" y="379"/>
                    <a:pt x="1804" y="379"/>
                  </a:cubicBezTo>
                  <a:cubicBezTo>
                    <a:pt x="1776" y="370"/>
                    <a:pt x="1751" y="364"/>
                    <a:pt x="1731" y="364"/>
                  </a:cubicBezTo>
                  <a:cubicBezTo>
                    <a:pt x="1702" y="364"/>
                    <a:pt x="1680" y="375"/>
                    <a:pt x="1667" y="402"/>
                  </a:cubicBezTo>
                  <a:cubicBezTo>
                    <a:pt x="1599" y="448"/>
                    <a:pt x="1621" y="585"/>
                    <a:pt x="1690" y="630"/>
                  </a:cubicBezTo>
                  <a:cubicBezTo>
                    <a:pt x="1758" y="699"/>
                    <a:pt x="1850" y="722"/>
                    <a:pt x="1918" y="767"/>
                  </a:cubicBezTo>
                  <a:cubicBezTo>
                    <a:pt x="1827" y="790"/>
                    <a:pt x="1713" y="790"/>
                    <a:pt x="1621" y="813"/>
                  </a:cubicBezTo>
                  <a:cubicBezTo>
                    <a:pt x="1553" y="813"/>
                    <a:pt x="1462" y="859"/>
                    <a:pt x="1439" y="950"/>
                  </a:cubicBezTo>
                  <a:cubicBezTo>
                    <a:pt x="1439" y="996"/>
                    <a:pt x="1484" y="1041"/>
                    <a:pt x="1507" y="1087"/>
                  </a:cubicBezTo>
                  <a:cubicBezTo>
                    <a:pt x="1566" y="1121"/>
                    <a:pt x="1632" y="1129"/>
                    <a:pt x="1698" y="1129"/>
                  </a:cubicBezTo>
                  <a:cubicBezTo>
                    <a:pt x="1772" y="1129"/>
                    <a:pt x="1847" y="1119"/>
                    <a:pt x="1918" y="1119"/>
                  </a:cubicBezTo>
                  <a:cubicBezTo>
                    <a:pt x="1957" y="1119"/>
                    <a:pt x="1996" y="1122"/>
                    <a:pt x="2032" y="1133"/>
                  </a:cubicBezTo>
                  <a:cubicBezTo>
                    <a:pt x="2260" y="1178"/>
                    <a:pt x="2512" y="1224"/>
                    <a:pt x="2717" y="1338"/>
                  </a:cubicBezTo>
                  <a:cubicBezTo>
                    <a:pt x="2671" y="1406"/>
                    <a:pt x="2626" y="1429"/>
                    <a:pt x="2580" y="1475"/>
                  </a:cubicBezTo>
                  <a:cubicBezTo>
                    <a:pt x="2489" y="1543"/>
                    <a:pt x="2375" y="1589"/>
                    <a:pt x="2260" y="1612"/>
                  </a:cubicBezTo>
                  <a:cubicBezTo>
                    <a:pt x="2194" y="1632"/>
                    <a:pt x="2125" y="1640"/>
                    <a:pt x="2055" y="1640"/>
                  </a:cubicBezTo>
                  <a:cubicBezTo>
                    <a:pt x="1887" y="1640"/>
                    <a:pt x="1714" y="1592"/>
                    <a:pt x="1553" y="1543"/>
                  </a:cubicBezTo>
                  <a:cubicBezTo>
                    <a:pt x="1416" y="1498"/>
                    <a:pt x="1279" y="1452"/>
                    <a:pt x="1142" y="1452"/>
                  </a:cubicBezTo>
                  <a:cubicBezTo>
                    <a:pt x="1108" y="1441"/>
                    <a:pt x="1074" y="1435"/>
                    <a:pt x="1039" y="1435"/>
                  </a:cubicBezTo>
                  <a:cubicBezTo>
                    <a:pt x="1005" y="1435"/>
                    <a:pt x="971" y="1441"/>
                    <a:pt x="937" y="1452"/>
                  </a:cubicBezTo>
                  <a:cubicBezTo>
                    <a:pt x="868" y="1475"/>
                    <a:pt x="800" y="1498"/>
                    <a:pt x="731" y="1543"/>
                  </a:cubicBezTo>
                  <a:cubicBezTo>
                    <a:pt x="708" y="1566"/>
                    <a:pt x="686" y="1589"/>
                    <a:pt x="663" y="1635"/>
                  </a:cubicBezTo>
                  <a:cubicBezTo>
                    <a:pt x="663" y="1680"/>
                    <a:pt x="708" y="1749"/>
                    <a:pt x="731" y="1794"/>
                  </a:cubicBezTo>
                  <a:cubicBezTo>
                    <a:pt x="800" y="1840"/>
                    <a:pt x="891" y="1886"/>
                    <a:pt x="982" y="1886"/>
                  </a:cubicBezTo>
                  <a:cubicBezTo>
                    <a:pt x="891" y="1931"/>
                    <a:pt x="800" y="1954"/>
                    <a:pt x="754" y="2046"/>
                  </a:cubicBezTo>
                  <a:cubicBezTo>
                    <a:pt x="686" y="2114"/>
                    <a:pt x="686" y="2251"/>
                    <a:pt x="754" y="2319"/>
                  </a:cubicBezTo>
                  <a:cubicBezTo>
                    <a:pt x="800" y="2342"/>
                    <a:pt x="845" y="2365"/>
                    <a:pt x="891" y="2365"/>
                  </a:cubicBezTo>
                  <a:cubicBezTo>
                    <a:pt x="1119" y="2365"/>
                    <a:pt x="1325" y="2297"/>
                    <a:pt x="1530" y="2297"/>
                  </a:cubicBezTo>
                  <a:cubicBezTo>
                    <a:pt x="1690" y="2319"/>
                    <a:pt x="1964" y="2297"/>
                    <a:pt x="2078" y="2411"/>
                  </a:cubicBezTo>
                  <a:cubicBezTo>
                    <a:pt x="2215" y="2548"/>
                    <a:pt x="1895" y="2616"/>
                    <a:pt x="1804" y="2662"/>
                  </a:cubicBezTo>
                  <a:cubicBezTo>
                    <a:pt x="1690" y="2708"/>
                    <a:pt x="1576" y="2776"/>
                    <a:pt x="1439" y="2822"/>
                  </a:cubicBezTo>
                  <a:cubicBezTo>
                    <a:pt x="1211" y="2936"/>
                    <a:pt x="959" y="3073"/>
                    <a:pt x="754" y="3210"/>
                  </a:cubicBezTo>
                  <a:cubicBezTo>
                    <a:pt x="526" y="3369"/>
                    <a:pt x="1" y="3757"/>
                    <a:pt x="389" y="4054"/>
                  </a:cubicBezTo>
                  <a:cubicBezTo>
                    <a:pt x="439" y="4092"/>
                    <a:pt x="503" y="4109"/>
                    <a:pt x="570" y="4109"/>
                  </a:cubicBezTo>
                  <a:cubicBezTo>
                    <a:pt x="624" y="4109"/>
                    <a:pt x="680" y="4098"/>
                    <a:pt x="731" y="4077"/>
                  </a:cubicBezTo>
                  <a:lnTo>
                    <a:pt x="731" y="4077"/>
                  </a:lnTo>
                  <a:cubicBezTo>
                    <a:pt x="617" y="4214"/>
                    <a:pt x="503" y="4374"/>
                    <a:pt x="412" y="4534"/>
                  </a:cubicBezTo>
                  <a:cubicBezTo>
                    <a:pt x="366" y="4579"/>
                    <a:pt x="343" y="4670"/>
                    <a:pt x="366" y="4716"/>
                  </a:cubicBezTo>
                  <a:cubicBezTo>
                    <a:pt x="389" y="4762"/>
                    <a:pt x="412" y="4785"/>
                    <a:pt x="434" y="4785"/>
                  </a:cubicBezTo>
                  <a:cubicBezTo>
                    <a:pt x="549" y="4328"/>
                    <a:pt x="800" y="3917"/>
                    <a:pt x="1119" y="3575"/>
                  </a:cubicBezTo>
                  <a:cubicBezTo>
                    <a:pt x="1576" y="3096"/>
                    <a:pt x="2146" y="2753"/>
                    <a:pt x="2717" y="2434"/>
                  </a:cubicBezTo>
                  <a:cubicBezTo>
                    <a:pt x="3265" y="2114"/>
                    <a:pt x="3835" y="1794"/>
                    <a:pt x="4269" y="1315"/>
                  </a:cubicBezTo>
                  <a:cubicBezTo>
                    <a:pt x="4178" y="1224"/>
                    <a:pt x="4109" y="1110"/>
                    <a:pt x="4064" y="950"/>
                  </a:cubicBezTo>
                  <a:cubicBezTo>
                    <a:pt x="3972" y="699"/>
                    <a:pt x="3995" y="379"/>
                    <a:pt x="4018" y="128"/>
                  </a:cubicBezTo>
                  <a:lnTo>
                    <a:pt x="4018" y="128"/>
                  </a:lnTo>
                  <a:cubicBezTo>
                    <a:pt x="3875" y="312"/>
                    <a:pt x="3677" y="478"/>
                    <a:pt x="3457" y="478"/>
                  </a:cubicBezTo>
                  <a:cubicBezTo>
                    <a:pt x="3431" y="478"/>
                    <a:pt x="3405" y="475"/>
                    <a:pt x="3379" y="471"/>
                  </a:cubicBezTo>
                  <a:cubicBezTo>
                    <a:pt x="3128" y="448"/>
                    <a:pt x="2900" y="334"/>
                    <a:pt x="2671" y="197"/>
                  </a:cubicBezTo>
                  <a:cubicBezTo>
                    <a:pt x="2534" y="128"/>
                    <a:pt x="2375" y="60"/>
                    <a:pt x="2192" y="14"/>
                  </a:cubicBezTo>
                  <a:cubicBezTo>
                    <a:pt x="2167" y="6"/>
                    <a:pt x="2136" y="0"/>
                    <a:pt x="2104" y="0"/>
                  </a:cubicBezTo>
                  <a:close/>
                </a:path>
              </a:pathLst>
            </a:custGeom>
            <a:solidFill>
              <a:srgbClr val="542032">
                <a:alpha val="17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1" name="Google Shape;891;p17"/>
            <p:cNvSpPr/>
            <p:nvPr/>
          </p:nvSpPr>
          <p:spPr>
            <a:xfrm>
              <a:off x="19760577" y="-889931"/>
              <a:ext cx="527075" cy="804963"/>
            </a:xfrm>
            <a:custGeom>
              <a:avLst/>
              <a:gdLst/>
              <a:ahLst/>
              <a:cxnLst/>
              <a:rect l="l" t="t" r="r" b="b"/>
              <a:pathLst>
                <a:path w="3232" h="4936" extrusionOk="0">
                  <a:moveTo>
                    <a:pt x="3164" y="0"/>
                  </a:moveTo>
                  <a:cubicBezTo>
                    <a:pt x="3139" y="0"/>
                    <a:pt x="3114" y="13"/>
                    <a:pt x="3104" y="42"/>
                  </a:cubicBezTo>
                  <a:cubicBezTo>
                    <a:pt x="2967" y="612"/>
                    <a:pt x="2739" y="1160"/>
                    <a:pt x="2488" y="1662"/>
                  </a:cubicBezTo>
                  <a:cubicBezTo>
                    <a:pt x="2184" y="1601"/>
                    <a:pt x="1869" y="1571"/>
                    <a:pt x="1551" y="1571"/>
                  </a:cubicBezTo>
                  <a:cubicBezTo>
                    <a:pt x="1392" y="1571"/>
                    <a:pt x="1233" y="1578"/>
                    <a:pt x="1073" y="1594"/>
                  </a:cubicBezTo>
                  <a:cubicBezTo>
                    <a:pt x="1050" y="1616"/>
                    <a:pt x="1050" y="1639"/>
                    <a:pt x="1073" y="1639"/>
                  </a:cubicBezTo>
                  <a:cubicBezTo>
                    <a:pt x="1233" y="1624"/>
                    <a:pt x="1390" y="1616"/>
                    <a:pt x="1545" y="1616"/>
                  </a:cubicBezTo>
                  <a:cubicBezTo>
                    <a:pt x="1856" y="1616"/>
                    <a:pt x="2161" y="1647"/>
                    <a:pt x="2465" y="1708"/>
                  </a:cubicBezTo>
                  <a:cubicBezTo>
                    <a:pt x="2305" y="2050"/>
                    <a:pt x="2100" y="2370"/>
                    <a:pt x="1895" y="2689"/>
                  </a:cubicBezTo>
                  <a:cubicBezTo>
                    <a:pt x="1722" y="2661"/>
                    <a:pt x="1546" y="2648"/>
                    <a:pt x="1370" y="2648"/>
                  </a:cubicBezTo>
                  <a:cubicBezTo>
                    <a:pt x="1124" y="2648"/>
                    <a:pt x="878" y="2672"/>
                    <a:pt x="639" y="2712"/>
                  </a:cubicBezTo>
                  <a:cubicBezTo>
                    <a:pt x="616" y="2712"/>
                    <a:pt x="616" y="2758"/>
                    <a:pt x="639" y="2758"/>
                  </a:cubicBezTo>
                  <a:cubicBezTo>
                    <a:pt x="878" y="2718"/>
                    <a:pt x="1117" y="2694"/>
                    <a:pt x="1355" y="2694"/>
                  </a:cubicBezTo>
                  <a:cubicBezTo>
                    <a:pt x="1528" y="2694"/>
                    <a:pt x="1700" y="2706"/>
                    <a:pt x="1872" y="2735"/>
                  </a:cubicBezTo>
                  <a:cubicBezTo>
                    <a:pt x="1643" y="3032"/>
                    <a:pt x="1415" y="3328"/>
                    <a:pt x="1164" y="3602"/>
                  </a:cubicBezTo>
                  <a:cubicBezTo>
                    <a:pt x="753" y="3671"/>
                    <a:pt x="365" y="3808"/>
                    <a:pt x="23" y="4036"/>
                  </a:cubicBezTo>
                  <a:cubicBezTo>
                    <a:pt x="0" y="4059"/>
                    <a:pt x="23" y="4082"/>
                    <a:pt x="46" y="4082"/>
                  </a:cubicBezTo>
                  <a:cubicBezTo>
                    <a:pt x="365" y="3853"/>
                    <a:pt x="730" y="3716"/>
                    <a:pt x="1118" y="3671"/>
                  </a:cubicBezTo>
                  <a:lnTo>
                    <a:pt x="1118" y="3671"/>
                  </a:lnTo>
                  <a:cubicBezTo>
                    <a:pt x="890" y="3899"/>
                    <a:pt x="685" y="4104"/>
                    <a:pt x="434" y="4310"/>
                  </a:cubicBezTo>
                  <a:cubicBezTo>
                    <a:pt x="395" y="4348"/>
                    <a:pt x="421" y="4435"/>
                    <a:pt x="471" y="4435"/>
                  </a:cubicBezTo>
                  <a:cubicBezTo>
                    <a:pt x="481" y="4435"/>
                    <a:pt x="491" y="4431"/>
                    <a:pt x="502" y="4424"/>
                  </a:cubicBezTo>
                  <a:cubicBezTo>
                    <a:pt x="753" y="4196"/>
                    <a:pt x="982" y="3967"/>
                    <a:pt x="1210" y="3739"/>
                  </a:cubicBezTo>
                  <a:lnTo>
                    <a:pt x="1210" y="3739"/>
                  </a:lnTo>
                  <a:cubicBezTo>
                    <a:pt x="1233" y="4127"/>
                    <a:pt x="1141" y="4538"/>
                    <a:pt x="982" y="4903"/>
                  </a:cubicBezTo>
                  <a:cubicBezTo>
                    <a:pt x="982" y="4919"/>
                    <a:pt x="993" y="4936"/>
                    <a:pt x="1008" y="4936"/>
                  </a:cubicBezTo>
                  <a:cubicBezTo>
                    <a:pt x="1014" y="4936"/>
                    <a:pt x="1020" y="4933"/>
                    <a:pt x="1027" y="4926"/>
                  </a:cubicBezTo>
                  <a:cubicBezTo>
                    <a:pt x="1187" y="4538"/>
                    <a:pt x="1255" y="4104"/>
                    <a:pt x="1255" y="3694"/>
                  </a:cubicBezTo>
                  <a:cubicBezTo>
                    <a:pt x="1484" y="3420"/>
                    <a:pt x="1735" y="3123"/>
                    <a:pt x="1940" y="2826"/>
                  </a:cubicBezTo>
                  <a:cubicBezTo>
                    <a:pt x="2100" y="3306"/>
                    <a:pt x="2168" y="3808"/>
                    <a:pt x="2146" y="4310"/>
                  </a:cubicBezTo>
                  <a:cubicBezTo>
                    <a:pt x="2146" y="4321"/>
                    <a:pt x="2157" y="4327"/>
                    <a:pt x="2168" y="4327"/>
                  </a:cubicBezTo>
                  <a:cubicBezTo>
                    <a:pt x="2180" y="4327"/>
                    <a:pt x="2191" y="4321"/>
                    <a:pt x="2191" y="4310"/>
                  </a:cubicBezTo>
                  <a:cubicBezTo>
                    <a:pt x="2214" y="3785"/>
                    <a:pt x="2123" y="3260"/>
                    <a:pt x="1963" y="2781"/>
                  </a:cubicBezTo>
                  <a:cubicBezTo>
                    <a:pt x="2191" y="2461"/>
                    <a:pt x="2374" y="2119"/>
                    <a:pt x="2556" y="1776"/>
                  </a:cubicBezTo>
                  <a:cubicBezTo>
                    <a:pt x="2739" y="2096"/>
                    <a:pt x="2853" y="2461"/>
                    <a:pt x="2899" y="2849"/>
                  </a:cubicBezTo>
                  <a:cubicBezTo>
                    <a:pt x="2899" y="2859"/>
                    <a:pt x="2907" y="2864"/>
                    <a:pt x="2916" y="2864"/>
                  </a:cubicBezTo>
                  <a:cubicBezTo>
                    <a:pt x="2929" y="2864"/>
                    <a:pt x="2944" y="2853"/>
                    <a:pt x="2944" y="2826"/>
                  </a:cubicBezTo>
                  <a:cubicBezTo>
                    <a:pt x="2899" y="2438"/>
                    <a:pt x="2762" y="2073"/>
                    <a:pt x="2579" y="1731"/>
                  </a:cubicBezTo>
                  <a:cubicBezTo>
                    <a:pt x="2853" y="1206"/>
                    <a:pt x="3059" y="635"/>
                    <a:pt x="3218" y="64"/>
                  </a:cubicBezTo>
                  <a:cubicBezTo>
                    <a:pt x="3232" y="25"/>
                    <a:pt x="3199" y="0"/>
                    <a:pt x="3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92" name="Google Shape;892;p17"/>
          <p:cNvSpPr/>
          <p:nvPr/>
        </p:nvSpPr>
        <p:spPr>
          <a:xfrm>
            <a:off x="10942778" y="2711373"/>
            <a:ext cx="1249235" cy="4464819"/>
          </a:xfrm>
          <a:custGeom>
            <a:avLst/>
            <a:gdLst/>
            <a:ahLst/>
            <a:cxnLst/>
            <a:rect l="l" t="t" r="r" b="b"/>
            <a:pathLst>
              <a:path w="9177" h="32799" extrusionOk="0">
                <a:moveTo>
                  <a:pt x="7243" y="1"/>
                </a:moveTo>
                <a:cubicBezTo>
                  <a:pt x="6999" y="1"/>
                  <a:pt x="6758" y="253"/>
                  <a:pt x="6665" y="729"/>
                </a:cubicBezTo>
                <a:lnTo>
                  <a:pt x="5387" y="6869"/>
                </a:lnTo>
                <a:lnTo>
                  <a:pt x="6186" y="7234"/>
                </a:lnTo>
                <a:cubicBezTo>
                  <a:pt x="6369" y="7325"/>
                  <a:pt x="6323" y="7554"/>
                  <a:pt x="6118" y="7554"/>
                </a:cubicBezTo>
                <a:lnTo>
                  <a:pt x="5250" y="7554"/>
                </a:lnTo>
                <a:lnTo>
                  <a:pt x="2146" y="22504"/>
                </a:lnTo>
                <a:lnTo>
                  <a:pt x="3949" y="23394"/>
                </a:lnTo>
                <a:cubicBezTo>
                  <a:pt x="4136" y="23519"/>
                  <a:pt x="4115" y="23720"/>
                  <a:pt x="3920" y="23720"/>
                </a:cubicBezTo>
                <a:cubicBezTo>
                  <a:pt x="3901" y="23720"/>
                  <a:pt x="3880" y="23718"/>
                  <a:pt x="3858" y="23714"/>
                </a:cubicBezTo>
                <a:lnTo>
                  <a:pt x="1895" y="23691"/>
                </a:lnTo>
                <a:lnTo>
                  <a:pt x="0" y="32798"/>
                </a:lnTo>
                <a:lnTo>
                  <a:pt x="9176" y="32798"/>
                </a:lnTo>
                <a:lnTo>
                  <a:pt x="9176" y="7234"/>
                </a:lnTo>
                <a:lnTo>
                  <a:pt x="7830" y="729"/>
                </a:lnTo>
                <a:cubicBezTo>
                  <a:pt x="7717" y="235"/>
                  <a:pt x="7479" y="1"/>
                  <a:pt x="72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93" name="Google Shape;893;p17"/>
          <p:cNvSpPr/>
          <p:nvPr/>
        </p:nvSpPr>
        <p:spPr>
          <a:xfrm>
            <a:off x="10622434" y="5044832"/>
            <a:ext cx="1090646" cy="2212059"/>
          </a:xfrm>
          <a:custGeom>
            <a:avLst/>
            <a:gdLst/>
            <a:ahLst/>
            <a:cxnLst/>
            <a:rect l="l" t="t" r="r" b="b"/>
            <a:pathLst>
              <a:path w="8012" h="16250" extrusionOk="0">
                <a:moveTo>
                  <a:pt x="3994" y="1"/>
                </a:moveTo>
                <a:cubicBezTo>
                  <a:pt x="3855" y="1"/>
                  <a:pt x="3721" y="132"/>
                  <a:pt x="3675" y="386"/>
                </a:cubicBezTo>
                <a:lnTo>
                  <a:pt x="2945" y="3536"/>
                </a:lnTo>
                <a:lnTo>
                  <a:pt x="3401" y="3719"/>
                </a:lnTo>
                <a:cubicBezTo>
                  <a:pt x="3493" y="3764"/>
                  <a:pt x="3470" y="3878"/>
                  <a:pt x="3356" y="3878"/>
                </a:cubicBezTo>
                <a:lnTo>
                  <a:pt x="2853" y="3878"/>
                </a:lnTo>
                <a:lnTo>
                  <a:pt x="1073" y="11571"/>
                </a:lnTo>
                <a:lnTo>
                  <a:pt x="2100" y="12027"/>
                </a:lnTo>
                <a:cubicBezTo>
                  <a:pt x="2214" y="12096"/>
                  <a:pt x="2192" y="12210"/>
                  <a:pt x="2055" y="12210"/>
                </a:cubicBezTo>
                <a:lnTo>
                  <a:pt x="936" y="12187"/>
                </a:lnTo>
                <a:lnTo>
                  <a:pt x="0" y="16250"/>
                </a:lnTo>
                <a:lnTo>
                  <a:pt x="8012" y="16250"/>
                </a:lnTo>
                <a:lnTo>
                  <a:pt x="6186" y="8398"/>
                </a:lnTo>
                <a:lnTo>
                  <a:pt x="5547" y="8421"/>
                </a:lnTo>
                <a:cubicBezTo>
                  <a:pt x="5433" y="8398"/>
                  <a:pt x="5410" y="8307"/>
                  <a:pt x="5501" y="8261"/>
                </a:cubicBezTo>
                <a:lnTo>
                  <a:pt x="6072" y="7896"/>
                </a:lnTo>
                <a:lnTo>
                  <a:pt x="4337" y="386"/>
                </a:lnTo>
                <a:cubicBezTo>
                  <a:pt x="4269" y="127"/>
                  <a:pt x="4129" y="1"/>
                  <a:pt x="39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5788091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7" name="Google Shape;387;p7"/>
          <p:cNvGrpSpPr/>
          <p:nvPr/>
        </p:nvGrpSpPr>
        <p:grpSpPr>
          <a:xfrm flipH="1">
            <a:off x="-81302" y="-1381084"/>
            <a:ext cx="12591717" cy="3440695"/>
            <a:chOff x="-60977" y="-805488"/>
            <a:chExt cx="9443788" cy="2580521"/>
          </a:xfrm>
        </p:grpSpPr>
        <p:sp>
          <p:nvSpPr>
            <p:cNvPr id="388" name="Google Shape;388;p7"/>
            <p:cNvSpPr/>
            <p:nvPr/>
          </p:nvSpPr>
          <p:spPr>
            <a:xfrm>
              <a:off x="-60977" y="-428162"/>
              <a:ext cx="9443788" cy="2203195"/>
            </a:xfrm>
            <a:custGeom>
              <a:avLst/>
              <a:gdLst/>
              <a:ahLst/>
              <a:cxnLst/>
              <a:rect l="l" t="t" r="r" b="b"/>
              <a:pathLst>
                <a:path w="42273" h="9862" extrusionOk="0">
                  <a:moveTo>
                    <a:pt x="6848" y="5205"/>
                  </a:moveTo>
                  <a:lnTo>
                    <a:pt x="6848" y="5205"/>
                  </a:lnTo>
                  <a:cubicBezTo>
                    <a:pt x="10135" y="6369"/>
                    <a:pt x="13513" y="7236"/>
                    <a:pt x="16936" y="7807"/>
                  </a:cubicBezTo>
                  <a:cubicBezTo>
                    <a:pt x="19927" y="8286"/>
                    <a:pt x="22940" y="8537"/>
                    <a:pt x="25952" y="8537"/>
                  </a:cubicBezTo>
                  <a:cubicBezTo>
                    <a:pt x="28737" y="8537"/>
                    <a:pt x="31545" y="8309"/>
                    <a:pt x="34307" y="7898"/>
                  </a:cubicBezTo>
                  <a:cubicBezTo>
                    <a:pt x="36110" y="7624"/>
                    <a:pt x="37822" y="7259"/>
                    <a:pt x="39442" y="6826"/>
                  </a:cubicBezTo>
                  <a:lnTo>
                    <a:pt x="39442" y="6826"/>
                  </a:lnTo>
                  <a:cubicBezTo>
                    <a:pt x="34799" y="8727"/>
                    <a:pt x="29877" y="9750"/>
                    <a:pt x="24989" y="9750"/>
                  </a:cubicBezTo>
                  <a:cubicBezTo>
                    <a:pt x="24831" y="9750"/>
                    <a:pt x="24672" y="9749"/>
                    <a:pt x="24514" y="9747"/>
                  </a:cubicBezTo>
                  <a:cubicBezTo>
                    <a:pt x="18489" y="9701"/>
                    <a:pt x="12417" y="8104"/>
                    <a:pt x="6848" y="5205"/>
                  </a:cubicBezTo>
                  <a:close/>
                  <a:moveTo>
                    <a:pt x="936" y="1"/>
                  </a:moveTo>
                  <a:lnTo>
                    <a:pt x="548" y="1188"/>
                  </a:lnTo>
                  <a:cubicBezTo>
                    <a:pt x="365" y="1074"/>
                    <a:pt x="206" y="937"/>
                    <a:pt x="46" y="822"/>
                  </a:cubicBezTo>
                  <a:lnTo>
                    <a:pt x="0" y="891"/>
                  </a:lnTo>
                  <a:cubicBezTo>
                    <a:pt x="183" y="1028"/>
                    <a:pt x="342" y="1142"/>
                    <a:pt x="502" y="1279"/>
                  </a:cubicBezTo>
                  <a:lnTo>
                    <a:pt x="137" y="2352"/>
                  </a:lnTo>
                  <a:cubicBezTo>
                    <a:pt x="2123" y="3356"/>
                    <a:pt x="4154" y="4223"/>
                    <a:pt x="6209" y="4977"/>
                  </a:cubicBezTo>
                  <a:cubicBezTo>
                    <a:pt x="7989" y="5958"/>
                    <a:pt x="9838" y="6780"/>
                    <a:pt x="11732" y="7487"/>
                  </a:cubicBezTo>
                  <a:cubicBezTo>
                    <a:pt x="15909" y="9017"/>
                    <a:pt x="20223" y="9816"/>
                    <a:pt x="24514" y="9838"/>
                  </a:cubicBezTo>
                  <a:cubicBezTo>
                    <a:pt x="24651" y="9838"/>
                    <a:pt x="24766" y="9861"/>
                    <a:pt x="24903" y="9861"/>
                  </a:cubicBezTo>
                  <a:cubicBezTo>
                    <a:pt x="29080" y="9861"/>
                    <a:pt x="33257" y="9131"/>
                    <a:pt x="37319" y="7739"/>
                  </a:cubicBezTo>
                  <a:cubicBezTo>
                    <a:pt x="38301" y="7419"/>
                    <a:pt x="39260" y="7031"/>
                    <a:pt x="40218" y="6620"/>
                  </a:cubicBezTo>
                  <a:cubicBezTo>
                    <a:pt x="40903" y="6437"/>
                    <a:pt x="41588" y="6209"/>
                    <a:pt x="42273" y="5981"/>
                  </a:cubicBezTo>
                  <a:lnTo>
                    <a:pt x="42273" y="3333"/>
                  </a:lnTo>
                  <a:cubicBezTo>
                    <a:pt x="39762" y="4223"/>
                    <a:pt x="37023" y="4908"/>
                    <a:pt x="34055" y="5365"/>
                  </a:cubicBezTo>
                  <a:cubicBezTo>
                    <a:pt x="31345" y="5779"/>
                    <a:pt x="28619" y="5985"/>
                    <a:pt x="25897" y="5985"/>
                  </a:cubicBezTo>
                  <a:cubicBezTo>
                    <a:pt x="17364" y="5985"/>
                    <a:pt x="8861" y="3963"/>
                    <a:pt x="936" y="1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255135" y="-805488"/>
              <a:ext cx="8959457" cy="989450"/>
            </a:xfrm>
            <a:custGeom>
              <a:avLst/>
              <a:gdLst/>
              <a:ahLst/>
              <a:cxnLst/>
              <a:rect l="l" t="t" r="r" b="b"/>
              <a:pathLst>
                <a:path w="40105" h="4429" extrusionOk="0">
                  <a:moveTo>
                    <a:pt x="0" y="1"/>
                  </a:moveTo>
                  <a:cubicBezTo>
                    <a:pt x="2899" y="2101"/>
                    <a:pt x="6414" y="3493"/>
                    <a:pt x="10294" y="4086"/>
                  </a:cubicBezTo>
                  <a:cubicBezTo>
                    <a:pt x="11938" y="4315"/>
                    <a:pt x="13559" y="4429"/>
                    <a:pt x="15156" y="4429"/>
                  </a:cubicBezTo>
                  <a:cubicBezTo>
                    <a:pt x="17941" y="4429"/>
                    <a:pt x="20612" y="4132"/>
                    <a:pt x="23008" y="3790"/>
                  </a:cubicBezTo>
                  <a:cubicBezTo>
                    <a:pt x="28760" y="2991"/>
                    <a:pt x="34489" y="1713"/>
                    <a:pt x="40104" y="1"/>
                  </a:cubicBezTo>
                  <a:lnTo>
                    <a:pt x="29947" y="1"/>
                  </a:lnTo>
                  <a:cubicBezTo>
                    <a:pt x="27573" y="503"/>
                    <a:pt x="25177" y="914"/>
                    <a:pt x="22780" y="1256"/>
                  </a:cubicBezTo>
                  <a:cubicBezTo>
                    <a:pt x="20435" y="1579"/>
                    <a:pt x="17826" y="1873"/>
                    <a:pt x="15122" y="1873"/>
                  </a:cubicBezTo>
                  <a:cubicBezTo>
                    <a:pt x="13616" y="1873"/>
                    <a:pt x="12081" y="1781"/>
                    <a:pt x="10546" y="1553"/>
                  </a:cubicBezTo>
                  <a:cubicBezTo>
                    <a:pt x="8583" y="1256"/>
                    <a:pt x="6711" y="731"/>
                    <a:pt x="4999" y="1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235" y="-805488"/>
              <a:ext cx="9382577" cy="1249490"/>
            </a:xfrm>
            <a:custGeom>
              <a:avLst/>
              <a:gdLst/>
              <a:ahLst/>
              <a:cxnLst/>
              <a:rect l="l" t="t" r="r" b="b"/>
              <a:pathLst>
                <a:path w="41999" h="5593" extrusionOk="0">
                  <a:moveTo>
                    <a:pt x="0" y="1"/>
                  </a:moveTo>
                  <a:cubicBezTo>
                    <a:pt x="3013" y="1781"/>
                    <a:pt x="6277" y="3173"/>
                    <a:pt x="9701" y="4109"/>
                  </a:cubicBezTo>
                  <a:cubicBezTo>
                    <a:pt x="13330" y="5114"/>
                    <a:pt x="17096" y="5593"/>
                    <a:pt x="20931" y="5593"/>
                  </a:cubicBezTo>
                  <a:cubicBezTo>
                    <a:pt x="21730" y="5593"/>
                    <a:pt x="22551" y="5570"/>
                    <a:pt x="23373" y="5524"/>
                  </a:cubicBezTo>
                  <a:cubicBezTo>
                    <a:pt x="29422" y="5205"/>
                    <a:pt x="35653" y="3653"/>
                    <a:pt x="41999" y="937"/>
                  </a:cubicBezTo>
                  <a:lnTo>
                    <a:pt x="41999" y="845"/>
                  </a:lnTo>
                  <a:cubicBezTo>
                    <a:pt x="35653" y="3561"/>
                    <a:pt x="29422" y="5114"/>
                    <a:pt x="23373" y="5433"/>
                  </a:cubicBezTo>
                  <a:cubicBezTo>
                    <a:pt x="22513" y="5482"/>
                    <a:pt x="21659" y="5507"/>
                    <a:pt x="20809" y="5507"/>
                  </a:cubicBezTo>
                  <a:cubicBezTo>
                    <a:pt x="13359" y="5507"/>
                    <a:pt x="6329" y="3627"/>
                    <a:pt x="183" y="1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91" name="Google Shape;391;p7"/>
          <p:cNvGrpSpPr/>
          <p:nvPr/>
        </p:nvGrpSpPr>
        <p:grpSpPr>
          <a:xfrm>
            <a:off x="-2160002" y="-1426541"/>
            <a:ext cx="5435947" cy="7735868"/>
            <a:chOff x="-5475557" y="94425"/>
            <a:chExt cx="3097052" cy="4407400"/>
          </a:xfrm>
        </p:grpSpPr>
        <p:sp>
          <p:nvSpPr>
            <p:cNvPr id="392" name="Google Shape;392;p7"/>
            <p:cNvSpPr/>
            <p:nvPr/>
          </p:nvSpPr>
          <p:spPr>
            <a:xfrm>
              <a:off x="-5475557" y="94425"/>
              <a:ext cx="3071123" cy="3041279"/>
            </a:xfrm>
            <a:custGeom>
              <a:avLst/>
              <a:gdLst/>
              <a:ahLst/>
              <a:cxnLst/>
              <a:rect l="l" t="t" r="r" b="b"/>
              <a:pathLst>
                <a:path w="18832" h="18649" extrusionOk="0">
                  <a:moveTo>
                    <a:pt x="9655" y="0"/>
                  </a:moveTo>
                  <a:cubicBezTo>
                    <a:pt x="9107" y="23"/>
                    <a:pt x="8628" y="388"/>
                    <a:pt x="8491" y="868"/>
                  </a:cubicBezTo>
                  <a:lnTo>
                    <a:pt x="8423" y="868"/>
                  </a:lnTo>
                  <a:cubicBezTo>
                    <a:pt x="7487" y="890"/>
                    <a:pt x="6734" y="1575"/>
                    <a:pt x="6574" y="2465"/>
                  </a:cubicBezTo>
                  <a:cubicBezTo>
                    <a:pt x="6368" y="2328"/>
                    <a:pt x="6140" y="2260"/>
                    <a:pt x="5889" y="2260"/>
                  </a:cubicBezTo>
                  <a:cubicBezTo>
                    <a:pt x="5204" y="2283"/>
                    <a:pt x="4656" y="2853"/>
                    <a:pt x="4656" y="3538"/>
                  </a:cubicBezTo>
                  <a:cubicBezTo>
                    <a:pt x="4656" y="3607"/>
                    <a:pt x="4679" y="3698"/>
                    <a:pt x="4679" y="3766"/>
                  </a:cubicBezTo>
                  <a:cubicBezTo>
                    <a:pt x="4542" y="3972"/>
                    <a:pt x="4405" y="4200"/>
                    <a:pt x="4337" y="4451"/>
                  </a:cubicBezTo>
                  <a:cubicBezTo>
                    <a:pt x="4177" y="4611"/>
                    <a:pt x="4063" y="4794"/>
                    <a:pt x="4017" y="5022"/>
                  </a:cubicBezTo>
                  <a:cubicBezTo>
                    <a:pt x="3082" y="5159"/>
                    <a:pt x="2351" y="5821"/>
                    <a:pt x="2123" y="6688"/>
                  </a:cubicBezTo>
                  <a:cubicBezTo>
                    <a:pt x="913" y="6802"/>
                    <a:pt x="0" y="7806"/>
                    <a:pt x="23" y="9016"/>
                  </a:cubicBezTo>
                  <a:cubicBezTo>
                    <a:pt x="46" y="9701"/>
                    <a:pt x="343" y="10294"/>
                    <a:pt x="822" y="10705"/>
                  </a:cubicBezTo>
                  <a:cubicBezTo>
                    <a:pt x="776" y="10888"/>
                    <a:pt x="753" y="11093"/>
                    <a:pt x="753" y="11276"/>
                  </a:cubicBezTo>
                  <a:cubicBezTo>
                    <a:pt x="753" y="11527"/>
                    <a:pt x="799" y="11755"/>
                    <a:pt x="867" y="11961"/>
                  </a:cubicBezTo>
                  <a:cubicBezTo>
                    <a:pt x="548" y="12189"/>
                    <a:pt x="320" y="12577"/>
                    <a:pt x="343" y="13011"/>
                  </a:cubicBezTo>
                  <a:cubicBezTo>
                    <a:pt x="343" y="13695"/>
                    <a:pt x="913" y="14243"/>
                    <a:pt x="1598" y="14243"/>
                  </a:cubicBezTo>
                  <a:cubicBezTo>
                    <a:pt x="1689" y="14243"/>
                    <a:pt x="1781" y="14220"/>
                    <a:pt x="1872" y="14198"/>
                  </a:cubicBezTo>
                  <a:lnTo>
                    <a:pt x="1872" y="14198"/>
                  </a:lnTo>
                  <a:cubicBezTo>
                    <a:pt x="1781" y="14426"/>
                    <a:pt x="1735" y="14654"/>
                    <a:pt x="1758" y="14905"/>
                  </a:cubicBezTo>
                  <a:cubicBezTo>
                    <a:pt x="1758" y="15941"/>
                    <a:pt x="2624" y="16777"/>
                    <a:pt x="3656" y="16777"/>
                  </a:cubicBezTo>
                  <a:cubicBezTo>
                    <a:pt x="3670" y="16777"/>
                    <a:pt x="3684" y="16777"/>
                    <a:pt x="3698" y="16777"/>
                  </a:cubicBezTo>
                  <a:cubicBezTo>
                    <a:pt x="3926" y="16777"/>
                    <a:pt x="4132" y="16731"/>
                    <a:pt x="4337" y="16640"/>
                  </a:cubicBezTo>
                  <a:cubicBezTo>
                    <a:pt x="4679" y="16937"/>
                    <a:pt x="5136" y="17119"/>
                    <a:pt x="5615" y="17119"/>
                  </a:cubicBezTo>
                  <a:cubicBezTo>
                    <a:pt x="5935" y="17096"/>
                    <a:pt x="6231" y="17028"/>
                    <a:pt x="6483" y="16891"/>
                  </a:cubicBezTo>
                  <a:cubicBezTo>
                    <a:pt x="6730" y="17903"/>
                    <a:pt x="7642" y="18649"/>
                    <a:pt x="8717" y="18649"/>
                  </a:cubicBezTo>
                  <a:cubicBezTo>
                    <a:pt x="8733" y="18649"/>
                    <a:pt x="8749" y="18649"/>
                    <a:pt x="8765" y="18648"/>
                  </a:cubicBezTo>
                  <a:cubicBezTo>
                    <a:pt x="9632" y="18626"/>
                    <a:pt x="10386" y="18123"/>
                    <a:pt x="10751" y="17393"/>
                  </a:cubicBezTo>
                  <a:cubicBezTo>
                    <a:pt x="10956" y="17462"/>
                    <a:pt x="11162" y="17484"/>
                    <a:pt x="11390" y="17484"/>
                  </a:cubicBezTo>
                  <a:cubicBezTo>
                    <a:pt x="11778" y="17484"/>
                    <a:pt x="12120" y="17370"/>
                    <a:pt x="12417" y="17165"/>
                  </a:cubicBezTo>
                  <a:cubicBezTo>
                    <a:pt x="12645" y="17393"/>
                    <a:pt x="12965" y="17530"/>
                    <a:pt x="13307" y="17530"/>
                  </a:cubicBezTo>
                  <a:cubicBezTo>
                    <a:pt x="13901" y="17507"/>
                    <a:pt x="14380" y="17096"/>
                    <a:pt x="14494" y="16549"/>
                  </a:cubicBezTo>
                  <a:cubicBezTo>
                    <a:pt x="15635" y="16457"/>
                    <a:pt x="16526" y="15544"/>
                    <a:pt x="16594" y="14426"/>
                  </a:cubicBezTo>
                  <a:cubicBezTo>
                    <a:pt x="17302" y="14426"/>
                    <a:pt x="17827" y="13855"/>
                    <a:pt x="17827" y="13170"/>
                  </a:cubicBezTo>
                  <a:cubicBezTo>
                    <a:pt x="17827" y="12942"/>
                    <a:pt x="17758" y="12760"/>
                    <a:pt x="17667" y="12577"/>
                  </a:cubicBezTo>
                  <a:cubicBezTo>
                    <a:pt x="18374" y="12189"/>
                    <a:pt x="18831" y="11413"/>
                    <a:pt x="18808" y="10545"/>
                  </a:cubicBezTo>
                  <a:cubicBezTo>
                    <a:pt x="18785" y="9724"/>
                    <a:pt x="18329" y="9016"/>
                    <a:pt x="17667" y="8628"/>
                  </a:cubicBezTo>
                  <a:cubicBezTo>
                    <a:pt x="17644" y="8012"/>
                    <a:pt x="17325" y="7487"/>
                    <a:pt x="16868" y="7145"/>
                  </a:cubicBezTo>
                  <a:cubicBezTo>
                    <a:pt x="16937" y="7008"/>
                    <a:pt x="16959" y="6825"/>
                    <a:pt x="16959" y="6665"/>
                  </a:cubicBezTo>
                  <a:cubicBezTo>
                    <a:pt x="16959" y="5980"/>
                    <a:pt x="16389" y="5433"/>
                    <a:pt x="15704" y="5433"/>
                  </a:cubicBezTo>
                  <a:cubicBezTo>
                    <a:pt x="15658" y="5433"/>
                    <a:pt x="15613" y="5455"/>
                    <a:pt x="15567" y="5455"/>
                  </a:cubicBezTo>
                  <a:cubicBezTo>
                    <a:pt x="15247" y="4542"/>
                    <a:pt x="14380" y="3926"/>
                    <a:pt x="13376" y="3926"/>
                  </a:cubicBezTo>
                  <a:cubicBezTo>
                    <a:pt x="13330" y="3949"/>
                    <a:pt x="13284" y="3949"/>
                    <a:pt x="13262" y="3949"/>
                  </a:cubicBezTo>
                  <a:cubicBezTo>
                    <a:pt x="13239" y="2945"/>
                    <a:pt x="12577" y="2100"/>
                    <a:pt x="11687" y="1803"/>
                  </a:cubicBezTo>
                  <a:cubicBezTo>
                    <a:pt x="11504" y="1529"/>
                    <a:pt x="11230" y="1347"/>
                    <a:pt x="10911" y="1256"/>
                  </a:cubicBezTo>
                  <a:cubicBezTo>
                    <a:pt x="10911" y="1256"/>
                    <a:pt x="10911" y="1233"/>
                    <a:pt x="10911" y="1233"/>
                  </a:cubicBezTo>
                  <a:cubicBezTo>
                    <a:pt x="10911" y="525"/>
                    <a:pt x="10340" y="0"/>
                    <a:pt x="9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-4693914" y="2461857"/>
              <a:ext cx="1284418" cy="2039968"/>
            </a:xfrm>
            <a:custGeom>
              <a:avLst/>
              <a:gdLst/>
              <a:ahLst/>
              <a:cxnLst/>
              <a:rect l="l" t="t" r="r" b="b"/>
              <a:pathLst>
                <a:path w="7876" h="12509" extrusionOk="0">
                  <a:moveTo>
                    <a:pt x="822" y="0"/>
                  </a:moveTo>
                  <a:lnTo>
                    <a:pt x="0" y="23"/>
                  </a:lnTo>
                  <a:cubicBezTo>
                    <a:pt x="0" y="23"/>
                    <a:pt x="1279" y="1643"/>
                    <a:pt x="3356" y="3264"/>
                  </a:cubicBezTo>
                  <a:cubicBezTo>
                    <a:pt x="4109" y="3835"/>
                    <a:pt x="3379" y="12508"/>
                    <a:pt x="3379" y="12508"/>
                  </a:cubicBezTo>
                  <a:lnTo>
                    <a:pt x="6277" y="12463"/>
                  </a:lnTo>
                  <a:cubicBezTo>
                    <a:pt x="5684" y="8970"/>
                    <a:pt x="5547" y="5524"/>
                    <a:pt x="5456" y="2945"/>
                  </a:cubicBezTo>
                  <a:cubicBezTo>
                    <a:pt x="5433" y="2237"/>
                    <a:pt x="7875" y="69"/>
                    <a:pt x="7875" y="69"/>
                  </a:cubicBezTo>
                  <a:lnTo>
                    <a:pt x="7875" y="69"/>
                  </a:lnTo>
                  <a:lnTo>
                    <a:pt x="6825" y="434"/>
                  </a:lnTo>
                  <a:cubicBezTo>
                    <a:pt x="6825" y="434"/>
                    <a:pt x="5175" y="2446"/>
                    <a:pt x="4822" y="2446"/>
                  </a:cubicBezTo>
                  <a:cubicBezTo>
                    <a:pt x="4800" y="2446"/>
                    <a:pt x="4782" y="2438"/>
                    <a:pt x="4771" y="2420"/>
                  </a:cubicBezTo>
                  <a:cubicBezTo>
                    <a:pt x="4588" y="2123"/>
                    <a:pt x="4817" y="913"/>
                    <a:pt x="4817" y="913"/>
                  </a:cubicBezTo>
                  <a:lnTo>
                    <a:pt x="4360" y="913"/>
                  </a:lnTo>
                  <a:cubicBezTo>
                    <a:pt x="4246" y="1598"/>
                    <a:pt x="4086" y="2214"/>
                    <a:pt x="3972" y="2351"/>
                  </a:cubicBezTo>
                  <a:cubicBezTo>
                    <a:pt x="3960" y="2372"/>
                    <a:pt x="3923" y="2381"/>
                    <a:pt x="3870" y="2381"/>
                  </a:cubicBezTo>
                  <a:cubicBezTo>
                    <a:pt x="3635" y="2381"/>
                    <a:pt x="3084" y="2206"/>
                    <a:pt x="2991" y="2168"/>
                  </a:cubicBezTo>
                  <a:cubicBezTo>
                    <a:pt x="1370" y="1507"/>
                    <a:pt x="822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-5475557" y="94425"/>
              <a:ext cx="3026439" cy="2698974"/>
            </a:xfrm>
            <a:custGeom>
              <a:avLst/>
              <a:gdLst/>
              <a:ahLst/>
              <a:cxnLst/>
              <a:rect l="l" t="t" r="r" b="b"/>
              <a:pathLst>
                <a:path w="18558" h="16550" extrusionOk="0">
                  <a:moveTo>
                    <a:pt x="9655" y="0"/>
                  </a:moveTo>
                  <a:cubicBezTo>
                    <a:pt x="9107" y="23"/>
                    <a:pt x="8628" y="388"/>
                    <a:pt x="8491" y="868"/>
                  </a:cubicBezTo>
                  <a:lnTo>
                    <a:pt x="8423" y="868"/>
                  </a:lnTo>
                  <a:cubicBezTo>
                    <a:pt x="7487" y="890"/>
                    <a:pt x="6734" y="1575"/>
                    <a:pt x="6574" y="2465"/>
                  </a:cubicBezTo>
                  <a:cubicBezTo>
                    <a:pt x="6368" y="2328"/>
                    <a:pt x="6140" y="2260"/>
                    <a:pt x="5889" y="2260"/>
                  </a:cubicBezTo>
                  <a:cubicBezTo>
                    <a:pt x="5204" y="2283"/>
                    <a:pt x="4656" y="2853"/>
                    <a:pt x="4656" y="3538"/>
                  </a:cubicBezTo>
                  <a:cubicBezTo>
                    <a:pt x="4656" y="3607"/>
                    <a:pt x="4679" y="3698"/>
                    <a:pt x="4679" y="3766"/>
                  </a:cubicBezTo>
                  <a:cubicBezTo>
                    <a:pt x="4542" y="3972"/>
                    <a:pt x="4405" y="4200"/>
                    <a:pt x="4337" y="4451"/>
                  </a:cubicBezTo>
                  <a:cubicBezTo>
                    <a:pt x="4177" y="4611"/>
                    <a:pt x="4063" y="4794"/>
                    <a:pt x="4017" y="5022"/>
                  </a:cubicBezTo>
                  <a:cubicBezTo>
                    <a:pt x="3082" y="5159"/>
                    <a:pt x="2351" y="5821"/>
                    <a:pt x="2123" y="6688"/>
                  </a:cubicBezTo>
                  <a:cubicBezTo>
                    <a:pt x="913" y="6802"/>
                    <a:pt x="0" y="7806"/>
                    <a:pt x="23" y="9016"/>
                  </a:cubicBezTo>
                  <a:cubicBezTo>
                    <a:pt x="23" y="9450"/>
                    <a:pt x="160" y="9861"/>
                    <a:pt x="388" y="10203"/>
                  </a:cubicBezTo>
                  <a:cubicBezTo>
                    <a:pt x="411" y="10249"/>
                    <a:pt x="434" y="10294"/>
                    <a:pt x="479" y="10340"/>
                  </a:cubicBezTo>
                  <a:cubicBezTo>
                    <a:pt x="502" y="10386"/>
                    <a:pt x="548" y="10431"/>
                    <a:pt x="571" y="10454"/>
                  </a:cubicBezTo>
                  <a:cubicBezTo>
                    <a:pt x="594" y="10477"/>
                    <a:pt x="594" y="10477"/>
                    <a:pt x="594" y="10477"/>
                  </a:cubicBezTo>
                  <a:cubicBezTo>
                    <a:pt x="616" y="10500"/>
                    <a:pt x="639" y="10545"/>
                    <a:pt x="685" y="10568"/>
                  </a:cubicBezTo>
                  <a:cubicBezTo>
                    <a:pt x="685" y="10591"/>
                    <a:pt x="708" y="10591"/>
                    <a:pt x="708" y="10591"/>
                  </a:cubicBezTo>
                  <a:cubicBezTo>
                    <a:pt x="753" y="10637"/>
                    <a:pt x="776" y="10660"/>
                    <a:pt x="822" y="10705"/>
                  </a:cubicBezTo>
                  <a:cubicBezTo>
                    <a:pt x="776" y="10888"/>
                    <a:pt x="753" y="11093"/>
                    <a:pt x="753" y="11276"/>
                  </a:cubicBezTo>
                  <a:cubicBezTo>
                    <a:pt x="753" y="11344"/>
                    <a:pt x="753" y="11390"/>
                    <a:pt x="776" y="11458"/>
                  </a:cubicBezTo>
                  <a:cubicBezTo>
                    <a:pt x="776" y="11504"/>
                    <a:pt x="776" y="11550"/>
                    <a:pt x="776" y="11595"/>
                  </a:cubicBezTo>
                  <a:cubicBezTo>
                    <a:pt x="799" y="11595"/>
                    <a:pt x="799" y="11618"/>
                    <a:pt x="799" y="11618"/>
                  </a:cubicBezTo>
                  <a:cubicBezTo>
                    <a:pt x="799" y="11732"/>
                    <a:pt x="845" y="11847"/>
                    <a:pt x="867" y="11938"/>
                  </a:cubicBezTo>
                  <a:cubicBezTo>
                    <a:pt x="1050" y="12029"/>
                    <a:pt x="1256" y="12098"/>
                    <a:pt x="1484" y="12098"/>
                  </a:cubicBezTo>
                  <a:cubicBezTo>
                    <a:pt x="1575" y="12098"/>
                    <a:pt x="1666" y="12075"/>
                    <a:pt x="1758" y="12052"/>
                  </a:cubicBezTo>
                  <a:lnTo>
                    <a:pt x="1758" y="12052"/>
                  </a:lnTo>
                  <a:cubicBezTo>
                    <a:pt x="1666" y="12280"/>
                    <a:pt x="1621" y="12508"/>
                    <a:pt x="1644" y="12760"/>
                  </a:cubicBezTo>
                  <a:cubicBezTo>
                    <a:pt x="1666" y="13818"/>
                    <a:pt x="2511" y="14654"/>
                    <a:pt x="3564" y="14654"/>
                  </a:cubicBezTo>
                  <a:cubicBezTo>
                    <a:pt x="3578" y="14654"/>
                    <a:pt x="3592" y="14654"/>
                    <a:pt x="3607" y="14654"/>
                  </a:cubicBezTo>
                  <a:cubicBezTo>
                    <a:pt x="3835" y="14654"/>
                    <a:pt x="4040" y="14608"/>
                    <a:pt x="4246" y="14517"/>
                  </a:cubicBezTo>
                  <a:cubicBezTo>
                    <a:pt x="4588" y="14814"/>
                    <a:pt x="5045" y="14996"/>
                    <a:pt x="5547" y="14996"/>
                  </a:cubicBezTo>
                  <a:cubicBezTo>
                    <a:pt x="5866" y="14996"/>
                    <a:pt x="6163" y="14905"/>
                    <a:pt x="6414" y="14768"/>
                  </a:cubicBezTo>
                  <a:cubicBezTo>
                    <a:pt x="6662" y="15781"/>
                    <a:pt x="7574" y="16549"/>
                    <a:pt x="8671" y="16549"/>
                  </a:cubicBezTo>
                  <a:cubicBezTo>
                    <a:pt x="8687" y="16549"/>
                    <a:pt x="8703" y="16549"/>
                    <a:pt x="8719" y="16549"/>
                  </a:cubicBezTo>
                  <a:cubicBezTo>
                    <a:pt x="9587" y="16526"/>
                    <a:pt x="10363" y="16024"/>
                    <a:pt x="10728" y="15270"/>
                  </a:cubicBezTo>
                  <a:cubicBezTo>
                    <a:pt x="10933" y="15339"/>
                    <a:pt x="11139" y="15384"/>
                    <a:pt x="11367" y="15384"/>
                  </a:cubicBezTo>
                  <a:cubicBezTo>
                    <a:pt x="11755" y="15362"/>
                    <a:pt x="12098" y="15247"/>
                    <a:pt x="12394" y="15042"/>
                  </a:cubicBezTo>
                  <a:cubicBezTo>
                    <a:pt x="12623" y="15270"/>
                    <a:pt x="12942" y="15407"/>
                    <a:pt x="13307" y="15407"/>
                  </a:cubicBezTo>
                  <a:cubicBezTo>
                    <a:pt x="13901" y="15384"/>
                    <a:pt x="14380" y="14974"/>
                    <a:pt x="14494" y="14426"/>
                  </a:cubicBezTo>
                  <a:cubicBezTo>
                    <a:pt x="15635" y="14334"/>
                    <a:pt x="16548" y="13421"/>
                    <a:pt x="16617" y="12280"/>
                  </a:cubicBezTo>
                  <a:cubicBezTo>
                    <a:pt x="17325" y="12280"/>
                    <a:pt x="17872" y="11710"/>
                    <a:pt x="17850" y="11002"/>
                  </a:cubicBezTo>
                  <a:cubicBezTo>
                    <a:pt x="17850" y="10797"/>
                    <a:pt x="17804" y="10591"/>
                    <a:pt x="17690" y="10431"/>
                  </a:cubicBezTo>
                  <a:cubicBezTo>
                    <a:pt x="18055" y="10226"/>
                    <a:pt x="18352" y="9906"/>
                    <a:pt x="18557" y="9564"/>
                  </a:cubicBezTo>
                  <a:cubicBezTo>
                    <a:pt x="18352" y="9153"/>
                    <a:pt x="18055" y="8834"/>
                    <a:pt x="17667" y="8628"/>
                  </a:cubicBezTo>
                  <a:cubicBezTo>
                    <a:pt x="17644" y="8012"/>
                    <a:pt x="17325" y="7487"/>
                    <a:pt x="16868" y="7145"/>
                  </a:cubicBezTo>
                  <a:cubicBezTo>
                    <a:pt x="16937" y="7008"/>
                    <a:pt x="16959" y="6825"/>
                    <a:pt x="16959" y="6665"/>
                  </a:cubicBezTo>
                  <a:cubicBezTo>
                    <a:pt x="16959" y="5980"/>
                    <a:pt x="16389" y="5433"/>
                    <a:pt x="15704" y="5433"/>
                  </a:cubicBezTo>
                  <a:cubicBezTo>
                    <a:pt x="15658" y="5433"/>
                    <a:pt x="15613" y="5455"/>
                    <a:pt x="15567" y="5455"/>
                  </a:cubicBezTo>
                  <a:cubicBezTo>
                    <a:pt x="15247" y="4542"/>
                    <a:pt x="14380" y="3926"/>
                    <a:pt x="13376" y="3926"/>
                  </a:cubicBezTo>
                  <a:cubicBezTo>
                    <a:pt x="13330" y="3949"/>
                    <a:pt x="13284" y="3949"/>
                    <a:pt x="13262" y="3949"/>
                  </a:cubicBezTo>
                  <a:cubicBezTo>
                    <a:pt x="13239" y="2945"/>
                    <a:pt x="12577" y="2100"/>
                    <a:pt x="11687" y="1803"/>
                  </a:cubicBezTo>
                  <a:cubicBezTo>
                    <a:pt x="11504" y="1529"/>
                    <a:pt x="11230" y="1347"/>
                    <a:pt x="10911" y="1256"/>
                  </a:cubicBezTo>
                  <a:cubicBezTo>
                    <a:pt x="10911" y="1256"/>
                    <a:pt x="10911" y="1233"/>
                    <a:pt x="10911" y="1233"/>
                  </a:cubicBezTo>
                  <a:cubicBezTo>
                    <a:pt x="10911" y="525"/>
                    <a:pt x="10340" y="0"/>
                    <a:pt x="9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-5375100" y="555941"/>
              <a:ext cx="1582202" cy="1570950"/>
            </a:xfrm>
            <a:custGeom>
              <a:avLst/>
              <a:gdLst/>
              <a:ahLst/>
              <a:cxnLst/>
              <a:rect l="l" t="t" r="r" b="b"/>
              <a:pathLst>
                <a:path w="9702" h="9633" extrusionOk="0">
                  <a:moveTo>
                    <a:pt x="4976" y="1"/>
                  </a:moveTo>
                  <a:cubicBezTo>
                    <a:pt x="4680" y="1"/>
                    <a:pt x="4451" y="206"/>
                    <a:pt x="4360" y="457"/>
                  </a:cubicBezTo>
                  <a:lnTo>
                    <a:pt x="4337" y="457"/>
                  </a:lnTo>
                  <a:cubicBezTo>
                    <a:pt x="3858" y="457"/>
                    <a:pt x="3470" y="822"/>
                    <a:pt x="3379" y="1279"/>
                  </a:cubicBezTo>
                  <a:cubicBezTo>
                    <a:pt x="3287" y="1210"/>
                    <a:pt x="3150" y="1165"/>
                    <a:pt x="3036" y="1165"/>
                  </a:cubicBezTo>
                  <a:cubicBezTo>
                    <a:pt x="2671" y="1187"/>
                    <a:pt x="2397" y="1461"/>
                    <a:pt x="2397" y="1827"/>
                  </a:cubicBezTo>
                  <a:cubicBezTo>
                    <a:pt x="2397" y="1872"/>
                    <a:pt x="2397" y="1918"/>
                    <a:pt x="2420" y="1941"/>
                  </a:cubicBezTo>
                  <a:cubicBezTo>
                    <a:pt x="2329" y="2055"/>
                    <a:pt x="2260" y="2169"/>
                    <a:pt x="2237" y="2306"/>
                  </a:cubicBezTo>
                  <a:cubicBezTo>
                    <a:pt x="2146" y="2374"/>
                    <a:pt x="2100" y="2488"/>
                    <a:pt x="2055" y="2603"/>
                  </a:cubicBezTo>
                  <a:cubicBezTo>
                    <a:pt x="1598" y="2648"/>
                    <a:pt x="1210" y="3013"/>
                    <a:pt x="1073" y="3447"/>
                  </a:cubicBezTo>
                  <a:cubicBezTo>
                    <a:pt x="480" y="3516"/>
                    <a:pt x="0" y="4018"/>
                    <a:pt x="0" y="4657"/>
                  </a:cubicBezTo>
                  <a:cubicBezTo>
                    <a:pt x="0" y="4999"/>
                    <a:pt x="160" y="5319"/>
                    <a:pt x="411" y="5524"/>
                  </a:cubicBezTo>
                  <a:cubicBezTo>
                    <a:pt x="388" y="5616"/>
                    <a:pt x="388" y="5730"/>
                    <a:pt x="388" y="5821"/>
                  </a:cubicBezTo>
                  <a:cubicBezTo>
                    <a:pt x="388" y="5958"/>
                    <a:pt x="411" y="6072"/>
                    <a:pt x="434" y="6186"/>
                  </a:cubicBezTo>
                  <a:cubicBezTo>
                    <a:pt x="274" y="6300"/>
                    <a:pt x="160" y="6483"/>
                    <a:pt x="160" y="6711"/>
                  </a:cubicBezTo>
                  <a:cubicBezTo>
                    <a:pt x="160" y="7076"/>
                    <a:pt x="457" y="7350"/>
                    <a:pt x="822" y="7350"/>
                  </a:cubicBezTo>
                  <a:cubicBezTo>
                    <a:pt x="868" y="7350"/>
                    <a:pt x="913" y="7350"/>
                    <a:pt x="959" y="7327"/>
                  </a:cubicBezTo>
                  <a:lnTo>
                    <a:pt x="959" y="7327"/>
                  </a:lnTo>
                  <a:cubicBezTo>
                    <a:pt x="913" y="7442"/>
                    <a:pt x="891" y="7556"/>
                    <a:pt x="891" y="7693"/>
                  </a:cubicBezTo>
                  <a:cubicBezTo>
                    <a:pt x="913" y="8227"/>
                    <a:pt x="1325" y="8652"/>
                    <a:pt x="1854" y="8652"/>
                  </a:cubicBezTo>
                  <a:cubicBezTo>
                    <a:pt x="1867" y="8652"/>
                    <a:pt x="1881" y="8652"/>
                    <a:pt x="1895" y="8651"/>
                  </a:cubicBezTo>
                  <a:cubicBezTo>
                    <a:pt x="2009" y="8651"/>
                    <a:pt x="2123" y="8628"/>
                    <a:pt x="2237" y="8606"/>
                  </a:cubicBezTo>
                  <a:cubicBezTo>
                    <a:pt x="2420" y="8743"/>
                    <a:pt x="2648" y="8834"/>
                    <a:pt x="2899" y="8834"/>
                  </a:cubicBezTo>
                  <a:cubicBezTo>
                    <a:pt x="3059" y="8834"/>
                    <a:pt x="3196" y="8788"/>
                    <a:pt x="3333" y="8720"/>
                  </a:cubicBezTo>
                  <a:cubicBezTo>
                    <a:pt x="3470" y="9245"/>
                    <a:pt x="3949" y="9633"/>
                    <a:pt x="4520" y="9633"/>
                  </a:cubicBezTo>
                  <a:cubicBezTo>
                    <a:pt x="4954" y="9610"/>
                    <a:pt x="5342" y="9359"/>
                    <a:pt x="5547" y="8971"/>
                  </a:cubicBezTo>
                  <a:cubicBezTo>
                    <a:pt x="5614" y="9004"/>
                    <a:pt x="5693" y="9025"/>
                    <a:pt x="5775" y="9025"/>
                  </a:cubicBezTo>
                  <a:cubicBezTo>
                    <a:pt x="5805" y="9025"/>
                    <a:pt x="5836" y="9023"/>
                    <a:pt x="5867" y="9017"/>
                  </a:cubicBezTo>
                  <a:cubicBezTo>
                    <a:pt x="6072" y="9017"/>
                    <a:pt x="6255" y="8971"/>
                    <a:pt x="6391" y="8857"/>
                  </a:cubicBezTo>
                  <a:cubicBezTo>
                    <a:pt x="6528" y="8971"/>
                    <a:pt x="6688" y="9039"/>
                    <a:pt x="6871" y="9039"/>
                  </a:cubicBezTo>
                  <a:cubicBezTo>
                    <a:pt x="7168" y="9039"/>
                    <a:pt x="7419" y="8834"/>
                    <a:pt x="7464" y="8537"/>
                  </a:cubicBezTo>
                  <a:cubicBezTo>
                    <a:pt x="8058" y="8492"/>
                    <a:pt x="8514" y="8035"/>
                    <a:pt x="8560" y="7442"/>
                  </a:cubicBezTo>
                  <a:cubicBezTo>
                    <a:pt x="8925" y="7442"/>
                    <a:pt x="9199" y="7145"/>
                    <a:pt x="9199" y="6802"/>
                  </a:cubicBezTo>
                  <a:cubicBezTo>
                    <a:pt x="9199" y="6688"/>
                    <a:pt x="9153" y="6574"/>
                    <a:pt x="9108" y="6506"/>
                  </a:cubicBezTo>
                  <a:cubicBezTo>
                    <a:pt x="9473" y="6277"/>
                    <a:pt x="9701" y="5889"/>
                    <a:pt x="9701" y="5456"/>
                  </a:cubicBezTo>
                  <a:cubicBezTo>
                    <a:pt x="9701" y="5022"/>
                    <a:pt x="9450" y="4657"/>
                    <a:pt x="9108" y="4451"/>
                  </a:cubicBezTo>
                  <a:cubicBezTo>
                    <a:pt x="9108" y="4132"/>
                    <a:pt x="8948" y="3858"/>
                    <a:pt x="8697" y="3698"/>
                  </a:cubicBezTo>
                  <a:cubicBezTo>
                    <a:pt x="8743" y="3607"/>
                    <a:pt x="8743" y="3538"/>
                    <a:pt x="8743" y="3447"/>
                  </a:cubicBezTo>
                  <a:cubicBezTo>
                    <a:pt x="8743" y="3082"/>
                    <a:pt x="8446" y="2808"/>
                    <a:pt x="8081" y="2808"/>
                  </a:cubicBezTo>
                  <a:lnTo>
                    <a:pt x="8035" y="2808"/>
                  </a:lnTo>
                  <a:cubicBezTo>
                    <a:pt x="7852" y="2352"/>
                    <a:pt x="7419" y="2032"/>
                    <a:pt x="6894" y="2032"/>
                  </a:cubicBezTo>
                  <a:lnTo>
                    <a:pt x="6825" y="2032"/>
                  </a:lnTo>
                  <a:cubicBezTo>
                    <a:pt x="6825" y="1530"/>
                    <a:pt x="6483" y="1096"/>
                    <a:pt x="6026" y="936"/>
                  </a:cubicBezTo>
                  <a:cubicBezTo>
                    <a:pt x="5935" y="799"/>
                    <a:pt x="5798" y="685"/>
                    <a:pt x="5615" y="662"/>
                  </a:cubicBezTo>
                  <a:cubicBezTo>
                    <a:pt x="5615" y="640"/>
                    <a:pt x="5615" y="640"/>
                    <a:pt x="5615" y="640"/>
                  </a:cubicBezTo>
                  <a:cubicBezTo>
                    <a:pt x="5615" y="274"/>
                    <a:pt x="5319" y="1"/>
                    <a:pt x="49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-3964295" y="775610"/>
              <a:ext cx="1585790" cy="1571113"/>
            </a:xfrm>
            <a:custGeom>
              <a:avLst/>
              <a:gdLst/>
              <a:ahLst/>
              <a:cxnLst/>
              <a:rect l="l" t="t" r="r" b="b"/>
              <a:pathLst>
                <a:path w="9724" h="9634" extrusionOk="0">
                  <a:moveTo>
                    <a:pt x="4976" y="0"/>
                  </a:moveTo>
                  <a:cubicBezTo>
                    <a:pt x="4702" y="23"/>
                    <a:pt x="4451" y="206"/>
                    <a:pt x="4383" y="457"/>
                  </a:cubicBezTo>
                  <a:lnTo>
                    <a:pt x="4337" y="457"/>
                  </a:lnTo>
                  <a:cubicBezTo>
                    <a:pt x="3858" y="457"/>
                    <a:pt x="3470" y="822"/>
                    <a:pt x="3401" y="1278"/>
                  </a:cubicBezTo>
                  <a:cubicBezTo>
                    <a:pt x="3287" y="1210"/>
                    <a:pt x="3173" y="1164"/>
                    <a:pt x="3036" y="1164"/>
                  </a:cubicBezTo>
                  <a:cubicBezTo>
                    <a:pt x="2694" y="1187"/>
                    <a:pt x="2397" y="1484"/>
                    <a:pt x="2420" y="1826"/>
                  </a:cubicBezTo>
                  <a:cubicBezTo>
                    <a:pt x="2420" y="1872"/>
                    <a:pt x="2420" y="1918"/>
                    <a:pt x="2420" y="1963"/>
                  </a:cubicBezTo>
                  <a:cubicBezTo>
                    <a:pt x="2351" y="2055"/>
                    <a:pt x="2283" y="2169"/>
                    <a:pt x="2237" y="2306"/>
                  </a:cubicBezTo>
                  <a:cubicBezTo>
                    <a:pt x="2169" y="2374"/>
                    <a:pt x="2100" y="2488"/>
                    <a:pt x="2077" y="2602"/>
                  </a:cubicBezTo>
                  <a:cubicBezTo>
                    <a:pt x="1598" y="2671"/>
                    <a:pt x="1210" y="3013"/>
                    <a:pt x="1096" y="3470"/>
                  </a:cubicBezTo>
                  <a:cubicBezTo>
                    <a:pt x="480" y="3515"/>
                    <a:pt x="0" y="4040"/>
                    <a:pt x="23" y="4657"/>
                  </a:cubicBezTo>
                  <a:cubicBezTo>
                    <a:pt x="23" y="4999"/>
                    <a:pt x="183" y="5319"/>
                    <a:pt x="434" y="5524"/>
                  </a:cubicBezTo>
                  <a:cubicBezTo>
                    <a:pt x="411" y="5638"/>
                    <a:pt x="388" y="5729"/>
                    <a:pt x="388" y="5843"/>
                  </a:cubicBezTo>
                  <a:cubicBezTo>
                    <a:pt x="388" y="5958"/>
                    <a:pt x="411" y="6072"/>
                    <a:pt x="457" y="6186"/>
                  </a:cubicBezTo>
                  <a:cubicBezTo>
                    <a:pt x="274" y="6300"/>
                    <a:pt x="160" y="6505"/>
                    <a:pt x="183" y="6734"/>
                  </a:cubicBezTo>
                  <a:cubicBezTo>
                    <a:pt x="183" y="7076"/>
                    <a:pt x="480" y="7350"/>
                    <a:pt x="822" y="7350"/>
                  </a:cubicBezTo>
                  <a:cubicBezTo>
                    <a:pt x="868" y="7350"/>
                    <a:pt x="913" y="7350"/>
                    <a:pt x="959" y="7327"/>
                  </a:cubicBezTo>
                  <a:lnTo>
                    <a:pt x="959" y="7327"/>
                  </a:lnTo>
                  <a:cubicBezTo>
                    <a:pt x="936" y="7441"/>
                    <a:pt x="913" y="7578"/>
                    <a:pt x="913" y="7692"/>
                  </a:cubicBezTo>
                  <a:cubicBezTo>
                    <a:pt x="913" y="8240"/>
                    <a:pt x="1370" y="8674"/>
                    <a:pt x="1918" y="8674"/>
                  </a:cubicBezTo>
                  <a:cubicBezTo>
                    <a:pt x="2032" y="8674"/>
                    <a:pt x="2146" y="8651"/>
                    <a:pt x="2237" y="8605"/>
                  </a:cubicBezTo>
                  <a:cubicBezTo>
                    <a:pt x="2420" y="8742"/>
                    <a:pt x="2648" y="8834"/>
                    <a:pt x="2899" y="8834"/>
                  </a:cubicBezTo>
                  <a:cubicBezTo>
                    <a:pt x="3059" y="8834"/>
                    <a:pt x="3219" y="8788"/>
                    <a:pt x="3356" y="8719"/>
                  </a:cubicBezTo>
                  <a:cubicBezTo>
                    <a:pt x="3467" y="9231"/>
                    <a:pt x="3924" y="9633"/>
                    <a:pt x="4474" y="9633"/>
                  </a:cubicBezTo>
                  <a:cubicBezTo>
                    <a:pt x="4489" y="9633"/>
                    <a:pt x="4504" y="9633"/>
                    <a:pt x="4520" y="9632"/>
                  </a:cubicBezTo>
                  <a:cubicBezTo>
                    <a:pt x="4976" y="9632"/>
                    <a:pt x="5364" y="9359"/>
                    <a:pt x="5547" y="8993"/>
                  </a:cubicBezTo>
                  <a:cubicBezTo>
                    <a:pt x="5661" y="9016"/>
                    <a:pt x="5775" y="9039"/>
                    <a:pt x="5889" y="9039"/>
                  </a:cubicBezTo>
                  <a:cubicBezTo>
                    <a:pt x="6072" y="9039"/>
                    <a:pt x="6254" y="8971"/>
                    <a:pt x="6414" y="8856"/>
                  </a:cubicBezTo>
                  <a:cubicBezTo>
                    <a:pt x="6514" y="8976"/>
                    <a:pt x="6648" y="9043"/>
                    <a:pt x="6802" y="9043"/>
                  </a:cubicBezTo>
                  <a:cubicBezTo>
                    <a:pt x="6825" y="9043"/>
                    <a:pt x="6847" y="9042"/>
                    <a:pt x="6871" y="9039"/>
                  </a:cubicBezTo>
                  <a:cubicBezTo>
                    <a:pt x="7167" y="9039"/>
                    <a:pt x="7418" y="8834"/>
                    <a:pt x="7487" y="8537"/>
                  </a:cubicBezTo>
                  <a:cubicBezTo>
                    <a:pt x="8058" y="8491"/>
                    <a:pt x="8537" y="8035"/>
                    <a:pt x="8560" y="7464"/>
                  </a:cubicBezTo>
                  <a:lnTo>
                    <a:pt x="8583" y="7464"/>
                  </a:lnTo>
                  <a:cubicBezTo>
                    <a:pt x="8925" y="7441"/>
                    <a:pt x="9199" y="7145"/>
                    <a:pt x="9199" y="6802"/>
                  </a:cubicBezTo>
                  <a:cubicBezTo>
                    <a:pt x="9199" y="6688"/>
                    <a:pt x="9176" y="6597"/>
                    <a:pt x="9130" y="6505"/>
                  </a:cubicBezTo>
                  <a:cubicBezTo>
                    <a:pt x="9473" y="6300"/>
                    <a:pt x="9724" y="5912"/>
                    <a:pt x="9701" y="5455"/>
                  </a:cubicBezTo>
                  <a:cubicBezTo>
                    <a:pt x="9701" y="5022"/>
                    <a:pt x="9473" y="4657"/>
                    <a:pt x="9130" y="4451"/>
                  </a:cubicBezTo>
                  <a:cubicBezTo>
                    <a:pt x="9107" y="4154"/>
                    <a:pt x="8948" y="3881"/>
                    <a:pt x="8719" y="3698"/>
                  </a:cubicBezTo>
                  <a:cubicBezTo>
                    <a:pt x="8742" y="3629"/>
                    <a:pt x="8765" y="3538"/>
                    <a:pt x="8765" y="3447"/>
                  </a:cubicBezTo>
                  <a:cubicBezTo>
                    <a:pt x="8742" y="3082"/>
                    <a:pt x="8446" y="2808"/>
                    <a:pt x="8103" y="2808"/>
                  </a:cubicBezTo>
                  <a:cubicBezTo>
                    <a:pt x="8080" y="2808"/>
                    <a:pt x="8058" y="2808"/>
                    <a:pt x="8035" y="2831"/>
                  </a:cubicBezTo>
                  <a:cubicBezTo>
                    <a:pt x="7875" y="2351"/>
                    <a:pt x="7418" y="2032"/>
                    <a:pt x="6916" y="2032"/>
                  </a:cubicBezTo>
                  <a:cubicBezTo>
                    <a:pt x="6893" y="2032"/>
                    <a:pt x="6871" y="2032"/>
                    <a:pt x="6848" y="2055"/>
                  </a:cubicBezTo>
                  <a:lnTo>
                    <a:pt x="6848" y="2032"/>
                  </a:lnTo>
                  <a:cubicBezTo>
                    <a:pt x="6825" y="1530"/>
                    <a:pt x="6505" y="1096"/>
                    <a:pt x="6026" y="936"/>
                  </a:cubicBezTo>
                  <a:cubicBezTo>
                    <a:pt x="5935" y="799"/>
                    <a:pt x="5798" y="708"/>
                    <a:pt x="5638" y="662"/>
                  </a:cubicBezTo>
                  <a:cubicBezTo>
                    <a:pt x="5638" y="662"/>
                    <a:pt x="5638" y="639"/>
                    <a:pt x="5638" y="639"/>
                  </a:cubicBezTo>
                  <a:cubicBezTo>
                    <a:pt x="5638" y="274"/>
                    <a:pt x="5341" y="0"/>
                    <a:pt x="4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-4727346" y="287675"/>
              <a:ext cx="1585790" cy="1567688"/>
            </a:xfrm>
            <a:custGeom>
              <a:avLst/>
              <a:gdLst/>
              <a:ahLst/>
              <a:cxnLst/>
              <a:rect l="l" t="t" r="r" b="b"/>
              <a:pathLst>
                <a:path w="9724" h="9613" extrusionOk="0">
                  <a:moveTo>
                    <a:pt x="5015" y="1"/>
                  </a:moveTo>
                  <a:cubicBezTo>
                    <a:pt x="5002" y="1"/>
                    <a:pt x="4989" y="1"/>
                    <a:pt x="4976" y="2"/>
                  </a:cubicBezTo>
                  <a:cubicBezTo>
                    <a:pt x="4702" y="2"/>
                    <a:pt x="4474" y="185"/>
                    <a:pt x="4382" y="436"/>
                  </a:cubicBezTo>
                  <a:lnTo>
                    <a:pt x="4360" y="436"/>
                  </a:lnTo>
                  <a:cubicBezTo>
                    <a:pt x="3880" y="459"/>
                    <a:pt x="3469" y="801"/>
                    <a:pt x="3401" y="1258"/>
                  </a:cubicBezTo>
                  <a:cubicBezTo>
                    <a:pt x="3287" y="1189"/>
                    <a:pt x="3173" y="1166"/>
                    <a:pt x="3036" y="1166"/>
                  </a:cubicBezTo>
                  <a:cubicBezTo>
                    <a:pt x="2693" y="1166"/>
                    <a:pt x="2397" y="1463"/>
                    <a:pt x="2419" y="1828"/>
                  </a:cubicBezTo>
                  <a:cubicBezTo>
                    <a:pt x="2419" y="1851"/>
                    <a:pt x="2419" y="1897"/>
                    <a:pt x="2419" y="1942"/>
                  </a:cubicBezTo>
                  <a:cubicBezTo>
                    <a:pt x="2351" y="2056"/>
                    <a:pt x="2283" y="2171"/>
                    <a:pt x="2260" y="2285"/>
                  </a:cubicBezTo>
                  <a:cubicBezTo>
                    <a:pt x="2168" y="2376"/>
                    <a:pt x="2100" y="2467"/>
                    <a:pt x="2077" y="2581"/>
                  </a:cubicBezTo>
                  <a:cubicBezTo>
                    <a:pt x="1598" y="2650"/>
                    <a:pt x="1210" y="2992"/>
                    <a:pt x="1096" y="3449"/>
                  </a:cubicBezTo>
                  <a:cubicBezTo>
                    <a:pt x="479" y="3494"/>
                    <a:pt x="0" y="4019"/>
                    <a:pt x="23" y="4658"/>
                  </a:cubicBezTo>
                  <a:cubicBezTo>
                    <a:pt x="23" y="5001"/>
                    <a:pt x="183" y="5298"/>
                    <a:pt x="434" y="5526"/>
                  </a:cubicBezTo>
                  <a:cubicBezTo>
                    <a:pt x="411" y="5617"/>
                    <a:pt x="388" y="5708"/>
                    <a:pt x="388" y="5823"/>
                  </a:cubicBezTo>
                  <a:cubicBezTo>
                    <a:pt x="411" y="5937"/>
                    <a:pt x="434" y="6051"/>
                    <a:pt x="457" y="6165"/>
                  </a:cubicBezTo>
                  <a:cubicBezTo>
                    <a:pt x="297" y="6279"/>
                    <a:pt x="183" y="6484"/>
                    <a:pt x="183" y="6713"/>
                  </a:cubicBezTo>
                  <a:cubicBezTo>
                    <a:pt x="183" y="7078"/>
                    <a:pt x="479" y="7352"/>
                    <a:pt x="845" y="7352"/>
                  </a:cubicBezTo>
                  <a:cubicBezTo>
                    <a:pt x="890" y="7352"/>
                    <a:pt x="936" y="7329"/>
                    <a:pt x="982" y="7329"/>
                  </a:cubicBezTo>
                  <a:cubicBezTo>
                    <a:pt x="936" y="7443"/>
                    <a:pt x="913" y="7557"/>
                    <a:pt x="913" y="7694"/>
                  </a:cubicBezTo>
                  <a:cubicBezTo>
                    <a:pt x="913" y="8228"/>
                    <a:pt x="1347" y="8654"/>
                    <a:pt x="1876" y="8654"/>
                  </a:cubicBezTo>
                  <a:cubicBezTo>
                    <a:pt x="1890" y="8654"/>
                    <a:pt x="1904" y="8653"/>
                    <a:pt x="1917" y="8653"/>
                  </a:cubicBezTo>
                  <a:cubicBezTo>
                    <a:pt x="2031" y="8653"/>
                    <a:pt x="2146" y="8630"/>
                    <a:pt x="2260" y="8584"/>
                  </a:cubicBezTo>
                  <a:cubicBezTo>
                    <a:pt x="2419" y="8744"/>
                    <a:pt x="2648" y="8835"/>
                    <a:pt x="2899" y="8835"/>
                  </a:cubicBezTo>
                  <a:cubicBezTo>
                    <a:pt x="3081" y="8813"/>
                    <a:pt x="3218" y="8790"/>
                    <a:pt x="3355" y="8699"/>
                  </a:cubicBezTo>
                  <a:cubicBezTo>
                    <a:pt x="3466" y="9231"/>
                    <a:pt x="3944" y="9613"/>
                    <a:pt x="4473" y="9613"/>
                  </a:cubicBezTo>
                  <a:cubicBezTo>
                    <a:pt x="4489" y="9613"/>
                    <a:pt x="4504" y="9612"/>
                    <a:pt x="4519" y="9612"/>
                  </a:cubicBezTo>
                  <a:cubicBezTo>
                    <a:pt x="4976" y="9612"/>
                    <a:pt x="5364" y="9338"/>
                    <a:pt x="5569" y="8972"/>
                  </a:cubicBezTo>
                  <a:cubicBezTo>
                    <a:pt x="5661" y="8995"/>
                    <a:pt x="5775" y="9018"/>
                    <a:pt x="5889" y="9018"/>
                  </a:cubicBezTo>
                  <a:cubicBezTo>
                    <a:pt x="6094" y="9018"/>
                    <a:pt x="6254" y="8950"/>
                    <a:pt x="6414" y="8858"/>
                  </a:cubicBezTo>
                  <a:cubicBezTo>
                    <a:pt x="6528" y="8972"/>
                    <a:pt x="6688" y="9041"/>
                    <a:pt x="6870" y="9041"/>
                  </a:cubicBezTo>
                  <a:cubicBezTo>
                    <a:pt x="7167" y="9041"/>
                    <a:pt x="7418" y="8813"/>
                    <a:pt x="7487" y="8539"/>
                  </a:cubicBezTo>
                  <a:cubicBezTo>
                    <a:pt x="8080" y="8493"/>
                    <a:pt x="8537" y="8014"/>
                    <a:pt x="8582" y="7443"/>
                  </a:cubicBezTo>
                  <a:cubicBezTo>
                    <a:pt x="8925" y="7443"/>
                    <a:pt x="9221" y="7146"/>
                    <a:pt x="9199" y="6781"/>
                  </a:cubicBezTo>
                  <a:cubicBezTo>
                    <a:pt x="9199" y="6690"/>
                    <a:pt x="9176" y="6576"/>
                    <a:pt x="9130" y="6484"/>
                  </a:cubicBezTo>
                  <a:cubicBezTo>
                    <a:pt x="9495" y="6279"/>
                    <a:pt x="9724" y="5891"/>
                    <a:pt x="9724" y="5435"/>
                  </a:cubicBezTo>
                  <a:cubicBezTo>
                    <a:pt x="9701" y="5024"/>
                    <a:pt x="9473" y="4636"/>
                    <a:pt x="9130" y="4453"/>
                  </a:cubicBezTo>
                  <a:cubicBezTo>
                    <a:pt x="9107" y="4133"/>
                    <a:pt x="8948" y="3860"/>
                    <a:pt x="8719" y="3677"/>
                  </a:cubicBezTo>
                  <a:cubicBezTo>
                    <a:pt x="8742" y="3609"/>
                    <a:pt x="8765" y="3517"/>
                    <a:pt x="8765" y="3426"/>
                  </a:cubicBezTo>
                  <a:cubicBezTo>
                    <a:pt x="8765" y="3096"/>
                    <a:pt x="8489" y="2808"/>
                    <a:pt x="8142" y="2808"/>
                  </a:cubicBezTo>
                  <a:cubicBezTo>
                    <a:pt x="8129" y="2808"/>
                    <a:pt x="8116" y="2809"/>
                    <a:pt x="8103" y="2810"/>
                  </a:cubicBezTo>
                  <a:lnTo>
                    <a:pt x="8035" y="2810"/>
                  </a:lnTo>
                  <a:cubicBezTo>
                    <a:pt x="7880" y="2368"/>
                    <a:pt x="7468" y="2032"/>
                    <a:pt x="6966" y="2032"/>
                  </a:cubicBezTo>
                  <a:cubicBezTo>
                    <a:pt x="6949" y="2032"/>
                    <a:pt x="6933" y="2033"/>
                    <a:pt x="6916" y="2034"/>
                  </a:cubicBezTo>
                  <a:lnTo>
                    <a:pt x="6848" y="2034"/>
                  </a:lnTo>
                  <a:cubicBezTo>
                    <a:pt x="6848" y="1509"/>
                    <a:pt x="6505" y="1075"/>
                    <a:pt x="6026" y="938"/>
                  </a:cubicBezTo>
                  <a:cubicBezTo>
                    <a:pt x="5957" y="801"/>
                    <a:pt x="5798" y="687"/>
                    <a:pt x="5638" y="641"/>
                  </a:cubicBezTo>
                  <a:cubicBezTo>
                    <a:pt x="5638" y="641"/>
                    <a:pt x="5638" y="641"/>
                    <a:pt x="5638" y="618"/>
                  </a:cubicBezTo>
                  <a:cubicBezTo>
                    <a:pt x="5638" y="288"/>
                    <a:pt x="5362" y="1"/>
                    <a:pt x="50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98" name="Google Shape;398;p7"/>
          <p:cNvGrpSpPr/>
          <p:nvPr/>
        </p:nvGrpSpPr>
        <p:grpSpPr>
          <a:xfrm>
            <a:off x="-826344" y="5145127"/>
            <a:ext cx="10809812" cy="2913479"/>
            <a:chOff x="-619759" y="3858844"/>
            <a:chExt cx="8107359" cy="2185109"/>
          </a:xfrm>
        </p:grpSpPr>
        <p:sp>
          <p:nvSpPr>
            <p:cNvPr id="399" name="Google Shape;399;p7"/>
            <p:cNvSpPr/>
            <p:nvPr/>
          </p:nvSpPr>
          <p:spPr>
            <a:xfrm flipH="1">
              <a:off x="-619759" y="3859986"/>
              <a:ext cx="8107359" cy="2183967"/>
            </a:xfrm>
            <a:custGeom>
              <a:avLst/>
              <a:gdLst/>
              <a:ahLst/>
              <a:cxnLst/>
              <a:rect l="l" t="t" r="r" b="b"/>
              <a:pathLst>
                <a:path w="49714" h="13392" extrusionOk="0">
                  <a:moveTo>
                    <a:pt x="21837" y="0"/>
                  </a:moveTo>
                  <a:cubicBezTo>
                    <a:pt x="18140" y="0"/>
                    <a:pt x="14424" y="1690"/>
                    <a:pt x="11093" y="3509"/>
                  </a:cubicBezTo>
                  <a:cubicBezTo>
                    <a:pt x="8423" y="4969"/>
                    <a:pt x="5912" y="6864"/>
                    <a:pt x="3652" y="9146"/>
                  </a:cubicBezTo>
                  <a:cubicBezTo>
                    <a:pt x="2374" y="10447"/>
                    <a:pt x="1096" y="11840"/>
                    <a:pt x="0" y="13392"/>
                  </a:cubicBezTo>
                  <a:lnTo>
                    <a:pt x="49714" y="13392"/>
                  </a:lnTo>
                  <a:lnTo>
                    <a:pt x="49714" y="7845"/>
                  </a:lnTo>
                  <a:lnTo>
                    <a:pt x="43871" y="4559"/>
                  </a:lnTo>
                  <a:cubicBezTo>
                    <a:pt x="42770" y="3997"/>
                    <a:pt x="41652" y="3645"/>
                    <a:pt x="40442" y="3645"/>
                  </a:cubicBezTo>
                  <a:cubicBezTo>
                    <a:pt x="39292" y="3645"/>
                    <a:pt x="38059" y="3962"/>
                    <a:pt x="36681" y="4718"/>
                  </a:cubicBezTo>
                  <a:cubicBezTo>
                    <a:pt x="36133" y="5015"/>
                    <a:pt x="35602" y="5163"/>
                    <a:pt x="35071" y="5163"/>
                  </a:cubicBezTo>
                  <a:cubicBezTo>
                    <a:pt x="34541" y="5163"/>
                    <a:pt x="34010" y="5015"/>
                    <a:pt x="33462" y="4718"/>
                  </a:cubicBezTo>
                  <a:cubicBezTo>
                    <a:pt x="32207" y="4034"/>
                    <a:pt x="30952" y="3303"/>
                    <a:pt x="29673" y="2687"/>
                  </a:cubicBezTo>
                  <a:cubicBezTo>
                    <a:pt x="27779" y="1751"/>
                    <a:pt x="25998" y="587"/>
                    <a:pt x="23967" y="199"/>
                  </a:cubicBezTo>
                  <a:cubicBezTo>
                    <a:pt x="23260" y="63"/>
                    <a:pt x="22549" y="0"/>
                    <a:pt x="21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0" name="Google Shape;400;p7"/>
            <p:cNvSpPr/>
            <p:nvPr/>
          </p:nvSpPr>
          <p:spPr>
            <a:xfrm flipH="1">
              <a:off x="1528004" y="4640487"/>
              <a:ext cx="740872" cy="402155"/>
            </a:xfrm>
            <a:custGeom>
              <a:avLst/>
              <a:gdLst/>
              <a:ahLst/>
              <a:cxnLst/>
              <a:rect l="l" t="t" r="r" b="b"/>
              <a:pathLst>
                <a:path w="4543" h="2466" extrusionOk="0">
                  <a:moveTo>
                    <a:pt x="4543" y="1"/>
                  </a:moveTo>
                  <a:lnTo>
                    <a:pt x="4543" y="1"/>
                  </a:lnTo>
                  <a:cubicBezTo>
                    <a:pt x="3924" y="326"/>
                    <a:pt x="3358" y="378"/>
                    <a:pt x="3057" y="378"/>
                  </a:cubicBezTo>
                  <a:cubicBezTo>
                    <a:pt x="2914" y="378"/>
                    <a:pt x="2831" y="366"/>
                    <a:pt x="2831" y="366"/>
                  </a:cubicBezTo>
                  <a:lnTo>
                    <a:pt x="0" y="2466"/>
                  </a:lnTo>
                  <a:lnTo>
                    <a:pt x="0" y="2466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542032">
                <a:alpha val="17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1" name="Google Shape;401;p7"/>
            <p:cNvSpPr/>
            <p:nvPr/>
          </p:nvSpPr>
          <p:spPr>
            <a:xfrm flipH="1">
              <a:off x="-619759" y="4454413"/>
              <a:ext cx="1853893" cy="1589541"/>
            </a:xfrm>
            <a:custGeom>
              <a:avLst/>
              <a:gdLst/>
              <a:ahLst/>
              <a:cxnLst/>
              <a:rect l="l" t="t" r="r" b="b"/>
              <a:pathLst>
                <a:path w="11368" h="9747" extrusionOk="0">
                  <a:moveTo>
                    <a:pt x="2101" y="1"/>
                  </a:moveTo>
                  <a:cubicBezTo>
                    <a:pt x="1827" y="69"/>
                    <a:pt x="1553" y="183"/>
                    <a:pt x="1302" y="343"/>
                  </a:cubicBezTo>
                  <a:cubicBezTo>
                    <a:pt x="1119" y="457"/>
                    <a:pt x="960" y="617"/>
                    <a:pt x="777" y="799"/>
                  </a:cubicBezTo>
                  <a:cubicBezTo>
                    <a:pt x="617" y="959"/>
                    <a:pt x="435" y="1165"/>
                    <a:pt x="320" y="1393"/>
                  </a:cubicBezTo>
                  <a:cubicBezTo>
                    <a:pt x="184" y="1575"/>
                    <a:pt x="69" y="1804"/>
                    <a:pt x="47" y="2055"/>
                  </a:cubicBezTo>
                  <a:cubicBezTo>
                    <a:pt x="1" y="2420"/>
                    <a:pt x="161" y="2762"/>
                    <a:pt x="389" y="3013"/>
                  </a:cubicBezTo>
                  <a:cubicBezTo>
                    <a:pt x="640" y="3265"/>
                    <a:pt x="937" y="3424"/>
                    <a:pt x="1233" y="3538"/>
                  </a:cubicBezTo>
                  <a:cubicBezTo>
                    <a:pt x="1941" y="3790"/>
                    <a:pt x="2694" y="3858"/>
                    <a:pt x="3425" y="3881"/>
                  </a:cubicBezTo>
                  <a:cubicBezTo>
                    <a:pt x="3721" y="3904"/>
                    <a:pt x="4041" y="3904"/>
                    <a:pt x="4338" y="3904"/>
                  </a:cubicBezTo>
                  <a:cubicBezTo>
                    <a:pt x="4908" y="3904"/>
                    <a:pt x="5456" y="3926"/>
                    <a:pt x="6027" y="3949"/>
                  </a:cubicBezTo>
                  <a:cubicBezTo>
                    <a:pt x="6643" y="3972"/>
                    <a:pt x="7259" y="4018"/>
                    <a:pt x="7898" y="4063"/>
                  </a:cubicBezTo>
                  <a:cubicBezTo>
                    <a:pt x="8286" y="4086"/>
                    <a:pt x="8675" y="4109"/>
                    <a:pt x="9040" y="4200"/>
                  </a:cubicBezTo>
                  <a:cubicBezTo>
                    <a:pt x="9405" y="4292"/>
                    <a:pt x="9793" y="4474"/>
                    <a:pt x="9998" y="4817"/>
                  </a:cubicBezTo>
                  <a:cubicBezTo>
                    <a:pt x="10181" y="5091"/>
                    <a:pt x="10249" y="5479"/>
                    <a:pt x="10181" y="5798"/>
                  </a:cubicBezTo>
                  <a:cubicBezTo>
                    <a:pt x="10044" y="6460"/>
                    <a:pt x="9428" y="6825"/>
                    <a:pt x="8903" y="7054"/>
                  </a:cubicBezTo>
                  <a:cubicBezTo>
                    <a:pt x="8309" y="7305"/>
                    <a:pt x="7693" y="7464"/>
                    <a:pt x="7077" y="7601"/>
                  </a:cubicBezTo>
                  <a:cubicBezTo>
                    <a:pt x="6963" y="7624"/>
                    <a:pt x="6848" y="7647"/>
                    <a:pt x="6734" y="7693"/>
                  </a:cubicBezTo>
                  <a:cubicBezTo>
                    <a:pt x="6575" y="7738"/>
                    <a:pt x="6415" y="7807"/>
                    <a:pt x="6255" y="7875"/>
                  </a:cubicBezTo>
                  <a:cubicBezTo>
                    <a:pt x="5913" y="8058"/>
                    <a:pt x="5593" y="8286"/>
                    <a:pt x="5296" y="8560"/>
                  </a:cubicBezTo>
                  <a:cubicBezTo>
                    <a:pt x="5068" y="8811"/>
                    <a:pt x="4817" y="9131"/>
                    <a:pt x="4794" y="9519"/>
                  </a:cubicBezTo>
                  <a:cubicBezTo>
                    <a:pt x="4794" y="9587"/>
                    <a:pt x="4794" y="9678"/>
                    <a:pt x="4794" y="9747"/>
                  </a:cubicBezTo>
                  <a:lnTo>
                    <a:pt x="11368" y="9747"/>
                  </a:lnTo>
                  <a:lnTo>
                    <a:pt x="11368" y="4200"/>
                  </a:lnTo>
                  <a:lnTo>
                    <a:pt x="5525" y="914"/>
                  </a:lnTo>
                  <a:cubicBezTo>
                    <a:pt x="4429" y="343"/>
                    <a:pt x="3311" y="1"/>
                    <a:pt x="2101" y="1"/>
                  </a:cubicBezTo>
                  <a:close/>
                </a:path>
              </a:pathLst>
            </a:custGeom>
            <a:solidFill>
              <a:srgbClr val="542032">
                <a:alpha val="17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2" name="Google Shape;402;p7"/>
            <p:cNvSpPr/>
            <p:nvPr/>
          </p:nvSpPr>
          <p:spPr>
            <a:xfrm flipH="1">
              <a:off x="3143475" y="3858844"/>
              <a:ext cx="4344125" cy="2185109"/>
            </a:xfrm>
            <a:custGeom>
              <a:avLst/>
              <a:gdLst/>
              <a:ahLst/>
              <a:cxnLst/>
              <a:rect l="l" t="t" r="r" b="b"/>
              <a:pathLst>
                <a:path w="26638" h="13399" extrusionOk="0">
                  <a:moveTo>
                    <a:pt x="21456" y="1"/>
                  </a:moveTo>
                  <a:cubicBezTo>
                    <a:pt x="17873" y="115"/>
                    <a:pt x="14289" y="1758"/>
                    <a:pt x="11093" y="3516"/>
                  </a:cubicBezTo>
                  <a:cubicBezTo>
                    <a:pt x="8423" y="4976"/>
                    <a:pt x="5912" y="6871"/>
                    <a:pt x="3652" y="9153"/>
                  </a:cubicBezTo>
                  <a:cubicBezTo>
                    <a:pt x="2374" y="10454"/>
                    <a:pt x="1096" y="11847"/>
                    <a:pt x="0" y="13399"/>
                  </a:cubicBezTo>
                  <a:lnTo>
                    <a:pt x="23214" y="13399"/>
                  </a:lnTo>
                  <a:cubicBezTo>
                    <a:pt x="23145" y="13171"/>
                    <a:pt x="23100" y="12965"/>
                    <a:pt x="23077" y="12737"/>
                  </a:cubicBezTo>
                  <a:cubicBezTo>
                    <a:pt x="21867" y="9952"/>
                    <a:pt x="25200" y="6437"/>
                    <a:pt x="25519" y="6026"/>
                  </a:cubicBezTo>
                  <a:cubicBezTo>
                    <a:pt x="25793" y="5661"/>
                    <a:pt x="26044" y="5296"/>
                    <a:pt x="26249" y="4885"/>
                  </a:cubicBezTo>
                  <a:cubicBezTo>
                    <a:pt x="26432" y="4520"/>
                    <a:pt x="26638" y="4063"/>
                    <a:pt x="26501" y="3653"/>
                  </a:cubicBezTo>
                  <a:cubicBezTo>
                    <a:pt x="26409" y="3379"/>
                    <a:pt x="26135" y="3196"/>
                    <a:pt x="25861" y="3082"/>
                  </a:cubicBezTo>
                  <a:cubicBezTo>
                    <a:pt x="25245" y="2808"/>
                    <a:pt x="24469" y="2762"/>
                    <a:pt x="23784" y="2762"/>
                  </a:cubicBezTo>
                  <a:cubicBezTo>
                    <a:pt x="23168" y="2740"/>
                    <a:pt x="22529" y="2785"/>
                    <a:pt x="21913" y="2648"/>
                  </a:cubicBezTo>
                  <a:cubicBezTo>
                    <a:pt x="21593" y="2580"/>
                    <a:pt x="21274" y="2466"/>
                    <a:pt x="21045" y="2283"/>
                  </a:cubicBezTo>
                  <a:cubicBezTo>
                    <a:pt x="20817" y="2078"/>
                    <a:pt x="20680" y="1804"/>
                    <a:pt x="20703" y="1530"/>
                  </a:cubicBezTo>
                  <a:cubicBezTo>
                    <a:pt x="20703" y="1142"/>
                    <a:pt x="20886" y="777"/>
                    <a:pt x="21114" y="480"/>
                  </a:cubicBezTo>
                  <a:cubicBezTo>
                    <a:pt x="21205" y="320"/>
                    <a:pt x="21319" y="160"/>
                    <a:pt x="21456" y="1"/>
                  </a:cubicBezTo>
                  <a:close/>
                </a:path>
              </a:pathLst>
            </a:custGeom>
            <a:solidFill>
              <a:srgbClr val="FFFFFF">
                <a:alpha val="10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03" name="Google Shape;403;p7"/>
          <p:cNvSpPr/>
          <p:nvPr/>
        </p:nvSpPr>
        <p:spPr>
          <a:xfrm flipH="1">
            <a:off x="1479641" y="6518042"/>
            <a:ext cx="7454713" cy="1540563"/>
          </a:xfrm>
          <a:custGeom>
            <a:avLst/>
            <a:gdLst/>
            <a:ahLst/>
            <a:cxnLst/>
            <a:rect l="l" t="t" r="r" b="b"/>
            <a:pathLst>
              <a:path w="34284" h="7085" extrusionOk="0">
                <a:moveTo>
                  <a:pt x="18206" y="0"/>
                </a:moveTo>
                <a:cubicBezTo>
                  <a:pt x="17509" y="0"/>
                  <a:pt x="16814" y="164"/>
                  <a:pt x="16138" y="557"/>
                </a:cubicBezTo>
                <a:cubicBezTo>
                  <a:pt x="16138" y="557"/>
                  <a:pt x="13034" y="2520"/>
                  <a:pt x="13034" y="2520"/>
                </a:cubicBezTo>
                <a:cubicBezTo>
                  <a:pt x="12755" y="2671"/>
                  <a:pt x="12411" y="2751"/>
                  <a:pt x="12071" y="2751"/>
                </a:cubicBezTo>
                <a:cubicBezTo>
                  <a:pt x="11743" y="2751"/>
                  <a:pt x="11420" y="2677"/>
                  <a:pt x="11162" y="2520"/>
                </a:cubicBezTo>
                <a:cubicBezTo>
                  <a:pt x="10742" y="2244"/>
                  <a:pt x="10311" y="2117"/>
                  <a:pt x="9873" y="2117"/>
                </a:cubicBezTo>
                <a:cubicBezTo>
                  <a:pt x="9405" y="2117"/>
                  <a:pt x="8928" y="2261"/>
                  <a:pt x="8446" y="2520"/>
                </a:cubicBezTo>
                <a:lnTo>
                  <a:pt x="0" y="7085"/>
                </a:lnTo>
                <a:lnTo>
                  <a:pt x="34284" y="7085"/>
                </a:lnTo>
                <a:cubicBezTo>
                  <a:pt x="31522" y="2931"/>
                  <a:pt x="27550" y="5282"/>
                  <a:pt x="23328" y="2109"/>
                </a:cubicBezTo>
                <a:cubicBezTo>
                  <a:pt x="21771" y="1060"/>
                  <a:pt x="19980" y="0"/>
                  <a:pt x="1820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04" name="Google Shape;404;p7"/>
          <p:cNvGrpSpPr/>
          <p:nvPr/>
        </p:nvGrpSpPr>
        <p:grpSpPr>
          <a:xfrm>
            <a:off x="3565943" y="6050329"/>
            <a:ext cx="8626063" cy="2008276"/>
            <a:chOff x="2674457" y="4537746"/>
            <a:chExt cx="6469547" cy="1506207"/>
          </a:xfrm>
        </p:grpSpPr>
        <p:sp>
          <p:nvSpPr>
            <p:cNvPr id="405" name="Google Shape;405;p7"/>
            <p:cNvSpPr/>
            <p:nvPr/>
          </p:nvSpPr>
          <p:spPr>
            <a:xfrm flipH="1">
              <a:off x="2674457" y="4537746"/>
              <a:ext cx="6469547" cy="1506207"/>
            </a:xfrm>
            <a:custGeom>
              <a:avLst/>
              <a:gdLst/>
              <a:ahLst/>
              <a:cxnLst/>
              <a:rect l="l" t="t" r="r" b="b"/>
              <a:pathLst>
                <a:path w="39671" h="9236" extrusionOk="0">
                  <a:moveTo>
                    <a:pt x="10262" y="1"/>
                  </a:moveTo>
                  <a:cubicBezTo>
                    <a:pt x="7397" y="1"/>
                    <a:pt x="4509" y="1377"/>
                    <a:pt x="1986" y="2754"/>
                  </a:cubicBezTo>
                  <a:cubicBezTo>
                    <a:pt x="1278" y="3187"/>
                    <a:pt x="616" y="3621"/>
                    <a:pt x="0" y="4055"/>
                  </a:cubicBezTo>
                  <a:lnTo>
                    <a:pt x="0" y="9236"/>
                  </a:lnTo>
                  <a:lnTo>
                    <a:pt x="39671" y="9236"/>
                  </a:lnTo>
                  <a:lnTo>
                    <a:pt x="26021" y="3301"/>
                  </a:lnTo>
                  <a:cubicBezTo>
                    <a:pt x="25244" y="2960"/>
                    <a:pt x="24472" y="2770"/>
                    <a:pt x="23716" y="2770"/>
                  </a:cubicBezTo>
                  <a:cubicBezTo>
                    <a:pt x="23007" y="2770"/>
                    <a:pt x="22312" y="2937"/>
                    <a:pt x="21639" y="3301"/>
                  </a:cubicBezTo>
                  <a:cubicBezTo>
                    <a:pt x="21199" y="3498"/>
                    <a:pt x="20776" y="3601"/>
                    <a:pt x="20354" y="3601"/>
                  </a:cubicBezTo>
                  <a:cubicBezTo>
                    <a:pt x="19943" y="3601"/>
                    <a:pt x="19532" y="3504"/>
                    <a:pt x="19105" y="3301"/>
                  </a:cubicBezTo>
                  <a:cubicBezTo>
                    <a:pt x="19105" y="3301"/>
                    <a:pt x="13604" y="722"/>
                    <a:pt x="13604" y="722"/>
                  </a:cubicBezTo>
                  <a:cubicBezTo>
                    <a:pt x="12509" y="213"/>
                    <a:pt x="11387" y="1"/>
                    <a:pt x="102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6" name="Google Shape;406;p7"/>
            <p:cNvSpPr/>
            <p:nvPr/>
          </p:nvSpPr>
          <p:spPr>
            <a:xfrm flipH="1">
              <a:off x="4729265" y="4540030"/>
              <a:ext cx="4414739" cy="1503924"/>
            </a:xfrm>
            <a:custGeom>
              <a:avLst/>
              <a:gdLst/>
              <a:ahLst/>
              <a:cxnLst/>
              <a:rect l="l" t="t" r="r" b="b"/>
              <a:pathLst>
                <a:path w="27071" h="9222" extrusionOk="0">
                  <a:moveTo>
                    <a:pt x="9975" y="1"/>
                  </a:moveTo>
                  <a:cubicBezTo>
                    <a:pt x="7213" y="69"/>
                    <a:pt x="4428" y="1416"/>
                    <a:pt x="1986" y="2740"/>
                  </a:cubicBezTo>
                  <a:cubicBezTo>
                    <a:pt x="1278" y="3173"/>
                    <a:pt x="616" y="3607"/>
                    <a:pt x="0" y="4041"/>
                  </a:cubicBezTo>
                  <a:lnTo>
                    <a:pt x="0" y="9222"/>
                  </a:lnTo>
                  <a:lnTo>
                    <a:pt x="27071" y="9222"/>
                  </a:lnTo>
                  <a:cubicBezTo>
                    <a:pt x="27025" y="9085"/>
                    <a:pt x="26957" y="8971"/>
                    <a:pt x="26888" y="8834"/>
                  </a:cubicBezTo>
                  <a:cubicBezTo>
                    <a:pt x="26363" y="7852"/>
                    <a:pt x="25222" y="7350"/>
                    <a:pt x="24172" y="7122"/>
                  </a:cubicBezTo>
                  <a:cubicBezTo>
                    <a:pt x="23608" y="6992"/>
                    <a:pt x="23034" y="6939"/>
                    <a:pt x="22459" y="6939"/>
                  </a:cubicBezTo>
                  <a:cubicBezTo>
                    <a:pt x="21824" y="6939"/>
                    <a:pt x="21188" y="7003"/>
                    <a:pt x="20566" y="7099"/>
                  </a:cubicBezTo>
                  <a:cubicBezTo>
                    <a:pt x="19539" y="7259"/>
                    <a:pt x="18557" y="7601"/>
                    <a:pt x="17507" y="7715"/>
                  </a:cubicBezTo>
                  <a:cubicBezTo>
                    <a:pt x="17337" y="7735"/>
                    <a:pt x="17151" y="7748"/>
                    <a:pt x="16960" y="7748"/>
                  </a:cubicBezTo>
                  <a:cubicBezTo>
                    <a:pt x="16253" y="7748"/>
                    <a:pt x="15486" y="7567"/>
                    <a:pt x="15270" y="6848"/>
                  </a:cubicBezTo>
                  <a:cubicBezTo>
                    <a:pt x="15156" y="6506"/>
                    <a:pt x="15179" y="6118"/>
                    <a:pt x="15202" y="5753"/>
                  </a:cubicBezTo>
                  <a:cubicBezTo>
                    <a:pt x="15225" y="5410"/>
                    <a:pt x="15225" y="4999"/>
                    <a:pt x="15065" y="4680"/>
                  </a:cubicBezTo>
                  <a:cubicBezTo>
                    <a:pt x="14859" y="4337"/>
                    <a:pt x="14494" y="4132"/>
                    <a:pt x="14129" y="4018"/>
                  </a:cubicBezTo>
                  <a:cubicBezTo>
                    <a:pt x="13695" y="3904"/>
                    <a:pt x="13262" y="3858"/>
                    <a:pt x="12805" y="3858"/>
                  </a:cubicBezTo>
                  <a:cubicBezTo>
                    <a:pt x="12371" y="3835"/>
                    <a:pt x="11915" y="3835"/>
                    <a:pt x="11481" y="3812"/>
                  </a:cubicBezTo>
                  <a:cubicBezTo>
                    <a:pt x="11070" y="3790"/>
                    <a:pt x="10660" y="3721"/>
                    <a:pt x="10317" y="3516"/>
                  </a:cubicBezTo>
                  <a:cubicBezTo>
                    <a:pt x="9906" y="3310"/>
                    <a:pt x="9587" y="2945"/>
                    <a:pt x="9404" y="2511"/>
                  </a:cubicBezTo>
                  <a:cubicBezTo>
                    <a:pt x="9222" y="2055"/>
                    <a:pt x="9222" y="1575"/>
                    <a:pt x="9336" y="1096"/>
                  </a:cubicBezTo>
                  <a:cubicBezTo>
                    <a:pt x="9450" y="685"/>
                    <a:pt x="9678" y="297"/>
                    <a:pt x="9975" y="1"/>
                  </a:cubicBezTo>
                  <a:close/>
                </a:path>
              </a:pathLst>
            </a:custGeom>
            <a:solidFill>
              <a:srgbClr val="542032">
                <a:alpha val="17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07" name="Google Shape;407;p7"/>
          <p:cNvSpPr/>
          <p:nvPr/>
        </p:nvSpPr>
        <p:spPr>
          <a:xfrm>
            <a:off x="10942778" y="2711373"/>
            <a:ext cx="1249235" cy="4464819"/>
          </a:xfrm>
          <a:custGeom>
            <a:avLst/>
            <a:gdLst/>
            <a:ahLst/>
            <a:cxnLst/>
            <a:rect l="l" t="t" r="r" b="b"/>
            <a:pathLst>
              <a:path w="9177" h="32799" extrusionOk="0">
                <a:moveTo>
                  <a:pt x="7243" y="1"/>
                </a:moveTo>
                <a:cubicBezTo>
                  <a:pt x="6999" y="1"/>
                  <a:pt x="6758" y="253"/>
                  <a:pt x="6665" y="729"/>
                </a:cubicBezTo>
                <a:lnTo>
                  <a:pt x="5387" y="6869"/>
                </a:lnTo>
                <a:lnTo>
                  <a:pt x="6186" y="7234"/>
                </a:lnTo>
                <a:cubicBezTo>
                  <a:pt x="6369" y="7325"/>
                  <a:pt x="6323" y="7554"/>
                  <a:pt x="6118" y="7554"/>
                </a:cubicBezTo>
                <a:lnTo>
                  <a:pt x="5250" y="7554"/>
                </a:lnTo>
                <a:lnTo>
                  <a:pt x="2146" y="22504"/>
                </a:lnTo>
                <a:lnTo>
                  <a:pt x="3949" y="23394"/>
                </a:lnTo>
                <a:cubicBezTo>
                  <a:pt x="4136" y="23519"/>
                  <a:pt x="4115" y="23720"/>
                  <a:pt x="3920" y="23720"/>
                </a:cubicBezTo>
                <a:cubicBezTo>
                  <a:pt x="3901" y="23720"/>
                  <a:pt x="3880" y="23718"/>
                  <a:pt x="3858" y="23714"/>
                </a:cubicBezTo>
                <a:lnTo>
                  <a:pt x="1895" y="23691"/>
                </a:lnTo>
                <a:lnTo>
                  <a:pt x="0" y="32798"/>
                </a:lnTo>
                <a:lnTo>
                  <a:pt x="9176" y="32798"/>
                </a:lnTo>
                <a:lnTo>
                  <a:pt x="9176" y="7234"/>
                </a:lnTo>
                <a:lnTo>
                  <a:pt x="7830" y="729"/>
                </a:lnTo>
                <a:cubicBezTo>
                  <a:pt x="7717" y="235"/>
                  <a:pt x="7479" y="1"/>
                  <a:pt x="72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08" name="Google Shape;408;p7"/>
          <p:cNvSpPr/>
          <p:nvPr/>
        </p:nvSpPr>
        <p:spPr>
          <a:xfrm>
            <a:off x="10622434" y="5044832"/>
            <a:ext cx="1090646" cy="2212059"/>
          </a:xfrm>
          <a:custGeom>
            <a:avLst/>
            <a:gdLst/>
            <a:ahLst/>
            <a:cxnLst/>
            <a:rect l="l" t="t" r="r" b="b"/>
            <a:pathLst>
              <a:path w="8012" h="16250" extrusionOk="0">
                <a:moveTo>
                  <a:pt x="3994" y="1"/>
                </a:moveTo>
                <a:cubicBezTo>
                  <a:pt x="3855" y="1"/>
                  <a:pt x="3721" y="132"/>
                  <a:pt x="3675" y="386"/>
                </a:cubicBezTo>
                <a:lnTo>
                  <a:pt x="2945" y="3536"/>
                </a:lnTo>
                <a:lnTo>
                  <a:pt x="3401" y="3719"/>
                </a:lnTo>
                <a:cubicBezTo>
                  <a:pt x="3493" y="3764"/>
                  <a:pt x="3470" y="3878"/>
                  <a:pt x="3356" y="3878"/>
                </a:cubicBezTo>
                <a:lnTo>
                  <a:pt x="2853" y="3878"/>
                </a:lnTo>
                <a:lnTo>
                  <a:pt x="1073" y="11571"/>
                </a:lnTo>
                <a:lnTo>
                  <a:pt x="2100" y="12027"/>
                </a:lnTo>
                <a:cubicBezTo>
                  <a:pt x="2214" y="12096"/>
                  <a:pt x="2192" y="12210"/>
                  <a:pt x="2055" y="12210"/>
                </a:cubicBezTo>
                <a:lnTo>
                  <a:pt x="936" y="12187"/>
                </a:lnTo>
                <a:lnTo>
                  <a:pt x="0" y="16250"/>
                </a:lnTo>
                <a:lnTo>
                  <a:pt x="8012" y="16250"/>
                </a:lnTo>
                <a:lnTo>
                  <a:pt x="6186" y="8398"/>
                </a:lnTo>
                <a:lnTo>
                  <a:pt x="5547" y="8421"/>
                </a:lnTo>
                <a:cubicBezTo>
                  <a:pt x="5433" y="8398"/>
                  <a:pt x="5410" y="8307"/>
                  <a:pt x="5501" y="8261"/>
                </a:cubicBezTo>
                <a:lnTo>
                  <a:pt x="6072" y="7896"/>
                </a:lnTo>
                <a:lnTo>
                  <a:pt x="4337" y="386"/>
                </a:lnTo>
                <a:cubicBezTo>
                  <a:pt x="4269" y="127"/>
                  <a:pt x="4129" y="1"/>
                  <a:pt x="399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09" name="Google Shape;409;p7"/>
          <p:cNvGrpSpPr/>
          <p:nvPr/>
        </p:nvGrpSpPr>
        <p:grpSpPr>
          <a:xfrm>
            <a:off x="10849419" y="-139040"/>
            <a:ext cx="1047408" cy="1304423"/>
            <a:chOff x="19574339" y="-889931"/>
            <a:chExt cx="785556" cy="978317"/>
          </a:xfrm>
        </p:grpSpPr>
        <p:sp>
          <p:nvSpPr>
            <p:cNvPr id="410" name="Google Shape;410;p7"/>
            <p:cNvSpPr/>
            <p:nvPr/>
          </p:nvSpPr>
          <p:spPr>
            <a:xfrm>
              <a:off x="19574339" y="-770067"/>
              <a:ext cx="785556" cy="858453"/>
            </a:xfrm>
            <a:custGeom>
              <a:avLst/>
              <a:gdLst/>
              <a:ahLst/>
              <a:cxnLst/>
              <a:rect l="l" t="t" r="r" b="b"/>
              <a:pathLst>
                <a:path w="4817" h="5264" extrusionOk="0">
                  <a:moveTo>
                    <a:pt x="2104" y="0"/>
                  </a:moveTo>
                  <a:cubicBezTo>
                    <a:pt x="2049" y="0"/>
                    <a:pt x="1993" y="16"/>
                    <a:pt x="1964" y="60"/>
                  </a:cubicBezTo>
                  <a:cubicBezTo>
                    <a:pt x="1941" y="128"/>
                    <a:pt x="1941" y="197"/>
                    <a:pt x="1987" y="265"/>
                  </a:cubicBezTo>
                  <a:cubicBezTo>
                    <a:pt x="2009" y="334"/>
                    <a:pt x="2055" y="379"/>
                    <a:pt x="2078" y="448"/>
                  </a:cubicBezTo>
                  <a:cubicBezTo>
                    <a:pt x="1987" y="402"/>
                    <a:pt x="1895" y="379"/>
                    <a:pt x="1804" y="379"/>
                  </a:cubicBezTo>
                  <a:cubicBezTo>
                    <a:pt x="1776" y="370"/>
                    <a:pt x="1751" y="364"/>
                    <a:pt x="1731" y="364"/>
                  </a:cubicBezTo>
                  <a:cubicBezTo>
                    <a:pt x="1702" y="364"/>
                    <a:pt x="1680" y="375"/>
                    <a:pt x="1667" y="402"/>
                  </a:cubicBezTo>
                  <a:cubicBezTo>
                    <a:pt x="1599" y="448"/>
                    <a:pt x="1621" y="585"/>
                    <a:pt x="1690" y="630"/>
                  </a:cubicBezTo>
                  <a:cubicBezTo>
                    <a:pt x="1758" y="699"/>
                    <a:pt x="1850" y="722"/>
                    <a:pt x="1918" y="767"/>
                  </a:cubicBezTo>
                  <a:cubicBezTo>
                    <a:pt x="1827" y="790"/>
                    <a:pt x="1713" y="790"/>
                    <a:pt x="1621" y="813"/>
                  </a:cubicBezTo>
                  <a:cubicBezTo>
                    <a:pt x="1553" y="813"/>
                    <a:pt x="1462" y="859"/>
                    <a:pt x="1439" y="950"/>
                  </a:cubicBezTo>
                  <a:cubicBezTo>
                    <a:pt x="1439" y="996"/>
                    <a:pt x="1484" y="1041"/>
                    <a:pt x="1507" y="1087"/>
                  </a:cubicBezTo>
                  <a:cubicBezTo>
                    <a:pt x="1566" y="1121"/>
                    <a:pt x="1632" y="1129"/>
                    <a:pt x="1698" y="1129"/>
                  </a:cubicBezTo>
                  <a:cubicBezTo>
                    <a:pt x="1772" y="1129"/>
                    <a:pt x="1847" y="1119"/>
                    <a:pt x="1918" y="1119"/>
                  </a:cubicBezTo>
                  <a:cubicBezTo>
                    <a:pt x="1957" y="1119"/>
                    <a:pt x="1996" y="1122"/>
                    <a:pt x="2032" y="1133"/>
                  </a:cubicBezTo>
                  <a:cubicBezTo>
                    <a:pt x="2260" y="1178"/>
                    <a:pt x="2512" y="1224"/>
                    <a:pt x="2717" y="1338"/>
                  </a:cubicBezTo>
                  <a:cubicBezTo>
                    <a:pt x="2671" y="1406"/>
                    <a:pt x="2626" y="1429"/>
                    <a:pt x="2580" y="1475"/>
                  </a:cubicBezTo>
                  <a:cubicBezTo>
                    <a:pt x="2489" y="1543"/>
                    <a:pt x="2375" y="1589"/>
                    <a:pt x="2260" y="1612"/>
                  </a:cubicBezTo>
                  <a:cubicBezTo>
                    <a:pt x="2194" y="1632"/>
                    <a:pt x="2125" y="1640"/>
                    <a:pt x="2055" y="1640"/>
                  </a:cubicBezTo>
                  <a:cubicBezTo>
                    <a:pt x="1887" y="1640"/>
                    <a:pt x="1714" y="1592"/>
                    <a:pt x="1553" y="1543"/>
                  </a:cubicBezTo>
                  <a:cubicBezTo>
                    <a:pt x="1416" y="1498"/>
                    <a:pt x="1279" y="1452"/>
                    <a:pt x="1142" y="1452"/>
                  </a:cubicBezTo>
                  <a:cubicBezTo>
                    <a:pt x="1108" y="1441"/>
                    <a:pt x="1074" y="1435"/>
                    <a:pt x="1039" y="1435"/>
                  </a:cubicBezTo>
                  <a:cubicBezTo>
                    <a:pt x="1005" y="1435"/>
                    <a:pt x="971" y="1441"/>
                    <a:pt x="937" y="1452"/>
                  </a:cubicBezTo>
                  <a:cubicBezTo>
                    <a:pt x="868" y="1475"/>
                    <a:pt x="800" y="1498"/>
                    <a:pt x="731" y="1543"/>
                  </a:cubicBezTo>
                  <a:cubicBezTo>
                    <a:pt x="708" y="1566"/>
                    <a:pt x="686" y="1589"/>
                    <a:pt x="663" y="1635"/>
                  </a:cubicBezTo>
                  <a:cubicBezTo>
                    <a:pt x="663" y="1680"/>
                    <a:pt x="708" y="1749"/>
                    <a:pt x="731" y="1794"/>
                  </a:cubicBezTo>
                  <a:cubicBezTo>
                    <a:pt x="800" y="1840"/>
                    <a:pt x="891" y="1886"/>
                    <a:pt x="982" y="1886"/>
                  </a:cubicBezTo>
                  <a:cubicBezTo>
                    <a:pt x="891" y="1931"/>
                    <a:pt x="800" y="1954"/>
                    <a:pt x="754" y="2046"/>
                  </a:cubicBezTo>
                  <a:cubicBezTo>
                    <a:pt x="686" y="2114"/>
                    <a:pt x="686" y="2251"/>
                    <a:pt x="754" y="2319"/>
                  </a:cubicBezTo>
                  <a:cubicBezTo>
                    <a:pt x="800" y="2342"/>
                    <a:pt x="845" y="2365"/>
                    <a:pt x="891" y="2365"/>
                  </a:cubicBezTo>
                  <a:cubicBezTo>
                    <a:pt x="1119" y="2365"/>
                    <a:pt x="1325" y="2297"/>
                    <a:pt x="1530" y="2297"/>
                  </a:cubicBezTo>
                  <a:cubicBezTo>
                    <a:pt x="1690" y="2319"/>
                    <a:pt x="1964" y="2297"/>
                    <a:pt x="2078" y="2411"/>
                  </a:cubicBezTo>
                  <a:cubicBezTo>
                    <a:pt x="2215" y="2548"/>
                    <a:pt x="1895" y="2616"/>
                    <a:pt x="1804" y="2662"/>
                  </a:cubicBezTo>
                  <a:cubicBezTo>
                    <a:pt x="1690" y="2708"/>
                    <a:pt x="1576" y="2776"/>
                    <a:pt x="1439" y="2822"/>
                  </a:cubicBezTo>
                  <a:cubicBezTo>
                    <a:pt x="1211" y="2936"/>
                    <a:pt x="959" y="3073"/>
                    <a:pt x="754" y="3210"/>
                  </a:cubicBezTo>
                  <a:cubicBezTo>
                    <a:pt x="526" y="3369"/>
                    <a:pt x="1" y="3757"/>
                    <a:pt x="389" y="4054"/>
                  </a:cubicBezTo>
                  <a:cubicBezTo>
                    <a:pt x="439" y="4092"/>
                    <a:pt x="503" y="4109"/>
                    <a:pt x="570" y="4109"/>
                  </a:cubicBezTo>
                  <a:cubicBezTo>
                    <a:pt x="624" y="4109"/>
                    <a:pt x="680" y="4098"/>
                    <a:pt x="731" y="4077"/>
                  </a:cubicBezTo>
                  <a:lnTo>
                    <a:pt x="731" y="4077"/>
                  </a:lnTo>
                  <a:cubicBezTo>
                    <a:pt x="617" y="4214"/>
                    <a:pt x="503" y="4374"/>
                    <a:pt x="412" y="4534"/>
                  </a:cubicBezTo>
                  <a:cubicBezTo>
                    <a:pt x="366" y="4579"/>
                    <a:pt x="343" y="4670"/>
                    <a:pt x="366" y="4716"/>
                  </a:cubicBezTo>
                  <a:cubicBezTo>
                    <a:pt x="389" y="4785"/>
                    <a:pt x="457" y="4807"/>
                    <a:pt x="526" y="4807"/>
                  </a:cubicBezTo>
                  <a:cubicBezTo>
                    <a:pt x="731" y="4807"/>
                    <a:pt x="959" y="4762"/>
                    <a:pt x="1142" y="4648"/>
                  </a:cubicBezTo>
                  <a:lnTo>
                    <a:pt x="1142" y="4648"/>
                  </a:lnTo>
                  <a:cubicBezTo>
                    <a:pt x="1119" y="4922"/>
                    <a:pt x="1096" y="5264"/>
                    <a:pt x="1416" y="5264"/>
                  </a:cubicBezTo>
                  <a:cubicBezTo>
                    <a:pt x="1621" y="5264"/>
                    <a:pt x="1804" y="5059"/>
                    <a:pt x="1918" y="4899"/>
                  </a:cubicBezTo>
                  <a:cubicBezTo>
                    <a:pt x="2146" y="4602"/>
                    <a:pt x="2352" y="4282"/>
                    <a:pt x="2512" y="3940"/>
                  </a:cubicBezTo>
                  <a:cubicBezTo>
                    <a:pt x="2649" y="3666"/>
                    <a:pt x="2785" y="3392"/>
                    <a:pt x="2968" y="3141"/>
                  </a:cubicBezTo>
                  <a:cubicBezTo>
                    <a:pt x="2991" y="3118"/>
                    <a:pt x="3014" y="3073"/>
                    <a:pt x="3037" y="3073"/>
                  </a:cubicBezTo>
                  <a:cubicBezTo>
                    <a:pt x="3082" y="3073"/>
                    <a:pt x="3105" y="3096"/>
                    <a:pt x="3105" y="3141"/>
                  </a:cubicBezTo>
                  <a:cubicBezTo>
                    <a:pt x="3014" y="3461"/>
                    <a:pt x="2945" y="3780"/>
                    <a:pt x="2877" y="4100"/>
                  </a:cubicBezTo>
                  <a:cubicBezTo>
                    <a:pt x="2854" y="4214"/>
                    <a:pt x="2854" y="4328"/>
                    <a:pt x="2900" y="4419"/>
                  </a:cubicBezTo>
                  <a:cubicBezTo>
                    <a:pt x="2934" y="4476"/>
                    <a:pt x="2997" y="4505"/>
                    <a:pt x="3065" y="4505"/>
                  </a:cubicBezTo>
                  <a:cubicBezTo>
                    <a:pt x="3134" y="4505"/>
                    <a:pt x="3208" y="4476"/>
                    <a:pt x="3265" y="4419"/>
                  </a:cubicBezTo>
                  <a:cubicBezTo>
                    <a:pt x="3356" y="4328"/>
                    <a:pt x="3402" y="4168"/>
                    <a:pt x="3447" y="4009"/>
                  </a:cubicBezTo>
                  <a:cubicBezTo>
                    <a:pt x="3520" y="4099"/>
                    <a:pt x="3620" y="4189"/>
                    <a:pt x="3716" y="4189"/>
                  </a:cubicBezTo>
                  <a:cubicBezTo>
                    <a:pt x="3741" y="4189"/>
                    <a:pt x="3766" y="4183"/>
                    <a:pt x="3790" y="4168"/>
                  </a:cubicBezTo>
                  <a:cubicBezTo>
                    <a:pt x="3904" y="4077"/>
                    <a:pt x="3835" y="3894"/>
                    <a:pt x="3790" y="3757"/>
                  </a:cubicBezTo>
                  <a:cubicBezTo>
                    <a:pt x="3607" y="3369"/>
                    <a:pt x="3379" y="2936"/>
                    <a:pt x="3447" y="2502"/>
                  </a:cubicBezTo>
                  <a:cubicBezTo>
                    <a:pt x="3470" y="2297"/>
                    <a:pt x="3539" y="2091"/>
                    <a:pt x="3676" y="1954"/>
                  </a:cubicBezTo>
                  <a:cubicBezTo>
                    <a:pt x="3698" y="2114"/>
                    <a:pt x="3721" y="2297"/>
                    <a:pt x="3767" y="2456"/>
                  </a:cubicBezTo>
                  <a:cubicBezTo>
                    <a:pt x="3767" y="2525"/>
                    <a:pt x="3790" y="2593"/>
                    <a:pt x="3835" y="2616"/>
                  </a:cubicBezTo>
                  <a:cubicBezTo>
                    <a:pt x="3848" y="2622"/>
                    <a:pt x="3860" y="2625"/>
                    <a:pt x="3872" y="2625"/>
                  </a:cubicBezTo>
                  <a:cubicBezTo>
                    <a:pt x="3906" y="2625"/>
                    <a:pt x="3939" y="2604"/>
                    <a:pt x="3972" y="2571"/>
                  </a:cubicBezTo>
                  <a:cubicBezTo>
                    <a:pt x="3995" y="2525"/>
                    <a:pt x="3995" y="2456"/>
                    <a:pt x="4018" y="2411"/>
                  </a:cubicBezTo>
                  <a:cubicBezTo>
                    <a:pt x="4041" y="2479"/>
                    <a:pt x="4064" y="2571"/>
                    <a:pt x="4132" y="2616"/>
                  </a:cubicBezTo>
                  <a:cubicBezTo>
                    <a:pt x="4161" y="2635"/>
                    <a:pt x="4197" y="2646"/>
                    <a:pt x="4231" y="2646"/>
                  </a:cubicBezTo>
                  <a:cubicBezTo>
                    <a:pt x="4280" y="2646"/>
                    <a:pt x="4324" y="2624"/>
                    <a:pt x="4338" y="2571"/>
                  </a:cubicBezTo>
                  <a:cubicBezTo>
                    <a:pt x="4383" y="2434"/>
                    <a:pt x="4406" y="2274"/>
                    <a:pt x="4406" y="2114"/>
                  </a:cubicBezTo>
                  <a:cubicBezTo>
                    <a:pt x="4475" y="2137"/>
                    <a:pt x="4520" y="2183"/>
                    <a:pt x="4589" y="2205"/>
                  </a:cubicBezTo>
                  <a:cubicBezTo>
                    <a:pt x="4680" y="2205"/>
                    <a:pt x="4748" y="2183"/>
                    <a:pt x="4794" y="2114"/>
                  </a:cubicBezTo>
                  <a:cubicBezTo>
                    <a:pt x="4817" y="2068"/>
                    <a:pt x="4794" y="2000"/>
                    <a:pt x="4794" y="1931"/>
                  </a:cubicBezTo>
                  <a:cubicBezTo>
                    <a:pt x="4748" y="1794"/>
                    <a:pt x="4657" y="1680"/>
                    <a:pt x="4543" y="1589"/>
                  </a:cubicBezTo>
                  <a:cubicBezTo>
                    <a:pt x="4338" y="1384"/>
                    <a:pt x="4155" y="1247"/>
                    <a:pt x="4064" y="950"/>
                  </a:cubicBezTo>
                  <a:cubicBezTo>
                    <a:pt x="3972" y="699"/>
                    <a:pt x="3995" y="379"/>
                    <a:pt x="4018" y="128"/>
                  </a:cubicBezTo>
                  <a:lnTo>
                    <a:pt x="4018" y="128"/>
                  </a:lnTo>
                  <a:cubicBezTo>
                    <a:pt x="3875" y="312"/>
                    <a:pt x="3677" y="478"/>
                    <a:pt x="3457" y="478"/>
                  </a:cubicBezTo>
                  <a:cubicBezTo>
                    <a:pt x="3431" y="478"/>
                    <a:pt x="3405" y="475"/>
                    <a:pt x="3379" y="471"/>
                  </a:cubicBezTo>
                  <a:cubicBezTo>
                    <a:pt x="3128" y="448"/>
                    <a:pt x="2900" y="334"/>
                    <a:pt x="2671" y="197"/>
                  </a:cubicBezTo>
                  <a:cubicBezTo>
                    <a:pt x="2534" y="128"/>
                    <a:pt x="2375" y="60"/>
                    <a:pt x="2192" y="14"/>
                  </a:cubicBezTo>
                  <a:cubicBezTo>
                    <a:pt x="2167" y="6"/>
                    <a:pt x="2136" y="0"/>
                    <a:pt x="2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19574339" y="-770067"/>
              <a:ext cx="696352" cy="780338"/>
            </a:xfrm>
            <a:custGeom>
              <a:avLst/>
              <a:gdLst/>
              <a:ahLst/>
              <a:cxnLst/>
              <a:rect l="l" t="t" r="r" b="b"/>
              <a:pathLst>
                <a:path w="4270" h="4785" extrusionOk="0">
                  <a:moveTo>
                    <a:pt x="2104" y="0"/>
                  </a:moveTo>
                  <a:cubicBezTo>
                    <a:pt x="2049" y="0"/>
                    <a:pt x="1993" y="16"/>
                    <a:pt x="1964" y="60"/>
                  </a:cubicBezTo>
                  <a:cubicBezTo>
                    <a:pt x="1941" y="128"/>
                    <a:pt x="1941" y="197"/>
                    <a:pt x="1987" y="265"/>
                  </a:cubicBezTo>
                  <a:cubicBezTo>
                    <a:pt x="2009" y="334"/>
                    <a:pt x="2055" y="379"/>
                    <a:pt x="2078" y="448"/>
                  </a:cubicBezTo>
                  <a:cubicBezTo>
                    <a:pt x="1987" y="402"/>
                    <a:pt x="1895" y="379"/>
                    <a:pt x="1804" y="379"/>
                  </a:cubicBezTo>
                  <a:cubicBezTo>
                    <a:pt x="1776" y="370"/>
                    <a:pt x="1751" y="364"/>
                    <a:pt x="1731" y="364"/>
                  </a:cubicBezTo>
                  <a:cubicBezTo>
                    <a:pt x="1702" y="364"/>
                    <a:pt x="1680" y="375"/>
                    <a:pt x="1667" y="402"/>
                  </a:cubicBezTo>
                  <a:cubicBezTo>
                    <a:pt x="1599" y="448"/>
                    <a:pt x="1621" y="585"/>
                    <a:pt x="1690" y="630"/>
                  </a:cubicBezTo>
                  <a:cubicBezTo>
                    <a:pt x="1758" y="699"/>
                    <a:pt x="1850" y="722"/>
                    <a:pt x="1918" y="767"/>
                  </a:cubicBezTo>
                  <a:cubicBezTo>
                    <a:pt x="1827" y="790"/>
                    <a:pt x="1713" y="790"/>
                    <a:pt x="1621" y="813"/>
                  </a:cubicBezTo>
                  <a:cubicBezTo>
                    <a:pt x="1553" y="813"/>
                    <a:pt x="1462" y="859"/>
                    <a:pt x="1439" y="950"/>
                  </a:cubicBezTo>
                  <a:cubicBezTo>
                    <a:pt x="1439" y="996"/>
                    <a:pt x="1484" y="1041"/>
                    <a:pt x="1507" y="1087"/>
                  </a:cubicBezTo>
                  <a:cubicBezTo>
                    <a:pt x="1566" y="1121"/>
                    <a:pt x="1632" y="1129"/>
                    <a:pt x="1698" y="1129"/>
                  </a:cubicBezTo>
                  <a:cubicBezTo>
                    <a:pt x="1772" y="1129"/>
                    <a:pt x="1847" y="1119"/>
                    <a:pt x="1918" y="1119"/>
                  </a:cubicBezTo>
                  <a:cubicBezTo>
                    <a:pt x="1957" y="1119"/>
                    <a:pt x="1996" y="1122"/>
                    <a:pt x="2032" y="1133"/>
                  </a:cubicBezTo>
                  <a:cubicBezTo>
                    <a:pt x="2260" y="1178"/>
                    <a:pt x="2512" y="1224"/>
                    <a:pt x="2717" y="1338"/>
                  </a:cubicBezTo>
                  <a:cubicBezTo>
                    <a:pt x="2671" y="1406"/>
                    <a:pt x="2626" y="1429"/>
                    <a:pt x="2580" y="1475"/>
                  </a:cubicBezTo>
                  <a:cubicBezTo>
                    <a:pt x="2489" y="1543"/>
                    <a:pt x="2375" y="1589"/>
                    <a:pt x="2260" y="1612"/>
                  </a:cubicBezTo>
                  <a:cubicBezTo>
                    <a:pt x="2194" y="1632"/>
                    <a:pt x="2125" y="1640"/>
                    <a:pt x="2055" y="1640"/>
                  </a:cubicBezTo>
                  <a:cubicBezTo>
                    <a:pt x="1887" y="1640"/>
                    <a:pt x="1714" y="1592"/>
                    <a:pt x="1553" y="1543"/>
                  </a:cubicBezTo>
                  <a:cubicBezTo>
                    <a:pt x="1416" y="1498"/>
                    <a:pt x="1279" y="1452"/>
                    <a:pt x="1142" y="1452"/>
                  </a:cubicBezTo>
                  <a:cubicBezTo>
                    <a:pt x="1108" y="1441"/>
                    <a:pt x="1074" y="1435"/>
                    <a:pt x="1039" y="1435"/>
                  </a:cubicBezTo>
                  <a:cubicBezTo>
                    <a:pt x="1005" y="1435"/>
                    <a:pt x="971" y="1441"/>
                    <a:pt x="937" y="1452"/>
                  </a:cubicBezTo>
                  <a:cubicBezTo>
                    <a:pt x="868" y="1475"/>
                    <a:pt x="800" y="1498"/>
                    <a:pt x="731" y="1543"/>
                  </a:cubicBezTo>
                  <a:cubicBezTo>
                    <a:pt x="708" y="1566"/>
                    <a:pt x="686" y="1589"/>
                    <a:pt x="663" y="1635"/>
                  </a:cubicBezTo>
                  <a:cubicBezTo>
                    <a:pt x="663" y="1680"/>
                    <a:pt x="708" y="1749"/>
                    <a:pt x="731" y="1794"/>
                  </a:cubicBezTo>
                  <a:cubicBezTo>
                    <a:pt x="800" y="1840"/>
                    <a:pt x="891" y="1886"/>
                    <a:pt x="982" y="1886"/>
                  </a:cubicBezTo>
                  <a:cubicBezTo>
                    <a:pt x="891" y="1931"/>
                    <a:pt x="800" y="1954"/>
                    <a:pt x="754" y="2046"/>
                  </a:cubicBezTo>
                  <a:cubicBezTo>
                    <a:pt x="686" y="2114"/>
                    <a:pt x="686" y="2251"/>
                    <a:pt x="754" y="2319"/>
                  </a:cubicBezTo>
                  <a:cubicBezTo>
                    <a:pt x="800" y="2342"/>
                    <a:pt x="845" y="2365"/>
                    <a:pt x="891" y="2365"/>
                  </a:cubicBezTo>
                  <a:cubicBezTo>
                    <a:pt x="1119" y="2365"/>
                    <a:pt x="1325" y="2297"/>
                    <a:pt x="1530" y="2297"/>
                  </a:cubicBezTo>
                  <a:cubicBezTo>
                    <a:pt x="1690" y="2319"/>
                    <a:pt x="1964" y="2297"/>
                    <a:pt x="2078" y="2411"/>
                  </a:cubicBezTo>
                  <a:cubicBezTo>
                    <a:pt x="2215" y="2548"/>
                    <a:pt x="1895" y="2616"/>
                    <a:pt x="1804" y="2662"/>
                  </a:cubicBezTo>
                  <a:cubicBezTo>
                    <a:pt x="1690" y="2708"/>
                    <a:pt x="1576" y="2776"/>
                    <a:pt x="1439" y="2822"/>
                  </a:cubicBezTo>
                  <a:cubicBezTo>
                    <a:pt x="1211" y="2936"/>
                    <a:pt x="959" y="3073"/>
                    <a:pt x="754" y="3210"/>
                  </a:cubicBezTo>
                  <a:cubicBezTo>
                    <a:pt x="526" y="3369"/>
                    <a:pt x="1" y="3757"/>
                    <a:pt x="389" y="4054"/>
                  </a:cubicBezTo>
                  <a:cubicBezTo>
                    <a:pt x="439" y="4092"/>
                    <a:pt x="503" y="4109"/>
                    <a:pt x="570" y="4109"/>
                  </a:cubicBezTo>
                  <a:cubicBezTo>
                    <a:pt x="624" y="4109"/>
                    <a:pt x="680" y="4098"/>
                    <a:pt x="731" y="4077"/>
                  </a:cubicBezTo>
                  <a:lnTo>
                    <a:pt x="731" y="4077"/>
                  </a:lnTo>
                  <a:cubicBezTo>
                    <a:pt x="617" y="4214"/>
                    <a:pt x="503" y="4374"/>
                    <a:pt x="412" y="4534"/>
                  </a:cubicBezTo>
                  <a:cubicBezTo>
                    <a:pt x="366" y="4579"/>
                    <a:pt x="343" y="4670"/>
                    <a:pt x="366" y="4716"/>
                  </a:cubicBezTo>
                  <a:cubicBezTo>
                    <a:pt x="389" y="4762"/>
                    <a:pt x="412" y="4785"/>
                    <a:pt x="434" y="4785"/>
                  </a:cubicBezTo>
                  <a:cubicBezTo>
                    <a:pt x="549" y="4328"/>
                    <a:pt x="800" y="3917"/>
                    <a:pt x="1119" y="3575"/>
                  </a:cubicBezTo>
                  <a:cubicBezTo>
                    <a:pt x="1576" y="3096"/>
                    <a:pt x="2146" y="2753"/>
                    <a:pt x="2717" y="2434"/>
                  </a:cubicBezTo>
                  <a:cubicBezTo>
                    <a:pt x="3265" y="2114"/>
                    <a:pt x="3835" y="1794"/>
                    <a:pt x="4269" y="1315"/>
                  </a:cubicBezTo>
                  <a:cubicBezTo>
                    <a:pt x="4178" y="1224"/>
                    <a:pt x="4109" y="1110"/>
                    <a:pt x="4064" y="950"/>
                  </a:cubicBezTo>
                  <a:cubicBezTo>
                    <a:pt x="3972" y="699"/>
                    <a:pt x="3995" y="379"/>
                    <a:pt x="4018" y="128"/>
                  </a:cubicBezTo>
                  <a:lnTo>
                    <a:pt x="4018" y="128"/>
                  </a:lnTo>
                  <a:cubicBezTo>
                    <a:pt x="3875" y="312"/>
                    <a:pt x="3677" y="478"/>
                    <a:pt x="3457" y="478"/>
                  </a:cubicBezTo>
                  <a:cubicBezTo>
                    <a:pt x="3431" y="478"/>
                    <a:pt x="3405" y="475"/>
                    <a:pt x="3379" y="471"/>
                  </a:cubicBezTo>
                  <a:cubicBezTo>
                    <a:pt x="3128" y="448"/>
                    <a:pt x="2900" y="334"/>
                    <a:pt x="2671" y="197"/>
                  </a:cubicBezTo>
                  <a:cubicBezTo>
                    <a:pt x="2534" y="128"/>
                    <a:pt x="2375" y="60"/>
                    <a:pt x="2192" y="14"/>
                  </a:cubicBezTo>
                  <a:cubicBezTo>
                    <a:pt x="2167" y="6"/>
                    <a:pt x="2136" y="0"/>
                    <a:pt x="2104" y="0"/>
                  </a:cubicBezTo>
                  <a:close/>
                </a:path>
              </a:pathLst>
            </a:custGeom>
            <a:solidFill>
              <a:srgbClr val="542032">
                <a:alpha val="17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19760577" y="-889931"/>
              <a:ext cx="527075" cy="804963"/>
            </a:xfrm>
            <a:custGeom>
              <a:avLst/>
              <a:gdLst/>
              <a:ahLst/>
              <a:cxnLst/>
              <a:rect l="l" t="t" r="r" b="b"/>
              <a:pathLst>
                <a:path w="3232" h="4936" extrusionOk="0">
                  <a:moveTo>
                    <a:pt x="3164" y="0"/>
                  </a:moveTo>
                  <a:cubicBezTo>
                    <a:pt x="3139" y="0"/>
                    <a:pt x="3114" y="13"/>
                    <a:pt x="3104" y="42"/>
                  </a:cubicBezTo>
                  <a:cubicBezTo>
                    <a:pt x="2967" y="612"/>
                    <a:pt x="2739" y="1160"/>
                    <a:pt x="2488" y="1662"/>
                  </a:cubicBezTo>
                  <a:cubicBezTo>
                    <a:pt x="2184" y="1601"/>
                    <a:pt x="1869" y="1571"/>
                    <a:pt x="1551" y="1571"/>
                  </a:cubicBezTo>
                  <a:cubicBezTo>
                    <a:pt x="1392" y="1571"/>
                    <a:pt x="1233" y="1578"/>
                    <a:pt x="1073" y="1594"/>
                  </a:cubicBezTo>
                  <a:cubicBezTo>
                    <a:pt x="1050" y="1616"/>
                    <a:pt x="1050" y="1639"/>
                    <a:pt x="1073" y="1639"/>
                  </a:cubicBezTo>
                  <a:cubicBezTo>
                    <a:pt x="1233" y="1624"/>
                    <a:pt x="1390" y="1616"/>
                    <a:pt x="1545" y="1616"/>
                  </a:cubicBezTo>
                  <a:cubicBezTo>
                    <a:pt x="1856" y="1616"/>
                    <a:pt x="2161" y="1647"/>
                    <a:pt x="2465" y="1708"/>
                  </a:cubicBezTo>
                  <a:cubicBezTo>
                    <a:pt x="2305" y="2050"/>
                    <a:pt x="2100" y="2370"/>
                    <a:pt x="1895" y="2689"/>
                  </a:cubicBezTo>
                  <a:cubicBezTo>
                    <a:pt x="1722" y="2661"/>
                    <a:pt x="1546" y="2648"/>
                    <a:pt x="1370" y="2648"/>
                  </a:cubicBezTo>
                  <a:cubicBezTo>
                    <a:pt x="1124" y="2648"/>
                    <a:pt x="878" y="2672"/>
                    <a:pt x="639" y="2712"/>
                  </a:cubicBezTo>
                  <a:cubicBezTo>
                    <a:pt x="616" y="2712"/>
                    <a:pt x="616" y="2758"/>
                    <a:pt x="639" y="2758"/>
                  </a:cubicBezTo>
                  <a:cubicBezTo>
                    <a:pt x="878" y="2718"/>
                    <a:pt x="1117" y="2694"/>
                    <a:pt x="1355" y="2694"/>
                  </a:cubicBezTo>
                  <a:cubicBezTo>
                    <a:pt x="1528" y="2694"/>
                    <a:pt x="1700" y="2706"/>
                    <a:pt x="1872" y="2735"/>
                  </a:cubicBezTo>
                  <a:cubicBezTo>
                    <a:pt x="1643" y="3032"/>
                    <a:pt x="1415" y="3328"/>
                    <a:pt x="1164" y="3602"/>
                  </a:cubicBezTo>
                  <a:cubicBezTo>
                    <a:pt x="753" y="3671"/>
                    <a:pt x="365" y="3808"/>
                    <a:pt x="23" y="4036"/>
                  </a:cubicBezTo>
                  <a:cubicBezTo>
                    <a:pt x="0" y="4059"/>
                    <a:pt x="23" y="4082"/>
                    <a:pt x="46" y="4082"/>
                  </a:cubicBezTo>
                  <a:cubicBezTo>
                    <a:pt x="365" y="3853"/>
                    <a:pt x="730" y="3716"/>
                    <a:pt x="1118" y="3671"/>
                  </a:cubicBezTo>
                  <a:lnTo>
                    <a:pt x="1118" y="3671"/>
                  </a:lnTo>
                  <a:cubicBezTo>
                    <a:pt x="890" y="3899"/>
                    <a:pt x="685" y="4104"/>
                    <a:pt x="434" y="4310"/>
                  </a:cubicBezTo>
                  <a:cubicBezTo>
                    <a:pt x="395" y="4348"/>
                    <a:pt x="421" y="4435"/>
                    <a:pt x="471" y="4435"/>
                  </a:cubicBezTo>
                  <a:cubicBezTo>
                    <a:pt x="481" y="4435"/>
                    <a:pt x="491" y="4431"/>
                    <a:pt x="502" y="4424"/>
                  </a:cubicBezTo>
                  <a:cubicBezTo>
                    <a:pt x="753" y="4196"/>
                    <a:pt x="982" y="3967"/>
                    <a:pt x="1210" y="3739"/>
                  </a:cubicBezTo>
                  <a:lnTo>
                    <a:pt x="1210" y="3739"/>
                  </a:lnTo>
                  <a:cubicBezTo>
                    <a:pt x="1233" y="4127"/>
                    <a:pt x="1141" y="4538"/>
                    <a:pt x="982" y="4903"/>
                  </a:cubicBezTo>
                  <a:cubicBezTo>
                    <a:pt x="982" y="4919"/>
                    <a:pt x="993" y="4936"/>
                    <a:pt x="1008" y="4936"/>
                  </a:cubicBezTo>
                  <a:cubicBezTo>
                    <a:pt x="1014" y="4936"/>
                    <a:pt x="1020" y="4933"/>
                    <a:pt x="1027" y="4926"/>
                  </a:cubicBezTo>
                  <a:cubicBezTo>
                    <a:pt x="1187" y="4538"/>
                    <a:pt x="1255" y="4104"/>
                    <a:pt x="1255" y="3694"/>
                  </a:cubicBezTo>
                  <a:cubicBezTo>
                    <a:pt x="1484" y="3420"/>
                    <a:pt x="1735" y="3123"/>
                    <a:pt x="1940" y="2826"/>
                  </a:cubicBezTo>
                  <a:cubicBezTo>
                    <a:pt x="2100" y="3306"/>
                    <a:pt x="2168" y="3808"/>
                    <a:pt x="2146" y="4310"/>
                  </a:cubicBezTo>
                  <a:cubicBezTo>
                    <a:pt x="2146" y="4321"/>
                    <a:pt x="2157" y="4327"/>
                    <a:pt x="2168" y="4327"/>
                  </a:cubicBezTo>
                  <a:cubicBezTo>
                    <a:pt x="2180" y="4327"/>
                    <a:pt x="2191" y="4321"/>
                    <a:pt x="2191" y="4310"/>
                  </a:cubicBezTo>
                  <a:cubicBezTo>
                    <a:pt x="2214" y="3785"/>
                    <a:pt x="2123" y="3260"/>
                    <a:pt x="1963" y="2781"/>
                  </a:cubicBezTo>
                  <a:cubicBezTo>
                    <a:pt x="2191" y="2461"/>
                    <a:pt x="2374" y="2119"/>
                    <a:pt x="2556" y="1776"/>
                  </a:cubicBezTo>
                  <a:cubicBezTo>
                    <a:pt x="2739" y="2096"/>
                    <a:pt x="2853" y="2461"/>
                    <a:pt x="2899" y="2849"/>
                  </a:cubicBezTo>
                  <a:cubicBezTo>
                    <a:pt x="2899" y="2859"/>
                    <a:pt x="2907" y="2864"/>
                    <a:pt x="2916" y="2864"/>
                  </a:cubicBezTo>
                  <a:cubicBezTo>
                    <a:pt x="2929" y="2864"/>
                    <a:pt x="2944" y="2853"/>
                    <a:pt x="2944" y="2826"/>
                  </a:cubicBezTo>
                  <a:cubicBezTo>
                    <a:pt x="2899" y="2438"/>
                    <a:pt x="2762" y="2073"/>
                    <a:pt x="2579" y="1731"/>
                  </a:cubicBezTo>
                  <a:cubicBezTo>
                    <a:pt x="2853" y="1206"/>
                    <a:pt x="3059" y="635"/>
                    <a:pt x="3218" y="64"/>
                  </a:cubicBezTo>
                  <a:cubicBezTo>
                    <a:pt x="3232" y="25"/>
                    <a:pt x="3199" y="0"/>
                    <a:pt x="3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3610595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userDrawn="1">
  <p:cSld name="Title only 2"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oogle Shape;1027;p20"/>
          <p:cNvGrpSpPr/>
          <p:nvPr/>
        </p:nvGrpSpPr>
        <p:grpSpPr>
          <a:xfrm flipH="1">
            <a:off x="422608" y="6075335"/>
            <a:ext cx="10943840" cy="4060361"/>
            <a:chOff x="126998" y="4595200"/>
            <a:chExt cx="8207880" cy="3045271"/>
          </a:xfrm>
        </p:grpSpPr>
        <p:sp>
          <p:nvSpPr>
            <p:cNvPr id="1028" name="Google Shape;1028;p20"/>
            <p:cNvSpPr/>
            <p:nvPr/>
          </p:nvSpPr>
          <p:spPr>
            <a:xfrm>
              <a:off x="126998" y="4595200"/>
              <a:ext cx="8207880" cy="3045271"/>
            </a:xfrm>
            <a:custGeom>
              <a:avLst/>
              <a:gdLst/>
              <a:ahLst/>
              <a:cxnLst/>
              <a:rect l="l" t="t" r="r" b="b"/>
              <a:pathLst>
                <a:path w="38439" h="18855" extrusionOk="0">
                  <a:moveTo>
                    <a:pt x="0" y="1"/>
                  </a:moveTo>
                  <a:lnTo>
                    <a:pt x="0" y="18854"/>
                  </a:lnTo>
                  <a:lnTo>
                    <a:pt x="28737" y="18854"/>
                  </a:lnTo>
                  <a:cubicBezTo>
                    <a:pt x="28943" y="18512"/>
                    <a:pt x="29125" y="18170"/>
                    <a:pt x="29308" y="17827"/>
                  </a:cubicBezTo>
                  <a:cubicBezTo>
                    <a:pt x="31248" y="14244"/>
                    <a:pt x="33188" y="10660"/>
                    <a:pt x="35105" y="7054"/>
                  </a:cubicBezTo>
                  <a:cubicBezTo>
                    <a:pt x="36018" y="5388"/>
                    <a:pt x="37342" y="3607"/>
                    <a:pt x="37936" y="1804"/>
                  </a:cubicBezTo>
                  <a:cubicBezTo>
                    <a:pt x="38439" y="342"/>
                    <a:pt x="37642" y="114"/>
                    <a:pt x="36598" y="114"/>
                  </a:cubicBezTo>
                  <a:cubicBezTo>
                    <a:pt x="36126" y="114"/>
                    <a:pt x="35604" y="161"/>
                    <a:pt x="35128" y="161"/>
                  </a:cubicBezTo>
                  <a:cubicBezTo>
                    <a:pt x="27322" y="115"/>
                    <a:pt x="19516" y="92"/>
                    <a:pt x="11710" y="46"/>
                  </a:cubicBezTo>
                  <a:cubicBezTo>
                    <a:pt x="10842" y="46"/>
                    <a:pt x="3127" y="24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42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29" name="Google Shape;1029;p20"/>
            <p:cNvSpPr/>
            <p:nvPr/>
          </p:nvSpPr>
          <p:spPr>
            <a:xfrm>
              <a:off x="154881" y="4879925"/>
              <a:ext cx="3981545" cy="1306293"/>
            </a:xfrm>
            <a:custGeom>
              <a:avLst/>
              <a:gdLst/>
              <a:ahLst/>
              <a:cxnLst/>
              <a:rect l="l" t="t" r="r" b="b"/>
              <a:pathLst>
                <a:path w="24652" h="8088" extrusionOk="0">
                  <a:moveTo>
                    <a:pt x="16091" y="0"/>
                  </a:moveTo>
                  <a:cubicBezTo>
                    <a:pt x="15672" y="0"/>
                    <a:pt x="15262" y="63"/>
                    <a:pt x="14905" y="276"/>
                  </a:cubicBezTo>
                  <a:cubicBezTo>
                    <a:pt x="14289" y="596"/>
                    <a:pt x="13878" y="1281"/>
                    <a:pt x="13284" y="1669"/>
                  </a:cubicBezTo>
                  <a:cubicBezTo>
                    <a:pt x="12888" y="1937"/>
                    <a:pt x="12430" y="2044"/>
                    <a:pt x="11959" y="2044"/>
                  </a:cubicBezTo>
                  <a:cubicBezTo>
                    <a:pt x="11429" y="2044"/>
                    <a:pt x="10882" y="1908"/>
                    <a:pt x="10386" y="1714"/>
                  </a:cubicBezTo>
                  <a:cubicBezTo>
                    <a:pt x="9427" y="1349"/>
                    <a:pt x="8537" y="824"/>
                    <a:pt x="7532" y="665"/>
                  </a:cubicBezTo>
                  <a:cubicBezTo>
                    <a:pt x="7325" y="632"/>
                    <a:pt x="7120" y="617"/>
                    <a:pt x="6915" y="617"/>
                  </a:cubicBezTo>
                  <a:cubicBezTo>
                    <a:pt x="4551" y="617"/>
                    <a:pt x="2353" y="2650"/>
                    <a:pt x="0" y="3175"/>
                  </a:cubicBezTo>
                  <a:lnTo>
                    <a:pt x="0" y="7649"/>
                  </a:lnTo>
                  <a:cubicBezTo>
                    <a:pt x="206" y="7695"/>
                    <a:pt x="411" y="7763"/>
                    <a:pt x="616" y="7809"/>
                  </a:cubicBezTo>
                  <a:cubicBezTo>
                    <a:pt x="1940" y="8083"/>
                    <a:pt x="3287" y="8083"/>
                    <a:pt x="4611" y="8083"/>
                  </a:cubicBezTo>
                  <a:cubicBezTo>
                    <a:pt x="5077" y="8085"/>
                    <a:pt x="5544" y="8088"/>
                    <a:pt x="6011" y="8088"/>
                  </a:cubicBezTo>
                  <a:cubicBezTo>
                    <a:pt x="9413" y="8088"/>
                    <a:pt x="12841" y="7959"/>
                    <a:pt x="16092" y="6896"/>
                  </a:cubicBezTo>
                  <a:cubicBezTo>
                    <a:pt x="18283" y="6188"/>
                    <a:pt x="20360" y="5070"/>
                    <a:pt x="22209" y="3586"/>
                  </a:cubicBezTo>
                  <a:cubicBezTo>
                    <a:pt x="22666" y="3221"/>
                    <a:pt x="23099" y="2833"/>
                    <a:pt x="23533" y="2422"/>
                  </a:cubicBezTo>
                  <a:cubicBezTo>
                    <a:pt x="23830" y="2148"/>
                    <a:pt x="24560" y="1646"/>
                    <a:pt x="24606" y="1190"/>
                  </a:cubicBezTo>
                  <a:cubicBezTo>
                    <a:pt x="24651" y="276"/>
                    <a:pt x="22004" y="459"/>
                    <a:pt x="21433" y="413"/>
                  </a:cubicBezTo>
                  <a:cubicBezTo>
                    <a:pt x="19904" y="299"/>
                    <a:pt x="18375" y="162"/>
                    <a:pt x="16845" y="48"/>
                  </a:cubicBezTo>
                  <a:cubicBezTo>
                    <a:pt x="16597" y="23"/>
                    <a:pt x="16342" y="0"/>
                    <a:pt x="16091" y="0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30" name="Google Shape;1030;p20"/>
            <p:cNvSpPr/>
            <p:nvPr/>
          </p:nvSpPr>
          <p:spPr>
            <a:xfrm>
              <a:off x="4641467" y="4841037"/>
              <a:ext cx="1032372" cy="189613"/>
            </a:xfrm>
            <a:custGeom>
              <a:avLst/>
              <a:gdLst/>
              <a:ahLst/>
              <a:cxnLst/>
              <a:rect l="l" t="t" r="r" b="b"/>
              <a:pathLst>
                <a:path w="6392" h="1174" extrusionOk="0">
                  <a:moveTo>
                    <a:pt x="4288" y="0"/>
                  </a:moveTo>
                  <a:cubicBezTo>
                    <a:pt x="4067" y="0"/>
                    <a:pt x="3846" y="25"/>
                    <a:pt x="3629" y="87"/>
                  </a:cubicBezTo>
                  <a:cubicBezTo>
                    <a:pt x="3196" y="178"/>
                    <a:pt x="2785" y="429"/>
                    <a:pt x="2351" y="566"/>
                  </a:cubicBezTo>
                  <a:cubicBezTo>
                    <a:pt x="1990" y="697"/>
                    <a:pt x="1608" y="760"/>
                    <a:pt x="1225" y="760"/>
                  </a:cubicBezTo>
                  <a:cubicBezTo>
                    <a:pt x="809" y="760"/>
                    <a:pt x="392" y="686"/>
                    <a:pt x="0" y="543"/>
                  </a:cubicBezTo>
                  <a:lnTo>
                    <a:pt x="0" y="543"/>
                  </a:lnTo>
                  <a:cubicBezTo>
                    <a:pt x="491" y="952"/>
                    <a:pt x="1111" y="1174"/>
                    <a:pt x="1726" y="1174"/>
                  </a:cubicBezTo>
                  <a:cubicBezTo>
                    <a:pt x="1968" y="1174"/>
                    <a:pt x="2210" y="1139"/>
                    <a:pt x="2442" y="1068"/>
                  </a:cubicBezTo>
                  <a:cubicBezTo>
                    <a:pt x="3150" y="840"/>
                    <a:pt x="3789" y="292"/>
                    <a:pt x="4542" y="292"/>
                  </a:cubicBezTo>
                  <a:cubicBezTo>
                    <a:pt x="4885" y="292"/>
                    <a:pt x="5227" y="429"/>
                    <a:pt x="5547" y="498"/>
                  </a:cubicBezTo>
                  <a:cubicBezTo>
                    <a:pt x="5726" y="542"/>
                    <a:pt x="5926" y="597"/>
                    <a:pt x="6113" y="597"/>
                  </a:cubicBezTo>
                  <a:cubicBezTo>
                    <a:pt x="6211" y="597"/>
                    <a:pt x="6305" y="582"/>
                    <a:pt x="6391" y="543"/>
                  </a:cubicBezTo>
                  <a:cubicBezTo>
                    <a:pt x="6300" y="406"/>
                    <a:pt x="5957" y="338"/>
                    <a:pt x="5798" y="292"/>
                  </a:cubicBezTo>
                  <a:cubicBezTo>
                    <a:pt x="5569" y="201"/>
                    <a:pt x="5318" y="132"/>
                    <a:pt x="5090" y="87"/>
                  </a:cubicBezTo>
                  <a:cubicBezTo>
                    <a:pt x="4827" y="37"/>
                    <a:pt x="4557" y="0"/>
                    <a:pt x="42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31" name="Google Shape;1031;p20"/>
            <p:cNvSpPr/>
            <p:nvPr/>
          </p:nvSpPr>
          <p:spPr>
            <a:xfrm>
              <a:off x="2690055" y="4768656"/>
              <a:ext cx="413143" cy="66542"/>
            </a:xfrm>
            <a:custGeom>
              <a:avLst/>
              <a:gdLst/>
              <a:ahLst/>
              <a:cxnLst/>
              <a:rect l="l" t="t" r="r" b="b"/>
              <a:pathLst>
                <a:path w="2558" h="412" extrusionOk="0">
                  <a:moveTo>
                    <a:pt x="1" y="1"/>
                  </a:moveTo>
                  <a:cubicBezTo>
                    <a:pt x="161" y="298"/>
                    <a:pt x="480" y="412"/>
                    <a:pt x="777" y="412"/>
                  </a:cubicBezTo>
                  <a:cubicBezTo>
                    <a:pt x="1074" y="412"/>
                    <a:pt x="1370" y="320"/>
                    <a:pt x="1667" y="252"/>
                  </a:cubicBezTo>
                  <a:cubicBezTo>
                    <a:pt x="1834" y="201"/>
                    <a:pt x="2000" y="171"/>
                    <a:pt x="2167" y="171"/>
                  </a:cubicBezTo>
                  <a:cubicBezTo>
                    <a:pt x="2297" y="171"/>
                    <a:pt x="2427" y="189"/>
                    <a:pt x="2557" y="229"/>
                  </a:cubicBezTo>
                  <a:cubicBezTo>
                    <a:pt x="2345" y="88"/>
                    <a:pt x="2089" y="25"/>
                    <a:pt x="1838" y="25"/>
                  </a:cubicBezTo>
                  <a:cubicBezTo>
                    <a:pt x="1684" y="25"/>
                    <a:pt x="1532" y="49"/>
                    <a:pt x="1393" y="92"/>
                  </a:cubicBezTo>
                  <a:cubicBezTo>
                    <a:pt x="1188" y="138"/>
                    <a:pt x="1005" y="229"/>
                    <a:pt x="822" y="252"/>
                  </a:cubicBezTo>
                  <a:cubicBezTo>
                    <a:pt x="787" y="257"/>
                    <a:pt x="752" y="260"/>
                    <a:pt x="718" y="260"/>
                  </a:cubicBezTo>
                  <a:cubicBezTo>
                    <a:pt x="461" y="260"/>
                    <a:pt x="222" y="122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32" name="Google Shape;1032;p20"/>
            <p:cNvSpPr/>
            <p:nvPr/>
          </p:nvSpPr>
          <p:spPr>
            <a:xfrm>
              <a:off x="709419" y="4835198"/>
              <a:ext cx="715328" cy="132600"/>
            </a:xfrm>
            <a:custGeom>
              <a:avLst/>
              <a:gdLst/>
              <a:ahLst/>
              <a:cxnLst/>
              <a:rect l="l" t="t" r="r" b="b"/>
              <a:pathLst>
                <a:path w="4429" h="821" extrusionOk="0">
                  <a:moveTo>
                    <a:pt x="431" y="1"/>
                  </a:moveTo>
                  <a:cubicBezTo>
                    <a:pt x="278" y="1"/>
                    <a:pt x="129" y="25"/>
                    <a:pt x="1" y="90"/>
                  </a:cubicBezTo>
                  <a:cubicBezTo>
                    <a:pt x="457" y="181"/>
                    <a:pt x="891" y="227"/>
                    <a:pt x="1324" y="409"/>
                  </a:cubicBezTo>
                  <a:cubicBezTo>
                    <a:pt x="1712" y="569"/>
                    <a:pt x="2100" y="797"/>
                    <a:pt x="2511" y="820"/>
                  </a:cubicBezTo>
                  <a:cubicBezTo>
                    <a:pt x="2527" y="821"/>
                    <a:pt x="2542" y="821"/>
                    <a:pt x="2557" y="821"/>
                  </a:cubicBezTo>
                  <a:cubicBezTo>
                    <a:pt x="3201" y="821"/>
                    <a:pt x="3782" y="364"/>
                    <a:pt x="4429" y="364"/>
                  </a:cubicBezTo>
                  <a:cubicBezTo>
                    <a:pt x="4286" y="316"/>
                    <a:pt x="4143" y="298"/>
                    <a:pt x="3999" y="298"/>
                  </a:cubicBezTo>
                  <a:cubicBezTo>
                    <a:pt x="3517" y="298"/>
                    <a:pt x="3026" y="501"/>
                    <a:pt x="2534" y="501"/>
                  </a:cubicBezTo>
                  <a:cubicBezTo>
                    <a:pt x="2100" y="478"/>
                    <a:pt x="1667" y="295"/>
                    <a:pt x="1233" y="158"/>
                  </a:cubicBezTo>
                  <a:cubicBezTo>
                    <a:pt x="1011" y="84"/>
                    <a:pt x="713" y="1"/>
                    <a:pt x="4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033" name="Google Shape;1033;p20"/>
          <p:cNvGrpSpPr/>
          <p:nvPr/>
        </p:nvGrpSpPr>
        <p:grpSpPr>
          <a:xfrm flipH="1">
            <a:off x="-4043894" y="3475868"/>
            <a:ext cx="19773935" cy="4973861"/>
            <a:chOff x="-3373771" y="3111675"/>
            <a:chExt cx="14830451" cy="3730396"/>
          </a:xfrm>
        </p:grpSpPr>
        <p:sp>
          <p:nvSpPr>
            <p:cNvPr id="1034" name="Google Shape;1034;p20"/>
            <p:cNvSpPr/>
            <p:nvPr/>
          </p:nvSpPr>
          <p:spPr>
            <a:xfrm>
              <a:off x="3401522" y="3111675"/>
              <a:ext cx="8055150" cy="3730396"/>
            </a:xfrm>
            <a:custGeom>
              <a:avLst/>
              <a:gdLst/>
              <a:ahLst/>
              <a:cxnLst/>
              <a:rect l="l" t="t" r="r" b="b"/>
              <a:pathLst>
                <a:path w="49874" h="23097" extrusionOk="0">
                  <a:moveTo>
                    <a:pt x="42166" y="0"/>
                  </a:moveTo>
                  <a:cubicBezTo>
                    <a:pt x="32678" y="0"/>
                    <a:pt x="33877" y="15455"/>
                    <a:pt x="11505" y="16021"/>
                  </a:cubicBezTo>
                  <a:cubicBezTo>
                    <a:pt x="6415" y="16158"/>
                    <a:pt x="3014" y="19216"/>
                    <a:pt x="1302" y="21271"/>
                  </a:cubicBezTo>
                  <a:cubicBezTo>
                    <a:pt x="434" y="22321"/>
                    <a:pt x="1" y="23097"/>
                    <a:pt x="1" y="23097"/>
                  </a:cubicBezTo>
                  <a:lnTo>
                    <a:pt x="46633" y="20563"/>
                  </a:lnTo>
                  <a:lnTo>
                    <a:pt x="49691" y="3307"/>
                  </a:lnTo>
                  <a:lnTo>
                    <a:pt x="49874" y="2326"/>
                  </a:lnTo>
                  <a:cubicBezTo>
                    <a:pt x="46622" y="682"/>
                    <a:pt x="44158" y="0"/>
                    <a:pt x="42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35" name="Google Shape;1035;p20"/>
            <p:cNvSpPr/>
            <p:nvPr/>
          </p:nvSpPr>
          <p:spPr>
            <a:xfrm>
              <a:off x="3611649" y="3111675"/>
              <a:ext cx="7845025" cy="3435479"/>
            </a:xfrm>
            <a:custGeom>
              <a:avLst/>
              <a:gdLst/>
              <a:ahLst/>
              <a:cxnLst/>
              <a:rect l="l" t="t" r="r" b="b"/>
              <a:pathLst>
                <a:path w="48573" h="21271" extrusionOk="0">
                  <a:moveTo>
                    <a:pt x="40865" y="0"/>
                  </a:moveTo>
                  <a:cubicBezTo>
                    <a:pt x="31377" y="0"/>
                    <a:pt x="32576" y="15455"/>
                    <a:pt x="10204" y="16021"/>
                  </a:cubicBezTo>
                  <a:cubicBezTo>
                    <a:pt x="7122" y="16089"/>
                    <a:pt x="4680" y="17253"/>
                    <a:pt x="2831" y="18600"/>
                  </a:cubicBezTo>
                  <a:cubicBezTo>
                    <a:pt x="1621" y="19490"/>
                    <a:pt x="685" y="20449"/>
                    <a:pt x="1" y="21271"/>
                  </a:cubicBezTo>
                  <a:cubicBezTo>
                    <a:pt x="275" y="21065"/>
                    <a:pt x="548" y="20860"/>
                    <a:pt x="822" y="20677"/>
                  </a:cubicBezTo>
                  <a:cubicBezTo>
                    <a:pt x="1722" y="20063"/>
                    <a:pt x="2747" y="19533"/>
                    <a:pt x="3818" y="19533"/>
                  </a:cubicBezTo>
                  <a:cubicBezTo>
                    <a:pt x="3862" y="19533"/>
                    <a:pt x="3906" y="19534"/>
                    <a:pt x="3949" y="19536"/>
                  </a:cubicBezTo>
                  <a:cubicBezTo>
                    <a:pt x="4278" y="19536"/>
                    <a:pt x="4607" y="19594"/>
                    <a:pt x="4935" y="19594"/>
                  </a:cubicBezTo>
                  <a:cubicBezTo>
                    <a:pt x="5018" y="19594"/>
                    <a:pt x="5100" y="19591"/>
                    <a:pt x="5182" y="19581"/>
                  </a:cubicBezTo>
                  <a:cubicBezTo>
                    <a:pt x="5684" y="19513"/>
                    <a:pt x="6118" y="19262"/>
                    <a:pt x="6574" y="19034"/>
                  </a:cubicBezTo>
                  <a:cubicBezTo>
                    <a:pt x="8423" y="18075"/>
                    <a:pt x="10523" y="17527"/>
                    <a:pt x="12623" y="17504"/>
                  </a:cubicBezTo>
                  <a:cubicBezTo>
                    <a:pt x="12730" y="17502"/>
                    <a:pt x="12837" y="17502"/>
                    <a:pt x="12944" y="17502"/>
                  </a:cubicBezTo>
                  <a:cubicBezTo>
                    <a:pt x="13252" y="17502"/>
                    <a:pt x="13561" y="17508"/>
                    <a:pt x="13870" y="17508"/>
                  </a:cubicBezTo>
                  <a:cubicBezTo>
                    <a:pt x="14650" y="17508"/>
                    <a:pt x="15423" y="17468"/>
                    <a:pt x="16138" y="17185"/>
                  </a:cubicBezTo>
                  <a:cubicBezTo>
                    <a:pt x="16937" y="16888"/>
                    <a:pt x="17599" y="16340"/>
                    <a:pt x="18329" y="15929"/>
                  </a:cubicBezTo>
                  <a:cubicBezTo>
                    <a:pt x="20703" y="14628"/>
                    <a:pt x="23830" y="14948"/>
                    <a:pt x="25930" y="13236"/>
                  </a:cubicBezTo>
                  <a:cubicBezTo>
                    <a:pt x="26843" y="12483"/>
                    <a:pt x="27482" y="11387"/>
                    <a:pt x="28555" y="10885"/>
                  </a:cubicBezTo>
                  <a:cubicBezTo>
                    <a:pt x="29149" y="10611"/>
                    <a:pt x="29788" y="10543"/>
                    <a:pt x="30404" y="10360"/>
                  </a:cubicBezTo>
                  <a:cubicBezTo>
                    <a:pt x="32778" y="9584"/>
                    <a:pt x="34147" y="7142"/>
                    <a:pt x="36087" y="5567"/>
                  </a:cubicBezTo>
                  <a:cubicBezTo>
                    <a:pt x="38531" y="3608"/>
                    <a:pt x="41699" y="3182"/>
                    <a:pt x="44752" y="3182"/>
                  </a:cubicBezTo>
                  <a:cubicBezTo>
                    <a:pt x="45293" y="3182"/>
                    <a:pt x="45830" y="3195"/>
                    <a:pt x="46359" y="3216"/>
                  </a:cubicBezTo>
                  <a:cubicBezTo>
                    <a:pt x="46987" y="3253"/>
                    <a:pt x="47540" y="3320"/>
                    <a:pt x="48042" y="3320"/>
                  </a:cubicBezTo>
                  <a:cubicBezTo>
                    <a:pt x="48161" y="3320"/>
                    <a:pt x="48277" y="3316"/>
                    <a:pt x="48390" y="3307"/>
                  </a:cubicBezTo>
                  <a:lnTo>
                    <a:pt x="48550" y="2417"/>
                  </a:lnTo>
                  <a:lnTo>
                    <a:pt x="48573" y="2326"/>
                  </a:lnTo>
                  <a:cubicBezTo>
                    <a:pt x="45321" y="682"/>
                    <a:pt x="42857" y="0"/>
                    <a:pt x="40865" y="0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36" name="Google Shape;1036;p20"/>
            <p:cNvSpPr/>
            <p:nvPr/>
          </p:nvSpPr>
          <p:spPr>
            <a:xfrm>
              <a:off x="4068728" y="3111675"/>
              <a:ext cx="7387952" cy="3005863"/>
            </a:xfrm>
            <a:custGeom>
              <a:avLst/>
              <a:gdLst/>
              <a:ahLst/>
              <a:cxnLst/>
              <a:rect l="l" t="t" r="r" b="b"/>
              <a:pathLst>
                <a:path w="45743" h="18611" extrusionOk="0">
                  <a:moveTo>
                    <a:pt x="38035" y="0"/>
                  </a:moveTo>
                  <a:cubicBezTo>
                    <a:pt x="28547" y="0"/>
                    <a:pt x="29746" y="15455"/>
                    <a:pt x="7374" y="16021"/>
                  </a:cubicBezTo>
                  <a:cubicBezTo>
                    <a:pt x="4292" y="16089"/>
                    <a:pt x="1850" y="17253"/>
                    <a:pt x="1" y="18600"/>
                  </a:cubicBezTo>
                  <a:cubicBezTo>
                    <a:pt x="130" y="18607"/>
                    <a:pt x="258" y="18611"/>
                    <a:pt x="386" y="18611"/>
                  </a:cubicBezTo>
                  <a:cubicBezTo>
                    <a:pt x="1078" y="18611"/>
                    <a:pt x="1762" y="18501"/>
                    <a:pt x="2398" y="18212"/>
                  </a:cubicBezTo>
                  <a:cubicBezTo>
                    <a:pt x="3425" y="17755"/>
                    <a:pt x="4292" y="16820"/>
                    <a:pt x="5433" y="16774"/>
                  </a:cubicBezTo>
                  <a:cubicBezTo>
                    <a:pt x="5453" y="16773"/>
                    <a:pt x="5473" y="16773"/>
                    <a:pt x="5493" y="16773"/>
                  </a:cubicBezTo>
                  <a:cubicBezTo>
                    <a:pt x="6246" y="16773"/>
                    <a:pt x="6937" y="17187"/>
                    <a:pt x="7693" y="17253"/>
                  </a:cubicBezTo>
                  <a:cubicBezTo>
                    <a:pt x="7785" y="17262"/>
                    <a:pt x="7877" y="17265"/>
                    <a:pt x="7967" y="17265"/>
                  </a:cubicBezTo>
                  <a:cubicBezTo>
                    <a:pt x="8371" y="17265"/>
                    <a:pt x="8763" y="17191"/>
                    <a:pt x="9154" y="17116"/>
                  </a:cubicBezTo>
                  <a:cubicBezTo>
                    <a:pt x="11140" y="16728"/>
                    <a:pt x="13103" y="16249"/>
                    <a:pt x="15020" y="15701"/>
                  </a:cubicBezTo>
                  <a:cubicBezTo>
                    <a:pt x="17485" y="15016"/>
                    <a:pt x="19927" y="14195"/>
                    <a:pt x="21982" y="12711"/>
                  </a:cubicBezTo>
                  <a:cubicBezTo>
                    <a:pt x="22598" y="12277"/>
                    <a:pt x="23169" y="11775"/>
                    <a:pt x="23853" y="11456"/>
                  </a:cubicBezTo>
                  <a:cubicBezTo>
                    <a:pt x="24241" y="11250"/>
                    <a:pt x="24675" y="11136"/>
                    <a:pt x="25063" y="10954"/>
                  </a:cubicBezTo>
                  <a:cubicBezTo>
                    <a:pt x="26113" y="10451"/>
                    <a:pt x="26935" y="9561"/>
                    <a:pt x="27665" y="8648"/>
                  </a:cubicBezTo>
                  <a:cubicBezTo>
                    <a:pt x="28829" y="7165"/>
                    <a:pt x="29879" y="5590"/>
                    <a:pt x="31158" y="4197"/>
                  </a:cubicBezTo>
                  <a:cubicBezTo>
                    <a:pt x="32436" y="2805"/>
                    <a:pt x="34034" y="1618"/>
                    <a:pt x="35860" y="1207"/>
                  </a:cubicBezTo>
                  <a:cubicBezTo>
                    <a:pt x="36414" y="1082"/>
                    <a:pt x="36968" y="1031"/>
                    <a:pt x="37521" y="1031"/>
                  </a:cubicBezTo>
                  <a:cubicBezTo>
                    <a:pt x="39498" y="1031"/>
                    <a:pt x="41466" y="1690"/>
                    <a:pt x="43392" y="2029"/>
                  </a:cubicBezTo>
                  <a:cubicBezTo>
                    <a:pt x="43871" y="2097"/>
                    <a:pt x="44898" y="2348"/>
                    <a:pt x="45720" y="2417"/>
                  </a:cubicBezTo>
                  <a:lnTo>
                    <a:pt x="45743" y="2326"/>
                  </a:lnTo>
                  <a:cubicBezTo>
                    <a:pt x="42491" y="682"/>
                    <a:pt x="40027" y="0"/>
                    <a:pt x="38035" y="0"/>
                  </a:cubicBezTo>
                  <a:close/>
                </a:path>
              </a:pathLst>
            </a:custGeom>
            <a:solidFill>
              <a:srgbClr val="FFFFFF">
                <a:alpha val="10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37" name="Google Shape;1037;p20"/>
            <p:cNvSpPr/>
            <p:nvPr/>
          </p:nvSpPr>
          <p:spPr>
            <a:xfrm>
              <a:off x="-3373771" y="3502932"/>
              <a:ext cx="7885564" cy="3220671"/>
            </a:xfrm>
            <a:custGeom>
              <a:avLst/>
              <a:gdLst/>
              <a:ahLst/>
              <a:cxnLst/>
              <a:rect l="l" t="t" r="r" b="b"/>
              <a:pathLst>
                <a:path w="48824" h="19941" extrusionOk="0">
                  <a:moveTo>
                    <a:pt x="7692" y="0"/>
                  </a:moveTo>
                  <a:cubicBezTo>
                    <a:pt x="5705" y="0"/>
                    <a:pt x="3262" y="761"/>
                    <a:pt x="0" y="2639"/>
                  </a:cubicBezTo>
                  <a:lnTo>
                    <a:pt x="206" y="3552"/>
                  </a:lnTo>
                  <a:lnTo>
                    <a:pt x="4040" y="19941"/>
                  </a:lnTo>
                  <a:lnTo>
                    <a:pt x="48824" y="19941"/>
                  </a:lnTo>
                  <a:cubicBezTo>
                    <a:pt x="48824" y="19941"/>
                    <a:pt x="48390" y="19211"/>
                    <a:pt x="47500" y="18252"/>
                  </a:cubicBezTo>
                  <a:cubicBezTo>
                    <a:pt x="45784" y="16425"/>
                    <a:pt x="42482" y="13750"/>
                    <a:pt x="37804" y="13750"/>
                  </a:cubicBezTo>
                  <a:cubicBezTo>
                    <a:pt x="37689" y="13750"/>
                    <a:pt x="37573" y="13752"/>
                    <a:pt x="37457" y="13755"/>
                  </a:cubicBezTo>
                  <a:cubicBezTo>
                    <a:pt x="37016" y="13768"/>
                    <a:pt x="36585" y="13774"/>
                    <a:pt x="36162" y="13774"/>
                  </a:cubicBezTo>
                  <a:cubicBezTo>
                    <a:pt x="16336" y="13774"/>
                    <a:pt x="16147" y="0"/>
                    <a:pt x="76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38" name="Google Shape;1038;p20"/>
            <p:cNvSpPr/>
            <p:nvPr/>
          </p:nvSpPr>
          <p:spPr>
            <a:xfrm>
              <a:off x="-3373771" y="3502932"/>
              <a:ext cx="7671725" cy="2947881"/>
            </a:xfrm>
            <a:custGeom>
              <a:avLst/>
              <a:gdLst/>
              <a:ahLst/>
              <a:cxnLst/>
              <a:rect l="l" t="t" r="r" b="b"/>
              <a:pathLst>
                <a:path w="47500" h="18252" extrusionOk="0">
                  <a:moveTo>
                    <a:pt x="7692" y="0"/>
                  </a:moveTo>
                  <a:cubicBezTo>
                    <a:pt x="5705" y="0"/>
                    <a:pt x="3262" y="761"/>
                    <a:pt x="0" y="2639"/>
                  </a:cubicBezTo>
                  <a:lnTo>
                    <a:pt x="23" y="2731"/>
                  </a:lnTo>
                  <a:lnTo>
                    <a:pt x="206" y="3552"/>
                  </a:lnTo>
                  <a:cubicBezTo>
                    <a:pt x="256" y="3554"/>
                    <a:pt x="307" y="3555"/>
                    <a:pt x="359" y="3555"/>
                  </a:cubicBezTo>
                  <a:cubicBezTo>
                    <a:pt x="890" y="3555"/>
                    <a:pt x="1480" y="3455"/>
                    <a:pt x="2146" y="3393"/>
                  </a:cubicBezTo>
                  <a:cubicBezTo>
                    <a:pt x="3125" y="3293"/>
                    <a:pt x="4133" y="3223"/>
                    <a:pt x="5141" y="3223"/>
                  </a:cubicBezTo>
                  <a:cubicBezTo>
                    <a:pt x="7610" y="3223"/>
                    <a:pt x="10078" y="3646"/>
                    <a:pt x="12121" y="5105"/>
                  </a:cubicBezTo>
                  <a:cubicBezTo>
                    <a:pt x="14061" y="6497"/>
                    <a:pt x="15476" y="8779"/>
                    <a:pt x="17804" y="9373"/>
                  </a:cubicBezTo>
                  <a:cubicBezTo>
                    <a:pt x="18398" y="9533"/>
                    <a:pt x="19037" y="9578"/>
                    <a:pt x="19607" y="9807"/>
                  </a:cubicBezTo>
                  <a:cubicBezTo>
                    <a:pt x="20657" y="10240"/>
                    <a:pt x="21319" y="11245"/>
                    <a:pt x="22255" y="11907"/>
                  </a:cubicBezTo>
                  <a:cubicBezTo>
                    <a:pt x="24332" y="13436"/>
                    <a:pt x="27299" y="12979"/>
                    <a:pt x="29650" y="14098"/>
                  </a:cubicBezTo>
                  <a:cubicBezTo>
                    <a:pt x="30381" y="14440"/>
                    <a:pt x="31043" y="14942"/>
                    <a:pt x="31819" y="15193"/>
                  </a:cubicBezTo>
                  <a:cubicBezTo>
                    <a:pt x="32311" y="15350"/>
                    <a:pt x="32822" y="15397"/>
                    <a:pt x="33342" y="15397"/>
                  </a:cubicBezTo>
                  <a:cubicBezTo>
                    <a:pt x="33955" y="15397"/>
                    <a:pt x="34579" y="15332"/>
                    <a:pt x="35197" y="15307"/>
                  </a:cubicBezTo>
                  <a:cubicBezTo>
                    <a:pt x="35348" y="15302"/>
                    <a:pt x="35499" y="15300"/>
                    <a:pt x="35650" y="15300"/>
                  </a:cubicBezTo>
                  <a:cubicBezTo>
                    <a:pt x="37510" y="15300"/>
                    <a:pt x="39376" y="15689"/>
                    <a:pt x="41086" y="16449"/>
                  </a:cubicBezTo>
                  <a:cubicBezTo>
                    <a:pt x="41520" y="16654"/>
                    <a:pt x="41953" y="16882"/>
                    <a:pt x="42433" y="16905"/>
                  </a:cubicBezTo>
                  <a:cubicBezTo>
                    <a:pt x="42475" y="16908"/>
                    <a:pt x="42517" y="16909"/>
                    <a:pt x="42559" y="16909"/>
                  </a:cubicBezTo>
                  <a:cubicBezTo>
                    <a:pt x="42905" y="16909"/>
                    <a:pt x="43251" y="16832"/>
                    <a:pt x="43597" y="16791"/>
                  </a:cubicBezTo>
                  <a:cubicBezTo>
                    <a:pt x="43691" y="16783"/>
                    <a:pt x="43785" y="16779"/>
                    <a:pt x="43879" y="16779"/>
                  </a:cubicBezTo>
                  <a:cubicBezTo>
                    <a:pt x="44873" y="16779"/>
                    <a:pt x="45823" y="17206"/>
                    <a:pt x="46678" y="17727"/>
                  </a:cubicBezTo>
                  <a:cubicBezTo>
                    <a:pt x="46952" y="17887"/>
                    <a:pt x="47226" y="18069"/>
                    <a:pt x="47500" y="18252"/>
                  </a:cubicBezTo>
                  <a:cubicBezTo>
                    <a:pt x="46792" y="17522"/>
                    <a:pt x="45834" y="16631"/>
                    <a:pt x="44647" y="15832"/>
                  </a:cubicBezTo>
                  <a:cubicBezTo>
                    <a:pt x="42878" y="14697"/>
                    <a:pt x="40608" y="13749"/>
                    <a:pt x="37836" y="13749"/>
                  </a:cubicBezTo>
                  <a:cubicBezTo>
                    <a:pt x="37711" y="13749"/>
                    <a:pt x="37584" y="13751"/>
                    <a:pt x="37457" y="13755"/>
                  </a:cubicBezTo>
                  <a:cubicBezTo>
                    <a:pt x="37016" y="13768"/>
                    <a:pt x="36585" y="13774"/>
                    <a:pt x="36162" y="13774"/>
                  </a:cubicBezTo>
                  <a:cubicBezTo>
                    <a:pt x="16336" y="13774"/>
                    <a:pt x="16147" y="0"/>
                    <a:pt x="7692" y="0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039" name="Google Shape;1039;p20"/>
          <p:cNvGrpSpPr/>
          <p:nvPr/>
        </p:nvGrpSpPr>
        <p:grpSpPr>
          <a:xfrm rot="317661" flipH="1">
            <a:off x="-3681815" y="-2727462"/>
            <a:ext cx="6558053" cy="8151615"/>
            <a:chOff x="11338646" y="6937398"/>
            <a:chExt cx="5673064" cy="7051579"/>
          </a:xfrm>
        </p:grpSpPr>
        <p:sp>
          <p:nvSpPr>
            <p:cNvPr id="1040" name="Google Shape;1040;p20"/>
            <p:cNvSpPr/>
            <p:nvPr/>
          </p:nvSpPr>
          <p:spPr>
            <a:xfrm>
              <a:off x="12771794" y="8545204"/>
              <a:ext cx="3528888" cy="2216746"/>
            </a:xfrm>
            <a:custGeom>
              <a:avLst/>
              <a:gdLst/>
              <a:ahLst/>
              <a:cxnLst/>
              <a:rect l="l" t="t" r="r" b="b"/>
              <a:pathLst>
                <a:path w="21639" h="13593" extrusionOk="0">
                  <a:moveTo>
                    <a:pt x="9831" y="1"/>
                  </a:moveTo>
                  <a:cubicBezTo>
                    <a:pt x="8499" y="1"/>
                    <a:pt x="7162" y="144"/>
                    <a:pt x="5912" y="581"/>
                  </a:cubicBezTo>
                  <a:cubicBezTo>
                    <a:pt x="4451" y="1083"/>
                    <a:pt x="3105" y="1973"/>
                    <a:pt x="2260" y="3228"/>
                  </a:cubicBezTo>
                  <a:cubicBezTo>
                    <a:pt x="1370" y="4529"/>
                    <a:pt x="1461" y="5990"/>
                    <a:pt x="982" y="7428"/>
                  </a:cubicBezTo>
                  <a:cubicBezTo>
                    <a:pt x="571" y="8729"/>
                    <a:pt x="1" y="10464"/>
                    <a:pt x="1279" y="11514"/>
                  </a:cubicBezTo>
                  <a:cubicBezTo>
                    <a:pt x="1570" y="11743"/>
                    <a:pt x="1951" y="11863"/>
                    <a:pt x="2325" y="11863"/>
                  </a:cubicBezTo>
                  <a:cubicBezTo>
                    <a:pt x="2772" y="11863"/>
                    <a:pt x="3209" y="11692"/>
                    <a:pt x="3470" y="11331"/>
                  </a:cubicBezTo>
                  <a:lnTo>
                    <a:pt x="3470" y="11331"/>
                  </a:lnTo>
                  <a:cubicBezTo>
                    <a:pt x="3425" y="12495"/>
                    <a:pt x="4477" y="13592"/>
                    <a:pt x="5637" y="13592"/>
                  </a:cubicBezTo>
                  <a:cubicBezTo>
                    <a:pt x="5660" y="13592"/>
                    <a:pt x="5683" y="13592"/>
                    <a:pt x="5707" y="13591"/>
                  </a:cubicBezTo>
                  <a:cubicBezTo>
                    <a:pt x="6894" y="13545"/>
                    <a:pt x="7921" y="12381"/>
                    <a:pt x="7807" y="11194"/>
                  </a:cubicBezTo>
                  <a:lnTo>
                    <a:pt x="7807" y="11194"/>
                  </a:lnTo>
                  <a:cubicBezTo>
                    <a:pt x="7963" y="11644"/>
                    <a:pt x="8455" y="11926"/>
                    <a:pt x="8951" y="11926"/>
                  </a:cubicBezTo>
                  <a:cubicBezTo>
                    <a:pt x="9034" y="11926"/>
                    <a:pt x="9117" y="11918"/>
                    <a:pt x="9199" y="11902"/>
                  </a:cubicBezTo>
                  <a:cubicBezTo>
                    <a:pt x="9770" y="11811"/>
                    <a:pt x="10226" y="11400"/>
                    <a:pt x="10523" y="10898"/>
                  </a:cubicBezTo>
                  <a:cubicBezTo>
                    <a:pt x="10797" y="10395"/>
                    <a:pt x="10911" y="9825"/>
                    <a:pt x="11002" y="9254"/>
                  </a:cubicBezTo>
                  <a:lnTo>
                    <a:pt x="11002" y="9254"/>
                  </a:lnTo>
                  <a:cubicBezTo>
                    <a:pt x="10957" y="9734"/>
                    <a:pt x="11368" y="10190"/>
                    <a:pt x="11847" y="10281"/>
                  </a:cubicBezTo>
                  <a:cubicBezTo>
                    <a:pt x="11926" y="10297"/>
                    <a:pt x="12007" y="10305"/>
                    <a:pt x="12089" y="10305"/>
                  </a:cubicBezTo>
                  <a:cubicBezTo>
                    <a:pt x="12475" y="10305"/>
                    <a:pt x="12873" y="10134"/>
                    <a:pt x="13194" y="9871"/>
                  </a:cubicBezTo>
                  <a:cubicBezTo>
                    <a:pt x="13559" y="9574"/>
                    <a:pt x="13833" y="9163"/>
                    <a:pt x="14107" y="8775"/>
                  </a:cubicBezTo>
                  <a:lnTo>
                    <a:pt x="14107" y="8775"/>
                  </a:lnTo>
                  <a:cubicBezTo>
                    <a:pt x="14015" y="9277"/>
                    <a:pt x="13924" y="9825"/>
                    <a:pt x="14015" y="10327"/>
                  </a:cubicBezTo>
                  <a:cubicBezTo>
                    <a:pt x="14107" y="10852"/>
                    <a:pt x="14403" y="11354"/>
                    <a:pt x="14883" y="11560"/>
                  </a:cubicBezTo>
                  <a:cubicBezTo>
                    <a:pt x="15002" y="11608"/>
                    <a:pt x="15129" y="11631"/>
                    <a:pt x="15255" y="11631"/>
                  </a:cubicBezTo>
                  <a:cubicBezTo>
                    <a:pt x="15660" y="11631"/>
                    <a:pt x="16056" y="11395"/>
                    <a:pt x="16161" y="11012"/>
                  </a:cubicBezTo>
                  <a:cubicBezTo>
                    <a:pt x="16310" y="11802"/>
                    <a:pt x="17060" y="12413"/>
                    <a:pt x="17848" y="12413"/>
                  </a:cubicBezTo>
                  <a:cubicBezTo>
                    <a:pt x="17902" y="12413"/>
                    <a:pt x="17956" y="12410"/>
                    <a:pt x="18010" y="12404"/>
                  </a:cubicBezTo>
                  <a:cubicBezTo>
                    <a:pt x="18816" y="12317"/>
                    <a:pt x="19498" y="11564"/>
                    <a:pt x="19518" y="10761"/>
                  </a:cubicBezTo>
                  <a:lnTo>
                    <a:pt x="19518" y="10761"/>
                  </a:lnTo>
                  <a:cubicBezTo>
                    <a:pt x="19560" y="11088"/>
                    <a:pt x="19920" y="11306"/>
                    <a:pt x="20266" y="11306"/>
                  </a:cubicBezTo>
                  <a:cubicBezTo>
                    <a:pt x="20353" y="11306"/>
                    <a:pt x="20440" y="11292"/>
                    <a:pt x="20520" y="11263"/>
                  </a:cubicBezTo>
                  <a:cubicBezTo>
                    <a:pt x="20954" y="11080"/>
                    <a:pt x="21182" y="10624"/>
                    <a:pt x="21319" y="10190"/>
                  </a:cubicBezTo>
                  <a:cubicBezTo>
                    <a:pt x="21639" y="9026"/>
                    <a:pt x="21365" y="7725"/>
                    <a:pt x="20589" y="6812"/>
                  </a:cubicBezTo>
                  <a:cubicBezTo>
                    <a:pt x="21205" y="5671"/>
                    <a:pt x="20840" y="4187"/>
                    <a:pt x="19996" y="3183"/>
                  </a:cubicBezTo>
                  <a:cubicBezTo>
                    <a:pt x="19151" y="2178"/>
                    <a:pt x="17941" y="1608"/>
                    <a:pt x="16709" y="1174"/>
                  </a:cubicBezTo>
                  <a:cubicBezTo>
                    <a:pt x="14677" y="466"/>
                    <a:pt x="12577" y="78"/>
                    <a:pt x="10432" y="10"/>
                  </a:cubicBezTo>
                  <a:cubicBezTo>
                    <a:pt x="10232" y="4"/>
                    <a:pt x="10032" y="1"/>
                    <a:pt x="9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41" name="Google Shape;1041;p20"/>
            <p:cNvSpPr/>
            <p:nvPr/>
          </p:nvSpPr>
          <p:spPr>
            <a:xfrm>
              <a:off x="12853660" y="8901371"/>
              <a:ext cx="3417341" cy="1367100"/>
            </a:xfrm>
            <a:custGeom>
              <a:avLst/>
              <a:gdLst/>
              <a:ahLst/>
              <a:cxnLst/>
              <a:rect l="l" t="t" r="r" b="b"/>
              <a:pathLst>
                <a:path w="20955" h="8383" extrusionOk="0">
                  <a:moveTo>
                    <a:pt x="8547" y="1"/>
                  </a:moveTo>
                  <a:cubicBezTo>
                    <a:pt x="6586" y="1"/>
                    <a:pt x="4607" y="316"/>
                    <a:pt x="2877" y="1181"/>
                  </a:cubicBezTo>
                  <a:cubicBezTo>
                    <a:pt x="2260" y="1501"/>
                    <a:pt x="1690" y="1866"/>
                    <a:pt x="1165" y="2323"/>
                  </a:cubicBezTo>
                  <a:cubicBezTo>
                    <a:pt x="868" y="3258"/>
                    <a:pt x="800" y="4263"/>
                    <a:pt x="480" y="5244"/>
                  </a:cubicBezTo>
                  <a:cubicBezTo>
                    <a:pt x="275" y="5883"/>
                    <a:pt x="46" y="6637"/>
                    <a:pt x="1" y="7367"/>
                  </a:cubicBezTo>
                  <a:cubicBezTo>
                    <a:pt x="24" y="7390"/>
                    <a:pt x="46" y="7390"/>
                    <a:pt x="46" y="7413"/>
                  </a:cubicBezTo>
                  <a:cubicBezTo>
                    <a:pt x="663" y="7938"/>
                    <a:pt x="1439" y="8280"/>
                    <a:pt x="2238" y="8371"/>
                  </a:cubicBezTo>
                  <a:cubicBezTo>
                    <a:pt x="2336" y="8379"/>
                    <a:pt x="2435" y="8383"/>
                    <a:pt x="2533" y="8383"/>
                  </a:cubicBezTo>
                  <a:cubicBezTo>
                    <a:pt x="3875" y="8383"/>
                    <a:pt x="5209" y="7669"/>
                    <a:pt x="5890" y="6500"/>
                  </a:cubicBezTo>
                  <a:cubicBezTo>
                    <a:pt x="6040" y="6534"/>
                    <a:pt x="6193" y="6550"/>
                    <a:pt x="6347" y="6550"/>
                  </a:cubicBezTo>
                  <a:cubicBezTo>
                    <a:pt x="6916" y="6550"/>
                    <a:pt x="7485" y="6324"/>
                    <a:pt x="7898" y="5929"/>
                  </a:cubicBezTo>
                  <a:cubicBezTo>
                    <a:pt x="8423" y="5427"/>
                    <a:pt x="8674" y="4651"/>
                    <a:pt x="8560" y="3943"/>
                  </a:cubicBezTo>
                  <a:lnTo>
                    <a:pt x="8560" y="3943"/>
                  </a:lnTo>
                  <a:cubicBezTo>
                    <a:pt x="9017" y="4582"/>
                    <a:pt x="9770" y="4993"/>
                    <a:pt x="10569" y="5039"/>
                  </a:cubicBezTo>
                  <a:cubicBezTo>
                    <a:pt x="10594" y="5039"/>
                    <a:pt x="10619" y="5040"/>
                    <a:pt x="10644" y="5040"/>
                  </a:cubicBezTo>
                  <a:cubicBezTo>
                    <a:pt x="11418" y="5040"/>
                    <a:pt x="12182" y="4700"/>
                    <a:pt x="12669" y="4103"/>
                  </a:cubicBezTo>
                  <a:lnTo>
                    <a:pt x="12669" y="4103"/>
                  </a:lnTo>
                  <a:cubicBezTo>
                    <a:pt x="12600" y="4537"/>
                    <a:pt x="12783" y="5016"/>
                    <a:pt x="13125" y="5290"/>
                  </a:cubicBezTo>
                  <a:cubicBezTo>
                    <a:pt x="13351" y="5459"/>
                    <a:pt x="13630" y="5542"/>
                    <a:pt x="13907" y="5542"/>
                  </a:cubicBezTo>
                  <a:cubicBezTo>
                    <a:pt x="14077" y="5542"/>
                    <a:pt x="14247" y="5510"/>
                    <a:pt x="14403" y="5450"/>
                  </a:cubicBezTo>
                  <a:cubicBezTo>
                    <a:pt x="14563" y="6043"/>
                    <a:pt x="15043" y="6545"/>
                    <a:pt x="15636" y="6773"/>
                  </a:cubicBezTo>
                  <a:cubicBezTo>
                    <a:pt x="15848" y="6858"/>
                    <a:pt x="16079" y="6899"/>
                    <a:pt x="16313" y="6899"/>
                  </a:cubicBezTo>
                  <a:cubicBezTo>
                    <a:pt x="16708" y="6899"/>
                    <a:pt x="17110" y="6783"/>
                    <a:pt x="17439" y="6568"/>
                  </a:cubicBezTo>
                  <a:cubicBezTo>
                    <a:pt x="17916" y="7185"/>
                    <a:pt x="18693" y="7509"/>
                    <a:pt x="19465" y="7509"/>
                  </a:cubicBezTo>
                  <a:cubicBezTo>
                    <a:pt x="19951" y="7509"/>
                    <a:pt x="20435" y="7380"/>
                    <a:pt x="20840" y="7116"/>
                  </a:cubicBezTo>
                  <a:cubicBezTo>
                    <a:pt x="20863" y="7070"/>
                    <a:pt x="20909" y="7047"/>
                    <a:pt x="20954" y="7025"/>
                  </a:cubicBezTo>
                  <a:cubicBezTo>
                    <a:pt x="20954" y="6157"/>
                    <a:pt x="20635" y="5290"/>
                    <a:pt x="20087" y="4628"/>
                  </a:cubicBezTo>
                  <a:cubicBezTo>
                    <a:pt x="20270" y="4286"/>
                    <a:pt x="20384" y="3898"/>
                    <a:pt x="20407" y="3509"/>
                  </a:cubicBezTo>
                  <a:cubicBezTo>
                    <a:pt x="20338" y="3487"/>
                    <a:pt x="20292" y="3464"/>
                    <a:pt x="20247" y="3418"/>
                  </a:cubicBezTo>
                  <a:cubicBezTo>
                    <a:pt x="16983" y="1364"/>
                    <a:pt x="13171" y="177"/>
                    <a:pt x="9336" y="17"/>
                  </a:cubicBezTo>
                  <a:cubicBezTo>
                    <a:pt x="9074" y="6"/>
                    <a:pt x="8811" y="1"/>
                    <a:pt x="8547" y="1"/>
                  </a:cubicBezTo>
                  <a:close/>
                </a:path>
              </a:pathLst>
            </a:custGeom>
            <a:solidFill>
              <a:srgbClr val="542032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42" name="Google Shape;1042;p20"/>
            <p:cNvSpPr/>
            <p:nvPr/>
          </p:nvSpPr>
          <p:spPr>
            <a:xfrm>
              <a:off x="11606750" y="7351784"/>
              <a:ext cx="5278410" cy="2748387"/>
            </a:xfrm>
            <a:custGeom>
              <a:avLst/>
              <a:gdLst/>
              <a:ahLst/>
              <a:cxnLst/>
              <a:rect l="l" t="t" r="r" b="b"/>
              <a:pathLst>
                <a:path w="32367" h="16853" extrusionOk="0">
                  <a:moveTo>
                    <a:pt x="12189" y="0"/>
                  </a:moveTo>
                  <a:cubicBezTo>
                    <a:pt x="10463" y="0"/>
                    <a:pt x="8746" y="275"/>
                    <a:pt x="7167" y="937"/>
                  </a:cubicBezTo>
                  <a:cubicBezTo>
                    <a:pt x="5410" y="1690"/>
                    <a:pt x="3835" y="2946"/>
                    <a:pt x="2831" y="4566"/>
                  </a:cubicBezTo>
                  <a:cubicBezTo>
                    <a:pt x="2397" y="5228"/>
                    <a:pt x="2237" y="5913"/>
                    <a:pt x="1575" y="6369"/>
                  </a:cubicBezTo>
                  <a:cubicBezTo>
                    <a:pt x="753" y="6917"/>
                    <a:pt x="46" y="7465"/>
                    <a:pt x="23" y="8538"/>
                  </a:cubicBezTo>
                  <a:cubicBezTo>
                    <a:pt x="0" y="9725"/>
                    <a:pt x="1005" y="10820"/>
                    <a:pt x="2169" y="10912"/>
                  </a:cubicBezTo>
                  <a:cubicBezTo>
                    <a:pt x="1484" y="11322"/>
                    <a:pt x="1233" y="12350"/>
                    <a:pt x="1666" y="13011"/>
                  </a:cubicBezTo>
                  <a:cubicBezTo>
                    <a:pt x="1939" y="13442"/>
                    <a:pt x="2447" y="13684"/>
                    <a:pt x="2952" y="13684"/>
                  </a:cubicBezTo>
                  <a:cubicBezTo>
                    <a:pt x="3248" y="13684"/>
                    <a:pt x="3544" y="13600"/>
                    <a:pt x="3789" y="13422"/>
                  </a:cubicBezTo>
                  <a:lnTo>
                    <a:pt x="3789" y="13422"/>
                  </a:lnTo>
                  <a:cubicBezTo>
                    <a:pt x="3721" y="14198"/>
                    <a:pt x="4223" y="14952"/>
                    <a:pt x="4953" y="15203"/>
                  </a:cubicBezTo>
                  <a:cubicBezTo>
                    <a:pt x="5108" y="15253"/>
                    <a:pt x="5270" y="15276"/>
                    <a:pt x="5433" y="15276"/>
                  </a:cubicBezTo>
                  <a:cubicBezTo>
                    <a:pt x="6018" y="15276"/>
                    <a:pt x="6618" y="14972"/>
                    <a:pt x="6939" y="14472"/>
                  </a:cubicBezTo>
                  <a:cubicBezTo>
                    <a:pt x="7373" y="15317"/>
                    <a:pt x="7989" y="16093"/>
                    <a:pt x="8834" y="16527"/>
                  </a:cubicBezTo>
                  <a:cubicBezTo>
                    <a:pt x="9246" y="16738"/>
                    <a:pt x="9718" y="16852"/>
                    <a:pt x="10183" y="16852"/>
                  </a:cubicBezTo>
                  <a:cubicBezTo>
                    <a:pt x="10672" y="16852"/>
                    <a:pt x="11153" y="16727"/>
                    <a:pt x="11550" y="16458"/>
                  </a:cubicBezTo>
                  <a:cubicBezTo>
                    <a:pt x="12326" y="15910"/>
                    <a:pt x="12668" y="14746"/>
                    <a:pt x="12143" y="13947"/>
                  </a:cubicBezTo>
                  <a:lnTo>
                    <a:pt x="12143" y="13947"/>
                  </a:lnTo>
                  <a:cubicBezTo>
                    <a:pt x="12353" y="14099"/>
                    <a:pt x="12610" y="14173"/>
                    <a:pt x="12866" y="14173"/>
                  </a:cubicBezTo>
                  <a:cubicBezTo>
                    <a:pt x="13112" y="14173"/>
                    <a:pt x="13357" y="14104"/>
                    <a:pt x="13558" y="13970"/>
                  </a:cubicBezTo>
                  <a:cubicBezTo>
                    <a:pt x="13992" y="13673"/>
                    <a:pt x="14175" y="13103"/>
                    <a:pt x="14038" y="12623"/>
                  </a:cubicBezTo>
                  <a:lnTo>
                    <a:pt x="14038" y="12623"/>
                  </a:lnTo>
                  <a:cubicBezTo>
                    <a:pt x="14257" y="12743"/>
                    <a:pt x="14498" y="12797"/>
                    <a:pt x="14741" y="12797"/>
                  </a:cubicBezTo>
                  <a:cubicBezTo>
                    <a:pt x="15612" y="12797"/>
                    <a:pt x="16513" y="12100"/>
                    <a:pt x="16549" y="11208"/>
                  </a:cubicBezTo>
                  <a:cubicBezTo>
                    <a:pt x="16617" y="12007"/>
                    <a:pt x="17302" y="12692"/>
                    <a:pt x="18101" y="12760"/>
                  </a:cubicBezTo>
                  <a:cubicBezTo>
                    <a:pt x="18143" y="12764"/>
                    <a:pt x="18185" y="12766"/>
                    <a:pt x="18227" y="12766"/>
                  </a:cubicBezTo>
                  <a:cubicBezTo>
                    <a:pt x="18937" y="12766"/>
                    <a:pt x="19606" y="12257"/>
                    <a:pt x="19824" y="11582"/>
                  </a:cubicBezTo>
                  <a:lnTo>
                    <a:pt x="19824" y="11582"/>
                  </a:lnTo>
                  <a:cubicBezTo>
                    <a:pt x="19686" y="12219"/>
                    <a:pt x="20128" y="12953"/>
                    <a:pt x="20771" y="13103"/>
                  </a:cubicBezTo>
                  <a:cubicBezTo>
                    <a:pt x="20855" y="13122"/>
                    <a:pt x="20940" y="13132"/>
                    <a:pt x="21024" y="13132"/>
                  </a:cubicBezTo>
                  <a:cubicBezTo>
                    <a:pt x="21497" y="13132"/>
                    <a:pt x="21960" y="12839"/>
                    <a:pt x="22179" y="12415"/>
                  </a:cubicBezTo>
                  <a:lnTo>
                    <a:pt x="22179" y="12415"/>
                  </a:lnTo>
                  <a:cubicBezTo>
                    <a:pt x="22057" y="12873"/>
                    <a:pt x="22011" y="13348"/>
                    <a:pt x="22118" y="13810"/>
                  </a:cubicBezTo>
                  <a:cubicBezTo>
                    <a:pt x="22278" y="14381"/>
                    <a:pt x="22780" y="14929"/>
                    <a:pt x="23373" y="14952"/>
                  </a:cubicBezTo>
                  <a:cubicBezTo>
                    <a:pt x="23395" y="14953"/>
                    <a:pt x="23417" y="14954"/>
                    <a:pt x="23438" y="14954"/>
                  </a:cubicBezTo>
                  <a:cubicBezTo>
                    <a:pt x="23792" y="14954"/>
                    <a:pt x="24144" y="14735"/>
                    <a:pt x="24325" y="14433"/>
                  </a:cubicBezTo>
                  <a:lnTo>
                    <a:pt x="24325" y="14433"/>
                  </a:lnTo>
                  <a:cubicBezTo>
                    <a:pt x="24379" y="14780"/>
                    <a:pt x="24600" y="15107"/>
                    <a:pt x="24925" y="15248"/>
                  </a:cubicBezTo>
                  <a:cubicBezTo>
                    <a:pt x="25042" y="15299"/>
                    <a:pt x="25167" y="15323"/>
                    <a:pt x="25293" y="15323"/>
                  </a:cubicBezTo>
                  <a:cubicBezTo>
                    <a:pt x="25730" y="15323"/>
                    <a:pt x="26171" y="15035"/>
                    <a:pt x="26295" y="14609"/>
                  </a:cubicBezTo>
                  <a:cubicBezTo>
                    <a:pt x="26474" y="14928"/>
                    <a:pt x="26826" y="15124"/>
                    <a:pt x="27186" y="15124"/>
                  </a:cubicBezTo>
                  <a:cubicBezTo>
                    <a:pt x="27239" y="15124"/>
                    <a:pt x="27292" y="15120"/>
                    <a:pt x="27345" y="15111"/>
                  </a:cubicBezTo>
                  <a:cubicBezTo>
                    <a:pt x="27733" y="15020"/>
                    <a:pt x="28075" y="14678"/>
                    <a:pt x="28121" y="14267"/>
                  </a:cubicBezTo>
                  <a:cubicBezTo>
                    <a:pt x="28505" y="14638"/>
                    <a:pt x="29032" y="14815"/>
                    <a:pt x="29565" y="14815"/>
                  </a:cubicBezTo>
                  <a:cubicBezTo>
                    <a:pt x="29984" y="14815"/>
                    <a:pt x="30407" y="14706"/>
                    <a:pt x="30769" y="14495"/>
                  </a:cubicBezTo>
                  <a:cubicBezTo>
                    <a:pt x="31590" y="14039"/>
                    <a:pt x="32093" y="13126"/>
                    <a:pt x="32230" y="12190"/>
                  </a:cubicBezTo>
                  <a:cubicBezTo>
                    <a:pt x="32366" y="11254"/>
                    <a:pt x="32138" y="10295"/>
                    <a:pt x="31773" y="9428"/>
                  </a:cubicBezTo>
                  <a:cubicBezTo>
                    <a:pt x="30974" y="7556"/>
                    <a:pt x="29491" y="6073"/>
                    <a:pt x="27801" y="4977"/>
                  </a:cubicBezTo>
                  <a:cubicBezTo>
                    <a:pt x="26135" y="3859"/>
                    <a:pt x="24241" y="3105"/>
                    <a:pt x="22346" y="2375"/>
                  </a:cubicBezTo>
                  <a:cubicBezTo>
                    <a:pt x="19927" y="1462"/>
                    <a:pt x="17439" y="595"/>
                    <a:pt x="14859" y="207"/>
                  </a:cubicBezTo>
                  <a:cubicBezTo>
                    <a:pt x="13979" y="74"/>
                    <a:pt x="13083" y="0"/>
                    <a:pt x="12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43" name="Google Shape;1043;p20"/>
            <p:cNvSpPr/>
            <p:nvPr/>
          </p:nvSpPr>
          <p:spPr>
            <a:xfrm>
              <a:off x="11606750" y="7849178"/>
              <a:ext cx="5278410" cy="1668635"/>
            </a:xfrm>
            <a:custGeom>
              <a:avLst/>
              <a:gdLst/>
              <a:ahLst/>
              <a:cxnLst/>
              <a:rect l="l" t="t" r="r" b="b"/>
              <a:pathLst>
                <a:path w="32367" h="10232" extrusionOk="0">
                  <a:moveTo>
                    <a:pt x="16439" y="0"/>
                  </a:moveTo>
                  <a:cubicBezTo>
                    <a:pt x="12482" y="0"/>
                    <a:pt x="8531" y="562"/>
                    <a:pt x="4634" y="1265"/>
                  </a:cubicBezTo>
                  <a:cubicBezTo>
                    <a:pt x="3995" y="1379"/>
                    <a:pt x="3356" y="1493"/>
                    <a:pt x="2739" y="1676"/>
                  </a:cubicBezTo>
                  <a:cubicBezTo>
                    <a:pt x="2374" y="2292"/>
                    <a:pt x="2191" y="2908"/>
                    <a:pt x="1575" y="3319"/>
                  </a:cubicBezTo>
                  <a:cubicBezTo>
                    <a:pt x="753" y="3867"/>
                    <a:pt x="46" y="4415"/>
                    <a:pt x="23" y="5488"/>
                  </a:cubicBezTo>
                  <a:cubicBezTo>
                    <a:pt x="0" y="6675"/>
                    <a:pt x="1005" y="7770"/>
                    <a:pt x="2169" y="7862"/>
                  </a:cubicBezTo>
                  <a:cubicBezTo>
                    <a:pt x="1849" y="8044"/>
                    <a:pt x="1644" y="8364"/>
                    <a:pt x="1530" y="8706"/>
                  </a:cubicBezTo>
                  <a:cubicBezTo>
                    <a:pt x="1826" y="8980"/>
                    <a:pt x="2100" y="9277"/>
                    <a:pt x="2511" y="9437"/>
                  </a:cubicBezTo>
                  <a:cubicBezTo>
                    <a:pt x="2783" y="9542"/>
                    <a:pt x="3072" y="9593"/>
                    <a:pt x="3360" y="9593"/>
                  </a:cubicBezTo>
                  <a:cubicBezTo>
                    <a:pt x="3823" y="9593"/>
                    <a:pt x="4286" y="9461"/>
                    <a:pt x="4679" y="9208"/>
                  </a:cubicBezTo>
                  <a:cubicBezTo>
                    <a:pt x="4972" y="9859"/>
                    <a:pt x="5682" y="10217"/>
                    <a:pt x="6382" y="10217"/>
                  </a:cubicBezTo>
                  <a:cubicBezTo>
                    <a:pt x="6884" y="10217"/>
                    <a:pt x="7381" y="10033"/>
                    <a:pt x="7715" y="9642"/>
                  </a:cubicBezTo>
                  <a:cubicBezTo>
                    <a:pt x="8181" y="10027"/>
                    <a:pt x="8782" y="10232"/>
                    <a:pt x="9376" y="10232"/>
                  </a:cubicBezTo>
                  <a:cubicBezTo>
                    <a:pt x="9626" y="10232"/>
                    <a:pt x="9875" y="10196"/>
                    <a:pt x="10112" y="10121"/>
                  </a:cubicBezTo>
                  <a:cubicBezTo>
                    <a:pt x="10934" y="9870"/>
                    <a:pt x="11595" y="9185"/>
                    <a:pt x="11824" y="8387"/>
                  </a:cubicBezTo>
                  <a:cubicBezTo>
                    <a:pt x="12291" y="8684"/>
                    <a:pt x="12846" y="8841"/>
                    <a:pt x="13396" y="8841"/>
                  </a:cubicBezTo>
                  <a:cubicBezTo>
                    <a:pt x="13733" y="8841"/>
                    <a:pt x="14068" y="8782"/>
                    <a:pt x="14380" y="8660"/>
                  </a:cubicBezTo>
                  <a:cubicBezTo>
                    <a:pt x="15202" y="8341"/>
                    <a:pt x="15864" y="7610"/>
                    <a:pt x="16069" y="6743"/>
                  </a:cubicBezTo>
                  <a:cubicBezTo>
                    <a:pt x="16357" y="7082"/>
                    <a:pt x="16795" y="7270"/>
                    <a:pt x="17226" y="7270"/>
                  </a:cubicBezTo>
                  <a:cubicBezTo>
                    <a:pt x="17376" y="7270"/>
                    <a:pt x="17525" y="7247"/>
                    <a:pt x="17667" y="7200"/>
                  </a:cubicBezTo>
                  <a:cubicBezTo>
                    <a:pt x="18238" y="7040"/>
                    <a:pt x="18671" y="6515"/>
                    <a:pt x="18740" y="5944"/>
                  </a:cubicBezTo>
                  <a:cubicBezTo>
                    <a:pt x="18756" y="5945"/>
                    <a:pt x="18772" y="5945"/>
                    <a:pt x="18788" y="5945"/>
                  </a:cubicBezTo>
                  <a:cubicBezTo>
                    <a:pt x="19251" y="5945"/>
                    <a:pt x="19705" y="5633"/>
                    <a:pt x="19904" y="5214"/>
                  </a:cubicBezTo>
                  <a:lnTo>
                    <a:pt x="19904" y="5214"/>
                  </a:lnTo>
                  <a:cubicBezTo>
                    <a:pt x="19607" y="6287"/>
                    <a:pt x="20223" y="7542"/>
                    <a:pt x="21251" y="7930"/>
                  </a:cubicBezTo>
                  <a:cubicBezTo>
                    <a:pt x="21490" y="8023"/>
                    <a:pt x="21744" y="8067"/>
                    <a:pt x="21998" y="8067"/>
                  </a:cubicBezTo>
                  <a:cubicBezTo>
                    <a:pt x="22930" y="8067"/>
                    <a:pt x="23872" y="7480"/>
                    <a:pt x="24195" y="6583"/>
                  </a:cubicBezTo>
                  <a:cubicBezTo>
                    <a:pt x="24241" y="6903"/>
                    <a:pt x="24537" y="7200"/>
                    <a:pt x="24857" y="7245"/>
                  </a:cubicBezTo>
                  <a:cubicBezTo>
                    <a:pt x="24906" y="7255"/>
                    <a:pt x="24955" y="7260"/>
                    <a:pt x="25003" y="7260"/>
                  </a:cubicBezTo>
                  <a:cubicBezTo>
                    <a:pt x="25298" y="7260"/>
                    <a:pt x="25586" y="7090"/>
                    <a:pt x="25724" y="6836"/>
                  </a:cubicBezTo>
                  <a:lnTo>
                    <a:pt x="25724" y="6836"/>
                  </a:lnTo>
                  <a:cubicBezTo>
                    <a:pt x="25268" y="7680"/>
                    <a:pt x="25497" y="8843"/>
                    <a:pt x="26226" y="9459"/>
                  </a:cubicBezTo>
                  <a:cubicBezTo>
                    <a:pt x="26617" y="9791"/>
                    <a:pt x="27124" y="9956"/>
                    <a:pt x="27627" y="9956"/>
                  </a:cubicBezTo>
                  <a:cubicBezTo>
                    <a:pt x="28094" y="9956"/>
                    <a:pt x="28557" y="9814"/>
                    <a:pt x="28920" y="9528"/>
                  </a:cubicBezTo>
                  <a:cubicBezTo>
                    <a:pt x="29095" y="9923"/>
                    <a:pt x="29524" y="10191"/>
                    <a:pt x="29942" y="10191"/>
                  </a:cubicBezTo>
                  <a:cubicBezTo>
                    <a:pt x="29959" y="10191"/>
                    <a:pt x="29976" y="10191"/>
                    <a:pt x="29993" y="10190"/>
                  </a:cubicBezTo>
                  <a:cubicBezTo>
                    <a:pt x="30449" y="10167"/>
                    <a:pt x="30860" y="9870"/>
                    <a:pt x="30997" y="9437"/>
                  </a:cubicBezTo>
                  <a:cubicBezTo>
                    <a:pt x="31285" y="9663"/>
                    <a:pt x="31629" y="9759"/>
                    <a:pt x="31962" y="9759"/>
                  </a:cubicBezTo>
                  <a:cubicBezTo>
                    <a:pt x="31998" y="9759"/>
                    <a:pt x="32034" y="9758"/>
                    <a:pt x="32070" y="9756"/>
                  </a:cubicBezTo>
                  <a:cubicBezTo>
                    <a:pt x="32138" y="9551"/>
                    <a:pt x="32184" y="9345"/>
                    <a:pt x="32230" y="9140"/>
                  </a:cubicBezTo>
                  <a:cubicBezTo>
                    <a:pt x="32366" y="8204"/>
                    <a:pt x="32138" y="7245"/>
                    <a:pt x="31773" y="6378"/>
                  </a:cubicBezTo>
                  <a:cubicBezTo>
                    <a:pt x="30997" y="4552"/>
                    <a:pt x="29536" y="3091"/>
                    <a:pt x="27893" y="1973"/>
                  </a:cubicBezTo>
                  <a:cubicBezTo>
                    <a:pt x="24788" y="763"/>
                    <a:pt x="21410" y="169"/>
                    <a:pt x="18055" y="32"/>
                  </a:cubicBezTo>
                  <a:cubicBezTo>
                    <a:pt x="17516" y="11"/>
                    <a:pt x="16977" y="0"/>
                    <a:pt x="16439" y="0"/>
                  </a:cubicBezTo>
                  <a:close/>
                </a:path>
              </a:pathLst>
            </a:custGeom>
            <a:solidFill>
              <a:srgbClr val="542032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44" name="Google Shape;1044;p20"/>
            <p:cNvSpPr/>
            <p:nvPr/>
          </p:nvSpPr>
          <p:spPr>
            <a:xfrm>
              <a:off x="12526195" y="7351948"/>
              <a:ext cx="3670278" cy="6637030"/>
            </a:xfrm>
            <a:custGeom>
              <a:avLst/>
              <a:gdLst/>
              <a:ahLst/>
              <a:cxnLst/>
              <a:rect l="l" t="t" r="r" b="b"/>
              <a:pathLst>
                <a:path w="22506" h="40698" extrusionOk="0">
                  <a:moveTo>
                    <a:pt x="12691" y="0"/>
                  </a:moveTo>
                  <a:cubicBezTo>
                    <a:pt x="12075" y="1621"/>
                    <a:pt x="11732" y="3355"/>
                    <a:pt x="11618" y="5090"/>
                  </a:cubicBezTo>
                  <a:cubicBezTo>
                    <a:pt x="11527" y="6825"/>
                    <a:pt x="11618" y="8560"/>
                    <a:pt x="11755" y="10271"/>
                  </a:cubicBezTo>
                  <a:cubicBezTo>
                    <a:pt x="11915" y="11983"/>
                    <a:pt x="12143" y="13672"/>
                    <a:pt x="12326" y="15316"/>
                  </a:cubicBezTo>
                  <a:cubicBezTo>
                    <a:pt x="12463" y="16389"/>
                    <a:pt x="12554" y="17461"/>
                    <a:pt x="12645" y="18534"/>
                  </a:cubicBezTo>
                  <a:cubicBezTo>
                    <a:pt x="12508" y="18443"/>
                    <a:pt x="12371" y="18329"/>
                    <a:pt x="12234" y="18237"/>
                  </a:cubicBezTo>
                  <a:cubicBezTo>
                    <a:pt x="11915" y="17964"/>
                    <a:pt x="11595" y="17644"/>
                    <a:pt x="11321" y="17324"/>
                  </a:cubicBezTo>
                  <a:cubicBezTo>
                    <a:pt x="11253" y="17256"/>
                    <a:pt x="11162" y="17165"/>
                    <a:pt x="11116" y="17073"/>
                  </a:cubicBezTo>
                  <a:lnTo>
                    <a:pt x="11002" y="16959"/>
                  </a:lnTo>
                  <a:lnTo>
                    <a:pt x="10911" y="16822"/>
                  </a:lnTo>
                  <a:lnTo>
                    <a:pt x="10819" y="16708"/>
                  </a:lnTo>
                  <a:lnTo>
                    <a:pt x="10728" y="16571"/>
                  </a:lnTo>
                  <a:cubicBezTo>
                    <a:pt x="10659" y="16480"/>
                    <a:pt x="10614" y="16389"/>
                    <a:pt x="10545" y="16297"/>
                  </a:cubicBezTo>
                  <a:cubicBezTo>
                    <a:pt x="10089" y="15544"/>
                    <a:pt x="9701" y="14700"/>
                    <a:pt x="9313" y="13832"/>
                  </a:cubicBezTo>
                  <a:lnTo>
                    <a:pt x="8719" y="12508"/>
                  </a:lnTo>
                  <a:cubicBezTo>
                    <a:pt x="8537" y="12075"/>
                    <a:pt x="8331" y="11618"/>
                    <a:pt x="8103" y="11184"/>
                  </a:cubicBezTo>
                  <a:lnTo>
                    <a:pt x="7783" y="10523"/>
                  </a:lnTo>
                  <a:lnTo>
                    <a:pt x="7418" y="9861"/>
                  </a:lnTo>
                  <a:cubicBezTo>
                    <a:pt x="7304" y="9655"/>
                    <a:pt x="7167" y="9427"/>
                    <a:pt x="7053" y="9221"/>
                  </a:cubicBezTo>
                  <a:cubicBezTo>
                    <a:pt x="6916" y="9016"/>
                    <a:pt x="6779" y="8811"/>
                    <a:pt x="6642" y="8582"/>
                  </a:cubicBezTo>
                  <a:cubicBezTo>
                    <a:pt x="6117" y="7761"/>
                    <a:pt x="5524" y="6962"/>
                    <a:pt x="4862" y="6209"/>
                  </a:cubicBezTo>
                  <a:lnTo>
                    <a:pt x="4611" y="5935"/>
                  </a:lnTo>
                  <a:cubicBezTo>
                    <a:pt x="4542" y="5843"/>
                    <a:pt x="4451" y="5752"/>
                    <a:pt x="4360" y="5661"/>
                  </a:cubicBezTo>
                  <a:cubicBezTo>
                    <a:pt x="4200" y="5501"/>
                    <a:pt x="4017" y="5318"/>
                    <a:pt x="3835" y="5136"/>
                  </a:cubicBezTo>
                  <a:cubicBezTo>
                    <a:pt x="3652" y="4976"/>
                    <a:pt x="3470" y="4793"/>
                    <a:pt x="3287" y="4656"/>
                  </a:cubicBezTo>
                  <a:lnTo>
                    <a:pt x="3013" y="4405"/>
                  </a:lnTo>
                  <a:lnTo>
                    <a:pt x="2853" y="4291"/>
                  </a:lnTo>
                  <a:lnTo>
                    <a:pt x="2716" y="4177"/>
                  </a:lnTo>
                  <a:cubicBezTo>
                    <a:pt x="1917" y="3584"/>
                    <a:pt x="1096" y="3059"/>
                    <a:pt x="183" y="2648"/>
                  </a:cubicBezTo>
                  <a:lnTo>
                    <a:pt x="0" y="3013"/>
                  </a:lnTo>
                  <a:cubicBezTo>
                    <a:pt x="1621" y="3995"/>
                    <a:pt x="2967" y="5341"/>
                    <a:pt x="4063" y="6848"/>
                  </a:cubicBezTo>
                  <a:cubicBezTo>
                    <a:pt x="4634" y="7624"/>
                    <a:pt x="5113" y="8423"/>
                    <a:pt x="5569" y="9244"/>
                  </a:cubicBezTo>
                  <a:cubicBezTo>
                    <a:pt x="5661" y="9450"/>
                    <a:pt x="5775" y="9655"/>
                    <a:pt x="5889" y="9861"/>
                  </a:cubicBezTo>
                  <a:cubicBezTo>
                    <a:pt x="5980" y="10066"/>
                    <a:pt x="6094" y="10271"/>
                    <a:pt x="6186" y="10500"/>
                  </a:cubicBezTo>
                  <a:lnTo>
                    <a:pt x="6482" y="11139"/>
                  </a:lnTo>
                  <a:lnTo>
                    <a:pt x="6756" y="11778"/>
                  </a:lnTo>
                  <a:cubicBezTo>
                    <a:pt x="7053" y="12508"/>
                    <a:pt x="7327" y="13284"/>
                    <a:pt x="7601" y="14038"/>
                  </a:cubicBezTo>
                  <a:cubicBezTo>
                    <a:pt x="7190" y="14015"/>
                    <a:pt x="6756" y="13946"/>
                    <a:pt x="6323" y="13855"/>
                  </a:cubicBezTo>
                  <a:cubicBezTo>
                    <a:pt x="5524" y="13672"/>
                    <a:pt x="4725" y="13421"/>
                    <a:pt x="3972" y="13033"/>
                  </a:cubicBezTo>
                  <a:lnTo>
                    <a:pt x="3721" y="13444"/>
                  </a:lnTo>
                  <a:cubicBezTo>
                    <a:pt x="4428" y="13969"/>
                    <a:pt x="5250" y="14380"/>
                    <a:pt x="6094" y="14700"/>
                  </a:cubicBezTo>
                  <a:cubicBezTo>
                    <a:pt x="6711" y="14928"/>
                    <a:pt x="7373" y="15110"/>
                    <a:pt x="8057" y="15225"/>
                  </a:cubicBezTo>
                  <a:cubicBezTo>
                    <a:pt x="8308" y="15886"/>
                    <a:pt x="8628" y="16571"/>
                    <a:pt x="8993" y="17210"/>
                  </a:cubicBezTo>
                  <a:cubicBezTo>
                    <a:pt x="9062" y="17324"/>
                    <a:pt x="9107" y="17439"/>
                    <a:pt x="9199" y="17553"/>
                  </a:cubicBezTo>
                  <a:lnTo>
                    <a:pt x="9290" y="17735"/>
                  </a:lnTo>
                  <a:lnTo>
                    <a:pt x="9404" y="17895"/>
                  </a:lnTo>
                  <a:lnTo>
                    <a:pt x="9518" y="18055"/>
                  </a:lnTo>
                  <a:lnTo>
                    <a:pt x="9655" y="18215"/>
                  </a:lnTo>
                  <a:cubicBezTo>
                    <a:pt x="9724" y="18329"/>
                    <a:pt x="9815" y="18443"/>
                    <a:pt x="9883" y="18534"/>
                  </a:cubicBezTo>
                  <a:cubicBezTo>
                    <a:pt x="10226" y="18945"/>
                    <a:pt x="10614" y="19333"/>
                    <a:pt x="11002" y="19675"/>
                  </a:cubicBezTo>
                  <a:cubicBezTo>
                    <a:pt x="11413" y="20018"/>
                    <a:pt x="11846" y="20337"/>
                    <a:pt x="12326" y="20611"/>
                  </a:cubicBezTo>
                  <a:cubicBezTo>
                    <a:pt x="12463" y="20703"/>
                    <a:pt x="12622" y="20771"/>
                    <a:pt x="12782" y="20862"/>
                  </a:cubicBezTo>
                  <a:cubicBezTo>
                    <a:pt x="12919" y="23989"/>
                    <a:pt x="12874" y="27116"/>
                    <a:pt x="12645" y="30221"/>
                  </a:cubicBezTo>
                  <a:cubicBezTo>
                    <a:pt x="12417" y="33530"/>
                    <a:pt x="11983" y="36794"/>
                    <a:pt x="11344" y="40013"/>
                  </a:cubicBezTo>
                  <a:lnTo>
                    <a:pt x="15909" y="40698"/>
                  </a:lnTo>
                  <a:cubicBezTo>
                    <a:pt x="16275" y="37251"/>
                    <a:pt x="16434" y="33781"/>
                    <a:pt x="16343" y="30312"/>
                  </a:cubicBezTo>
                  <a:cubicBezTo>
                    <a:pt x="16297" y="27664"/>
                    <a:pt x="16115" y="25039"/>
                    <a:pt x="15818" y="22414"/>
                  </a:cubicBezTo>
                  <a:cubicBezTo>
                    <a:pt x="16571" y="21821"/>
                    <a:pt x="17233" y="21159"/>
                    <a:pt x="17827" y="20429"/>
                  </a:cubicBezTo>
                  <a:cubicBezTo>
                    <a:pt x="18694" y="19356"/>
                    <a:pt x="19402" y="18215"/>
                    <a:pt x="19972" y="17005"/>
                  </a:cubicBezTo>
                  <a:cubicBezTo>
                    <a:pt x="20566" y="15795"/>
                    <a:pt x="21022" y="14563"/>
                    <a:pt x="21410" y="13307"/>
                  </a:cubicBezTo>
                  <a:cubicBezTo>
                    <a:pt x="21821" y="12052"/>
                    <a:pt x="22163" y="10796"/>
                    <a:pt x="22506" y="9541"/>
                  </a:cubicBezTo>
                  <a:lnTo>
                    <a:pt x="21844" y="9336"/>
                  </a:lnTo>
                  <a:cubicBezTo>
                    <a:pt x="21456" y="10591"/>
                    <a:pt x="21045" y="11824"/>
                    <a:pt x="20588" y="13010"/>
                  </a:cubicBezTo>
                  <a:cubicBezTo>
                    <a:pt x="20155" y="14220"/>
                    <a:pt x="19630" y="15407"/>
                    <a:pt x="19036" y="16526"/>
                  </a:cubicBezTo>
                  <a:cubicBezTo>
                    <a:pt x="18420" y="17644"/>
                    <a:pt x="17713" y="18671"/>
                    <a:pt x="16891" y="19607"/>
                  </a:cubicBezTo>
                  <a:cubicBezTo>
                    <a:pt x="16480" y="20041"/>
                    <a:pt x="16069" y="20452"/>
                    <a:pt x="15613" y="20840"/>
                  </a:cubicBezTo>
                  <a:cubicBezTo>
                    <a:pt x="15567" y="20566"/>
                    <a:pt x="15544" y="20292"/>
                    <a:pt x="15498" y="20018"/>
                  </a:cubicBezTo>
                  <a:cubicBezTo>
                    <a:pt x="15247" y="18329"/>
                    <a:pt x="14951" y="16640"/>
                    <a:pt x="14608" y="14951"/>
                  </a:cubicBezTo>
                  <a:cubicBezTo>
                    <a:pt x="14448" y="14197"/>
                    <a:pt x="14266" y="13421"/>
                    <a:pt x="14106" y="12668"/>
                  </a:cubicBezTo>
                  <a:cubicBezTo>
                    <a:pt x="14289" y="12189"/>
                    <a:pt x="14540" y="11687"/>
                    <a:pt x="14837" y="11207"/>
                  </a:cubicBezTo>
                  <a:cubicBezTo>
                    <a:pt x="15270" y="10523"/>
                    <a:pt x="15795" y="9838"/>
                    <a:pt x="16320" y="9153"/>
                  </a:cubicBezTo>
                  <a:cubicBezTo>
                    <a:pt x="16845" y="8468"/>
                    <a:pt x="17393" y="7738"/>
                    <a:pt x="17804" y="6939"/>
                  </a:cubicBezTo>
                  <a:cubicBezTo>
                    <a:pt x="18032" y="6528"/>
                    <a:pt x="18215" y="6094"/>
                    <a:pt x="18352" y="5661"/>
                  </a:cubicBezTo>
                  <a:cubicBezTo>
                    <a:pt x="18466" y="5204"/>
                    <a:pt x="18557" y="4748"/>
                    <a:pt x="18580" y="4268"/>
                  </a:cubicBezTo>
                  <a:lnTo>
                    <a:pt x="17804" y="4223"/>
                  </a:lnTo>
                  <a:cubicBezTo>
                    <a:pt x="17735" y="5022"/>
                    <a:pt x="17393" y="5752"/>
                    <a:pt x="16959" y="6437"/>
                  </a:cubicBezTo>
                  <a:cubicBezTo>
                    <a:pt x="16526" y="7144"/>
                    <a:pt x="15978" y="7761"/>
                    <a:pt x="15407" y="8400"/>
                  </a:cubicBezTo>
                  <a:cubicBezTo>
                    <a:pt x="14837" y="9039"/>
                    <a:pt x="14243" y="9701"/>
                    <a:pt x="13695" y="10431"/>
                  </a:cubicBezTo>
                  <a:cubicBezTo>
                    <a:pt x="13672" y="10431"/>
                    <a:pt x="13650" y="10454"/>
                    <a:pt x="13650" y="10477"/>
                  </a:cubicBezTo>
                  <a:cubicBezTo>
                    <a:pt x="13604" y="10340"/>
                    <a:pt x="13581" y="10180"/>
                    <a:pt x="13558" y="10020"/>
                  </a:cubicBezTo>
                  <a:cubicBezTo>
                    <a:pt x="13239" y="8377"/>
                    <a:pt x="12988" y="6756"/>
                    <a:pt x="12942" y="5113"/>
                  </a:cubicBezTo>
                  <a:cubicBezTo>
                    <a:pt x="12919" y="4291"/>
                    <a:pt x="12942" y="3470"/>
                    <a:pt x="13010" y="2648"/>
                  </a:cubicBezTo>
                  <a:cubicBezTo>
                    <a:pt x="13102" y="1849"/>
                    <a:pt x="13239" y="1027"/>
                    <a:pt x="13467" y="251"/>
                  </a:cubicBezTo>
                  <a:lnTo>
                    <a:pt x="126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45" name="Google Shape;1045;p20"/>
            <p:cNvSpPr/>
            <p:nvPr/>
          </p:nvSpPr>
          <p:spPr>
            <a:xfrm>
              <a:off x="12738362" y="7969858"/>
              <a:ext cx="1161456" cy="1323068"/>
            </a:xfrm>
            <a:custGeom>
              <a:avLst/>
              <a:gdLst/>
              <a:ahLst/>
              <a:cxnLst/>
              <a:rect l="l" t="t" r="r" b="b"/>
              <a:pathLst>
                <a:path w="7122" h="8113" extrusionOk="0">
                  <a:moveTo>
                    <a:pt x="867" y="0"/>
                  </a:moveTo>
                  <a:cubicBezTo>
                    <a:pt x="571" y="23"/>
                    <a:pt x="274" y="69"/>
                    <a:pt x="0" y="114"/>
                  </a:cubicBezTo>
                  <a:cubicBezTo>
                    <a:pt x="1050" y="982"/>
                    <a:pt x="1986" y="1986"/>
                    <a:pt x="2762" y="3059"/>
                  </a:cubicBezTo>
                  <a:cubicBezTo>
                    <a:pt x="3333" y="3835"/>
                    <a:pt x="3812" y="4634"/>
                    <a:pt x="4268" y="5455"/>
                  </a:cubicBezTo>
                  <a:cubicBezTo>
                    <a:pt x="4360" y="5661"/>
                    <a:pt x="4474" y="5866"/>
                    <a:pt x="4588" y="6072"/>
                  </a:cubicBezTo>
                  <a:cubicBezTo>
                    <a:pt x="4679" y="6277"/>
                    <a:pt x="4793" y="6482"/>
                    <a:pt x="4885" y="6711"/>
                  </a:cubicBezTo>
                  <a:lnTo>
                    <a:pt x="5181" y="7350"/>
                  </a:lnTo>
                  <a:lnTo>
                    <a:pt x="5410" y="7920"/>
                  </a:lnTo>
                  <a:cubicBezTo>
                    <a:pt x="5747" y="8047"/>
                    <a:pt x="6102" y="8113"/>
                    <a:pt x="6458" y="8113"/>
                  </a:cubicBezTo>
                  <a:cubicBezTo>
                    <a:pt x="6680" y="8113"/>
                    <a:pt x="6902" y="8087"/>
                    <a:pt x="7122" y="8035"/>
                  </a:cubicBezTo>
                  <a:cubicBezTo>
                    <a:pt x="7007" y="7806"/>
                    <a:pt x="6916" y="7601"/>
                    <a:pt x="6802" y="7395"/>
                  </a:cubicBezTo>
                  <a:lnTo>
                    <a:pt x="6482" y="6734"/>
                  </a:lnTo>
                  <a:lnTo>
                    <a:pt x="6117" y="6072"/>
                  </a:lnTo>
                  <a:cubicBezTo>
                    <a:pt x="6003" y="5866"/>
                    <a:pt x="5866" y="5638"/>
                    <a:pt x="5752" y="5432"/>
                  </a:cubicBezTo>
                  <a:cubicBezTo>
                    <a:pt x="5615" y="5227"/>
                    <a:pt x="5478" y="5022"/>
                    <a:pt x="5341" y="4793"/>
                  </a:cubicBezTo>
                  <a:cubicBezTo>
                    <a:pt x="4816" y="3972"/>
                    <a:pt x="4223" y="3173"/>
                    <a:pt x="3561" y="2420"/>
                  </a:cubicBezTo>
                  <a:lnTo>
                    <a:pt x="3310" y="2146"/>
                  </a:lnTo>
                  <a:cubicBezTo>
                    <a:pt x="3241" y="2054"/>
                    <a:pt x="3150" y="1963"/>
                    <a:pt x="3059" y="1872"/>
                  </a:cubicBezTo>
                  <a:cubicBezTo>
                    <a:pt x="2899" y="1712"/>
                    <a:pt x="2716" y="1529"/>
                    <a:pt x="2534" y="1347"/>
                  </a:cubicBezTo>
                  <a:cubicBezTo>
                    <a:pt x="2351" y="1187"/>
                    <a:pt x="2169" y="1004"/>
                    <a:pt x="1986" y="867"/>
                  </a:cubicBezTo>
                  <a:lnTo>
                    <a:pt x="1712" y="616"/>
                  </a:lnTo>
                  <a:lnTo>
                    <a:pt x="1552" y="502"/>
                  </a:lnTo>
                  <a:lnTo>
                    <a:pt x="1415" y="388"/>
                  </a:lnTo>
                  <a:cubicBezTo>
                    <a:pt x="1233" y="251"/>
                    <a:pt x="1050" y="114"/>
                    <a:pt x="867" y="0"/>
                  </a:cubicBezTo>
                  <a:close/>
                </a:path>
              </a:pathLst>
            </a:custGeom>
            <a:solidFill>
              <a:srgbClr val="542032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46" name="Google Shape;1046;p20"/>
            <p:cNvSpPr/>
            <p:nvPr/>
          </p:nvSpPr>
          <p:spPr>
            <a:xfrm>
              <a:off x="14405855" y="7850646"/>
              <a:ext cx="297947" cy="1180210"/>
            </a:xfrm>
            <a:custGeom>
              <a:avLst/>
              <a:gdLst/>
              <a:ahLst/>
              <a:cxnLst/>
              <a:rect l="l" t="t" r="r" b="b"/>
              <a:pathLst>
                <a:path w="1827" h="7237" extrusionOk="0">
                  <a:moveTo>
                    <a:pt x="343" y="1"/>
                  </a:moveTo>
                  <a:cubicBezTo>
                    <a:pt x="229" y="685"/>
                    <a:pt x="138" y="1347"/>
                    <a:pt x="92" y="2032"/>
                  </a:cubicBezTo>
                  <a:cubicBezTo>
                    <a:pt x="1" y="3767"/>
                    <a:pt x="92" y="5502"/>
                    <a:pt x="229" y="7213"/>
                  </a:cubicBezTo>
                  <a:lnTo>
                    <a:pt x="252" y="7236"/>
                  </a:lnTo>
                  <a:cubicBezTo>
                    <a:pt x="320" y="7236"/>
                    <a:pt x="412" y="7213"/>
                    <a:pt x="503" y="7191"/>
                  </a:cubicBezTo>
                  <a:cubicBezTo>
                    <a:pt x="1074" y="7031"/>
                    <a:pt x="1507" y="6506"/>
                    <a:pt x="1576" y="5935"/>
                  </a:cubicBezTo>
                  <a:cubicBezTo>
                    <a:pt x="1667" y="5935"/>
                    <a:pt x="1758" y="5935"/>
                    <a:pt x="1827" y="5912"/>
                  </a:cubicBezTo>
                  <a:cubicBezTo>
                    <a:pt x="1621" y="4634"/>
                    <a:pt x="1462" y="3333"/>
                    <a:pt x="1416" y="2055"/>
                  </a:cubicBezTo>
                  <a:cubicBezTo>
                    <a:pt x="1393" y="1393"/>
                    <a:pt x="1393" y="708"/>
                    <a:pt x="1439" y="46"/>
                  </a:cubicBezTo>
                  <a:cubicBezTo>
                    <a:pt x="1256" y="46"/>
                    <a:pt x="1074" y="46"/>
                    <a:pt x="891" y="23"/>
                  </a:cubicBezTo>
                  <a:cubicBezTo>
                    <a:pt x="708" y="23"/>
                    <a:pt x="526" y="23"/>
                    <a:pt x="343" y="1"/>
                  </a:cubicBezTo>
                  <a:close/>
                </a:path>
              </a:pathLst>
            </a:custGeom>
            <a:solidFill>
              <a:srgbClr val="542032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47" name="Google Shape;1047;p20"/>
            <p:cNvSpPr/>
            <p:nvPr/>
          </p:nvSpPr>
          <p:spPr>
            <a:xfrm>
              <a:off x="15909779" y="8874299"/>
              <a:ext cx="286695" cy="591980"/>
            </a:xfrm>
            <a:custGeom>
              <a:avLst/>
              <a:gdLst/>
              <a:ahLst/>
              <a:cxnLst/>
              <a:rect l="l" t="t" r="r" b="b"/>
              <a:pathLst>
                <a:path w="1758" h="3630" extrusionOk="0">
                  <a:moveTo>
                    <a:pt x="1096" y="1"/>
                  </a:moveTo>
                  <a:cubicBezTo>
                    <a:pt x="731" y="1119"/>
                    <a:pt x="388" y="2215"/>
                    <a:pt x="0" y="3287"/>
                  </a:cubicBezTo>
                  <a:cubicBezTo>
                    <a:pt x="229" y="3447"/>
                    <a:pt x="502" y="3561"/>
                    <a:pt x="776" y="3630"/>
                  </a:cubicBezTo>
                  <a:cubicBezTo>
                    <a:pt x="1142" y="2489"/>
                    <a:pt x="1438" y="1347"/>
                    <a:pt x="1758" y="206"/>
                  </a:cubicBezTo>
                  <a:lnTo>
                    <a:pt x="1096" y="1"/>
                  </a:lnTo>
                  <a:close/>
                </a:path>
              </a:pathLst>
            </a:custGeom>
            <a:solidFill>
              <a:srgbClr val="542032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48" name="Google Shape;1048;p20"/>
            <p:cNvSpPr/>
            <p:nvPr/>
          </p:nvSpPr>
          <p:spPr>
            <a:xfrm>
              <a:off x="14863784" y="8040471"/>
              <a:ext cx="692438" cy="1060998"/>
            </a:xfrm>
            <a:custGeom>
              <a:avLst/>
              <a:gdLst/>
              <a:ahLst/>
              <a:cxnLst/>
              <a:rect l="l" t="t" r="r" b="b"/>
              <a:pathLst>
                <a:path w="4246" h="6506" extrusionOk="0">
                  <a:moveTo>
                    <a:pt x="3470" y="1"/>
                  </a:moveTo>
                  <a:cubicBezTo>
                    <a:pt x="3401" y="800"/>
                    <a:pt x="3059" y="1530"/>
                    <a:pt x="2625" y="2215"/>
                  </a:cubicBezTo>
                  <a:cubicBezTo>
                    <a:pt x="2192" y="2922"/>
                    <a:pt x="1644" y="3539"/>
                    <a:pt x="1073" y="4178"/>
                  </a:cubicBezTo>
                  <a:cubicBezTo>
                    <a:pt x="708" y="4566"/>
                    <a:pt x="343" y="4977"/>
                    <a:pt x="0" y="5388"/>
                  </a:cubicBezTo>
                  <a:cubicBezTo>
                    <a:pt x="160" y="5844"/>
                    <a:pt x="434" y="6232"/>
                    <a:pt x="822" y="6506"/>
                  </a:cubicBezTo>
                  <a:cubicBezTo>
                    <a:pt x="1187" y="5981"/>
                    <a:pt x="1575" y="5479"/>
                    <a:pt x="1986" y="4931"/>
                  </a:cubicBezTo>
                  <a:cubicBezTo>
                    <a:pt x="2511" y="4246"/>
                    <a:pt x="3059" y="3516"/>
                    <a:pt x="3470" y="2717"/>
                  </a:cubicBezTo>
                  <a:cubicBezTo>
                    <a:pt x="3698" y="2306"/>
                    <a:pt x="3881" y="1872"/>
                    <a:pt x="4018" y="1439"/>
                  </a:cubicBezTo>
                  <a:cubicBezTo>
                    <a:pt x="4132" y="982"/>
                    <a:pt x="4223" y="526"/>
                    <a:pt x="4246" y="46"/>
                  </a:cubicBezTo>
                  <a:lnTo>
                    <a:pt x="3470" y="1"/>
                  </a:lnTo>
                  <a:close/>
                </a:path>
              </a:pathLst>
            </a:custGeom>
            <a:solidFill>
              <a:srgbClr val="542032">
                <a:alpha val="37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49" name="Google Shape;1049;p20"/>
            <p:cNvSpPr/>
            <p:nvPr/>
          </p:nvSpPr>
          <p:spPr>
            <a:xfrm>
              <a:off x="14703639" y="11177641"/>
              <a:ext cx="242174" cy="730598"/>
            </a:xfrm>
            <a:custGeom>
              <a:avLst/>
              <a:gdLst/>
              <a:ahLst/>
              <a:cxnLst/>
              <a:rect l="l" t="t" r="r" b="b"/>
              <a:pathLst>
                <a:path w="1485" h="4480" extrusionOk="0">
                  <a:moveTo>
                    <a:pt x="731" y="74"/>
                  </a:moveTo>
                  <a:cubicBezTo>
                    <a:pt x="777" y="74"/>
                    <a:pt x="845" y="97"/>
                    <a:pt x="891" y="97"/>
                  </a:cubicBezTo>
                  <a:cubicBezTo>
                    <a:pt x="1028" y="165"/>
                    <a:pt x="1142" y="302"/>
                    <a:pt x="1211" y="485"/>
                  </a:cubicBezTo>
                  <a:cubicBezTo>
                    <a:pt x="1256" y="645"/>
                    <a:pt x="1256" y="827"/>
                    <a:pt x="1256" y="987"/>
                  </a:cubicBezTo>
                  <a:lnTo>
                    <a:pt x="1302" y="2037"/>
                  </a:lnTo>
                  <a:cubicBezTo>
                    <a:pt x="1325" y="2676"/>
                    <a:pt x="1325" y="3315"/>
                    <a:pt x="1348" y="3954"/>
                  </a:cubicBezTo>
                  <a:cubicBezTo>
                    <a:pt x="1348" y="3977"/>
                    <a:pt x="1370" y="4023"/>
                    <a:pt x="1370" y="4046"/>
                  </a:cubicBezTo>
                  <a:cubicBezTo>
                    <a:pt x="1370" y="4182"/>
                    <a:pt x="1393" y="4388"/>
                    <a:pt x="1302" y="4411"/>
                  </a:cubicBezTo>
                  <a:cubicBezTo>
                    <a:pt x="1297" y="4412"/>
                    <a:pt x="1293" y="4413"/>
                    <a:pt x="1288" y="4413"/>
                  </a:cubicBezTo>
                  <a:cubicBezTo>
                    <a:pt x="1216" y="4413"/>
                    <a:pt x="1092" y="4268"/>
                    <a:pt x="1028" y="4182"/>
                  </a:cubicBezTo>
                  <a:cubicBezTo>
                    <a:pt x="845" y="3863"/>
                    <a:pt x="731" y="3452"/>
                    <a:pt x="617" y="3110"/>
                  </a:cubicBezTo>
                  <a:cubicBezTo>
                    <a:pt x="594" y="3018"/>
                    <a:pt x="572" y="2950"/>
                    <a:pt x="549" y="2881"/>
                  </a:cubicBezTo>
                  <a:cubicBezTo>
                    <a:pt x="389" y="2402"/>
                    <a:pt x="275" y="1900"/>
                    <a:pt x="183" y="1398"/>
                  </a:cubicBezTo>
                  <a:cubicBezTo>
                    <a:pt x="115" y="1101"/>
                    <a:pt x="69" y="782"/>
                    <a:pt x="183" y="485"/>
                  </a:cubicBezTo>
                  <a:cubicBezTo>
                    <a:pt x="275" y="279"/>
                    <a:pt x="503" y="74"/>
                    <a:pt x="731" y="74"/>
                  </a:cubicBezTo>
                  <a:close/>
                  <a:moveTo>
                    <a:pt x="750" y="0"/>
                  </a:moveTo>
                  <a:cubicBezTo>
                    <a:pt x="478" y="0"/>
                    <a:pt x="210" y="215"/>
                    <a:pt x="115" y="462"/>
                  </a:cubicBezTo>
                  <a:cubicBezTo>
                    <a:pt x="1" y="759"/>
                    <a:pt x="47" y="1101"/>
                    <a:pt x="92" y="1398"/>
                  </a:cubicBezTo>
                  <a:cubicBezTo>
                    <a:pt x="183" y="1900"/>
                    <a:pt x="320" y="2402"/>
                    <a:pt x="480" y="2904"/>
                  </a:cubicBezTo>
                  <a:cubicBezTo>
                    <a:pt x="503" y="2973"/>
                    <a:pt x="526" y="3041"/>
                    <a:pt x="549" y="3133"/>
                  </a:cubicBezTo>
                  <a:cubicBezTo>
                    <a:pt x="663" y="3475"/>
                    <a:pt x="777" y="3886"/>
                    <a:pt x="982" y="4205"/>
                  </a:cubicBezTo>
                  <a:cubicBezTo>
                    <a:pt x="1005" y="4251"/>
                    <a:pt x="1142" y="4479"/>
                    <a:pt x="1302" y="4479"/>
                  </a:cubicBezTo>
                  <a:lnTo>
                    <a:pt x="1325" y="4479"/>
                  </a:lnTo>
                  <a:cubicBezTo>
                    <a:pt x="1485" y="4434"/>
                    <a:pt x="1462" y="4205"/>
                    <a:pt x="1439" y="4046"/>
                  </a:cubicBezTo>
                  <a:cubicBezTo>
                    <a:pt x="1439" y="4000"/>
                    <a:pt x="1439" y="3977"/>
                    <a:pt x="1439" y="3954"/>
                  </a:cubicBezTo>
                  <a:cubicBezTo>
                    <a:pt x="1416" y="3315"/>
                    <a:pt x="1393" y="2676"/>
                    <a:pt x="1370" y="2037"/>
                  </a:cubicBezTo>
                  <a:lnTo>
                    <a:pt x="1348" y="987"/>
                  </a:lnTo>
                  <a:cubicBezTo>
                    <a:pt x="1325" y="804"/>
                    <a:pt x="1325" y="622"/>
                    <a:pt x="1279" y="462"/>
                  </a:cubicBezTo>
                  <a:cubicBezTo>
                    <a:pt x="1211" y="257"/>
                    <a:pt x="1074" y="97"/>
                    <a:pt x="914" y="28"/>
                  </a:cubicBezTo>
                  <a:cubicBezTo>
                    <a:pt x="860" y="9"/>
                    <a:pt x="805" y="0"/>
                    <a:pt x="750" y="0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0" name="Google Shape;1050;p20"/>
            <p:cNvSpPr/>
            <p:nvPr/>
          </p:nvSpPr>
          <p:spPr>
            <a:xfrm>
              <a:off x="14435699" y="8621199"/>
              <a:ext cx="275605" cy="2259636"/>
            </a:xfrm>
            <a:custGeom>
              <a:avLst/>
              <a:gdLst/>
              <a:ahLst/>
              <a:cxnLst/>
              <a:rect l="l" t="t" r="r" b="b"/>
              <a:pathLst>
                <a:path w="1690" h="13856" extrusionOk="0">
                  <a:moveTo>
                    <a:pt x="23" y="0"/>
                  </a:moveTo>
                  <a:cubicBezTo>
                    <a:pt x="0" y="0"/>
                    <a:pt x="0" y="23"/>
                    <a:pt x="0" y="46"/>
                  </a:cubicBezTo>
                  <a:cubicBezTo>
                    <a:pt x="731" y="3470"/>
                    <a:pt x="1233" y="6985"/>
                    <a:pt x="1507" y="10500"/>
                  </a:cubicBezTo>
                  <a:cubicBezTo>
                    <a:pt x="1575" y="11436"/>
                    <a:pt x="1621" y="12326"/>
                    <a:pt x="1347" y="13171"/>
                  </a:cubicBezTo>
                  <a:cubicBezTo>
                    <a:pt x="1279" y="13353"/>
                    <a:pt x="1187" y="13536"/>
                    <a:pt x="1096" y="13718"/>
                  </a:cubicBezTo>
                  <a:cubicBezTo>
                    <a:pt x="1096" y="13764"/>
                    <a:pt x="1096" y="13810"/>
                    <a:pt x="1096" y="13855"/>
                  </a:cubicBezTo>
                  <a:cubicBezTo>
                    <a:pt x="1233" y="13650"/>
                    <a:pt x="1324" y="13422"/>
                    <a:pt x="1416" y="13193"/>
                  </a:cubicBezTo>
                  <a:cubicBezTo>
                    <a:pt x="1690" y="12349"/>
                    <a:pt x="1644" y="11436"/>
                    <a:pt x="1575" y="10500"/>
                  </a:cubicBezTo>
                  <a:cubicBezTo>
                    <a:pt x="1301" y="6985"/>
                    <a:pt x="799" y="3470"/>
                    <a:pt x="69" y="23"/>
                  </a:cubicBezTo>
                  <a:cubicBezTo>
                    <a:pt x="69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1" name="Google Shape;1051;p20"/>
            <p:cNvSpPr/>
            <p:nvPr/>
          </p:nvSpPr>
          <p:spPr>
            <a:xfrm>
              <a:off x="14781918" y="11326696"/>
              <a:ext cx="108122" cy="291098"/>
            </a:xfrm>
            <a:custGeom>
              <a:avLst/>
              <a:gdLst/>
              <a:ahLst/>
              <a:cxnLst/>
              <a:rect l="l" t="t" r="r" b="b"/>
              <a:pathLst>
                <a:path w="663" h="1785" extrusionOk="0">
                  <a:moveTo>
                    <a:pt x="297" y="73"/>
                  </a:moveTo>
                  <a:cubicBezTo>
                    <a:pt x="320" y="73"/>
                    <a:pt x="343" y="73"/>
                    <a:pt x="343" y="96"/>
                  </a:cubicBezTo>
                  <a:cubicBezTo>
                    <a:pt x="548" y="210"/>
                    <a:pt x="525" y="1054"/>
                    <a:pt x="502" y="1328"/>
                  </a:cubicBezTo>
                  <a:cubicBezTo>
                    <a:pt x="502" y="1420"/>
                    <a:pt x="480" y="1511"/>
                    <a:pt x="434" y="1579"/>
                  </a:cubicBezTo>
                  <a:cubicBezTo>
                    <a:pt x="411" y="1648"/>
                    <a:pt x="343" y="1694"/>
                    <a:pt x="274" y="1716"/>
                  </a:cubicBezTo>
                  <a:cubicBezTo>
                    <a:pt x="206" y="1397"/>
                    <a:pt x="160" y="1077"/>
                    <a:pt x="137" y="758"/>
                  </a:cubicBezTo>
                  <a:cubicBezTo>
                    <a:pt x="137" y="735"/>
                    <a:pt x="137" y="689"/>
                    <a:pt x="137" y="644"/>
                  </a:cubicBezTo>
                  <a:cubicBezTo>
                    <a:pt x="114" y="461"/>
                    <a:pt x="69" y="187"/>
                    <a:pt x="228" y="96"/>
                  </a:cubicBezTo>
                  <a:cubicBezTo>
                    <a:pt x="251" y="73"/>
                    <a:pt x="274" y="73"/>
                    <a:pt x="297" y="73"/>
                  </a:cubicBezTo>
                  <a:close/>
                  <a:moveTo>
                    <a:pt x="286" y="1"/>
                  </a:moveTo>
                  <a:cubicBezTo>
                    <a:pt x="256" y="1"/>
                    <a:pt x="221" y="8"/>
                    <a:pt x="183" y="27"/>
                  </a:cubicBezTo>
                  <a:cubicBezTo>
                    <a:pt x="0" y="141"/>
                    <a:pt x="23" y="438"/>
                    <a:pt x="46" y="644"/>
                  </a:cubicBezTo>
                  <a:cubicBezTo>
                    <a:pt x="69" y="689"/>
                    <a:pt x="69" y="735"/>
                    <a:pt x="69" y="758"/>
                  </a:cubicBezTo>
                  <a:cubicBezTo>
                    <a:pt x="92" y="1100"/>
                    <a:pt x="137" y="1442"/>
                    <a:pt x="228" y="1762"/>
                  </a:cubicBezTo>
                  <a:cubicBezTo>
                    <a:pt x="228" y="1785"/>
                    <a:pt x="228" y="1785"/>
                    <a:pt x="251" y="1785"/>
                  </a:cubicBezTo>
                  <a:cubicBezTo>
                    <a:pt x="365" y="1785"/>
                    <a:pt x="457" y="1739"/>
                    <a:pt x="502" y="1625"/>
                  </a:cubicBezTo>
                  <a:cubicBezTo>
                    <a:pt x="548" y="1534"/>
                    <a:pt x="571" y="1442"/>
                    <a:pt x="571" y="1351"/>
                  </a:cubicBezTo>
                  <a:cubicBezTo>
                    <a:pt x="594" y="1328"/>
                    <a:pt x="662" y="210"/>
                    <a:pt x="388" y="27"/>
                  </a:cubicBezTo>
                  <a:cubicBezTo>
                    <a:pt x="362" y="14"/>
                    <a:pt x="328" y="1"/>
                    <a:pt x="286" y="1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2" name="Google Shape;1052;p20"/>
            <p:cNvSpPr/>
            <p:nvPr/>
          </p:nvSpPr>
          <p:spPr>
            <a:xfrm>
              <a:off x="13631714" y="8855708"/>
              <a:ext cx="919608" cy="1868734"/>
            </a:xfrm>
            <a:custGeom>
              <a:avLst/>
              <a:gdLst/>
              <a:ahLst/>
              <a:cxnLst/>
              <a:rect l="l" t="t" r="r" b="b"/>
              <a:pathLst>
                <a:path w="5639" h="11459" extrusionOk="0">
                  <a:moveTo>
                    <a:pt x="23" y="0"/>
                  </a:moveTo>
                  <a:cubicBezTo>
                    <a:pt x="0" y="0"/>
                    <a:pt x="0" y="23"/>
                    <a:pt x="0" y="46"/>
                  </a:cubicBezTo>
                  <a:lnTo>
                    <a:pt x="1735" y="5091"/>
                  </a:lnTo>
                  <a:cubicBezTo>
                    <a:pt x="2032" y="5958"/>
                    <a:pt x="2328" y="6848"/>
                    <a:pt x="2876" y="7601"/>
                  </a:cubicBezTo>
                  <a:cubicBezTo>
                    <a:pt x="3173" y="8035"/>
                    <a:pt x="3561" y="8400"/>
                    <a:pt x="3926" y="8765"/>
                  </a:cubicBezTo>
                  <a:cubicBezTo>
                    <a:pt x="4177" y="9016"/>
                    <a:pt x="4428" y="9290"/>
                    <a:pt x="4657" y="9541"/>
                  </a:cubicBezTo>
                  <a:cubicBezTo>
                    <a:pt x="5045" y="10021"/>
                    <a:pt x="5501" y="10683"/>
                    <a:pt x="5570" y="11413"/>
                  </a:cubicBezTo>
                  <a:cubicBezTo>
                    <a:pt x="5592" y="11436"/>
                    <a:pt x="5615" y="11436"/>
                    <a:pt x="5638" y="11459"/>
                  </a:cubicBezTo>
                  <a:cubicBezTo>
                    <a:pt x="5592" y="10683"/>
                    <a:pt x="5136" y="9975"/>
                    <a:pt x="4725" y="9496"/>
                  </a:cubicBezTo>
                  <a:cubicBezTo>
                    <a:pt x="4474" y="9222"/>
                    <a:pt x="4223" y="8971"/>
                    <a:pt x="3972" y="8720"/>
                  </a:cubicBezTo>
                  <a:cubicBezTo>
                    <a:pt x="3607" y="8355"/>
                    <a:pt x="3241" y="7989"/>
                    <a:pt x="2922" y="7556"/>
                  </a:cubicBezTo>
                  <a:cubicBezTo>
                    <a:pt x="2397" y="6802"/>
                    <a:pt x="2100" y="5935"/>
                    <a:pt x="1803" y="5068"/>
                  </a:cubicBezTo>
                  <a:lnTo>
                    <a:pt x="69" y="23"/>
                  </a:lnTo>
                  <a:cubicBezTo>
                    <a:pt x="69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3" name="Google Shape;1053;p20"/>
            <p:cNvSpPr/>
            <p:nvPr/>
          </p:nvSpPr>
          <p:spPr>
            <a:xfrm>
              <a:off x="13140354" y="9522053"/>
              <a:ext cx="636664" cy="301698"/>
            </a:xfrm>
            <a:custGeom>
              <a:avLst/>
              <a:gdLst/>
              <a:ahLst/>
              <a:cxnLst/>
              <a:rect l="l" t="t" r="r" b="b"/>
              <a:pathLst>
                <a:path w="3904" h="1850" extrusionOk="0">
                  <a:moveTo>
                    <a:pt x="46" y="0"/>
                  </a:moveTo>
                  <a:lnTo>
                    <a:pt x="0" y="69"/>
                  </a:lnTo>
                  <a:cubicBezTo>
                    <a:pt x="753" y="548"/>
                    <a:pt x="1598" y="936"/>
                    <a:pt x="2465" y="1210"/>
                  </a:cubicBezTo>
                  <a:cubicBezTo>
                    <a:pt x="2534" y="1233"/>
                    <a:pt x="2580" y="1256"/>
                    <a:pt x="2648" y="1256"/>
                  </a:cubicBezTo>
                  <a:cubicBezTo>
                    <a:pt x="2945" y="1347"/>
                    <a:pt x="3241" y="1438"/>
                    <a:pt x="3515" y="1598"/>
                  </a:cubicBezTo>
                  <a:cubicBezTo>
                    <a:pt x="3607" y="1666"/>
                    <a:pt x="3698" y="1735"/>
                    <a:pt x="3789" y="1826"/>
                  </a:cubicBezTo>
                  <a:cubicBezTo>
                    <a:pt x="3835" y="1826"/>
                    <a:pt x="3858" y="1826"/>
                    <a:pt x="3903" y="1849"/>
                  </a:cubicBezTo>
                  <a:cubicBezTo>
                    <a:pt x="3812" y="1735"/>
                    <a:pt x="3698" y="1621"/>
                    <a:pt x="3538" y="1530"/>
                  </a:cubicBezTo>
                  <a:cubicBezTo>
                    <a:pt x="3264" y="1370"/>
                    <a:pt x="2968" y="1278"/>
                    <a:pt x="2671" y="1187"/>
                  </a:cubicBezTo>
                  <a:cubicBezTo>
                    <a:pt x="2602" y="1187"/>
                    <a:pt x="2557" y="1164"/>
                    <a:pt x="2488" y="1141"/>
                  </a:cubicBezTo>
                  <a:cubicBezTo>
                    <a:pt x="1621" y="868"/>
                    <a:pt x="799" y="480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4" name="Google Shape;1054;p20"/>
            <p:cNvSpPr/>
            <p:nvPr/>
          </p:nvSpPr>
          <p:spPr>
            <a:xfrm>
              <a:off x="13151444" y="9499711"/>
              <a:ext cx="566051" cy="204828"/>
            </a:xfrm>
            <a:custGeom>
              <a:avLst/>
              <a:gdLst/>
              <a:ahLst/>
              <a:cxnLst/>
              <a:rect l="l" t="t" r="r" b="b"/>
              <a:pathLst>
                <a:path w="3471" h="1256" extrusionOk="0">
                  <a:moveTo>
                    <a:pt x="46" y="0"/>
                  </a:moveTo>
                  <a:lnTo>
                    <a:pt x="1" y="69"/>
                  </a:lnTo>
                  <a:cubicBezTo>
                    <a:pt x="46" y="92"/>
                    <a:pt x="92" y="114"/>
                    <a:pt x="138" y="114"/>
                  </a:cubicBezTo>
                  <a:cubicBezTo>
                    <a:pt x="959" y="480"/>
                    <a:pt x="1804" y="845"/>
                    <a:pt x="2648" y="1164"/>
                  </a:cubicBezTo>
                  <a:cubicBezTo>
                    <a:pt x="2763" y="1210"/>
                    <a:pt x="2877" y="1256"/>
                    <a:pt x="3014" y="1256"/>
                  </a:cubicBezTo>
                  <a:lnTo>
                    <a:pt x="3059" y="1256"/>
                  </a:lnTo>
                  <a:cubicBezTo>
                    <a:pt x="3173" y="1256"/>
                    <a:pt x="3288" y="1210"/>
                    <a:pt x="3356" y="1142"/>
                  </a:cubicBezTo>
                  <a:cubicBezTo>
                    <a:pt x="3447" y="1073"/>
                    <a:pt x="3470" y="959"/>
                    <a:pt x="3470" y="845"/>
                  </a:cubicBezTo>
                  <a:lnTo>
                    <a:pt x="3402" y="845"/>
                  </a:lnTo>
                  <a:cubicBezTo>
                    <a:pt x="3402" y="936"/>
                    <a:pt x="3379" y="1027"/>
                    <a:pt x="3310" y="1096"/>
                  </a:cubicBezTo>
                  <a:cubicBezTo>
                    <a:pt x="3242" y="1164"/>
                    <a:pt x="3128" y="1187"/>
                    <a:pt x="3014" y="1187"/>
                  </a:cubicBezTo>
                  <a:cubicBezTo>
                    <a:pt x="2900" y="1164"/>
                    <a:pt x="2785" y="1119"/>
                    <a:pt x="2671" y="1096"/>
                  </a:cubicBezTo>
                  <a:cubicBezTo>
                    <a:pt x="1827" y="753"/>
                    <a:pt x="982" y="411"/>
                    <a:pt x="160" y="46"/>
                  </a:cubicBezTo>
                  <a:cubicBezTo>
                    <a:pt x="115" y="46"/>
                    <a:pt x="92" y="23"/>
                    <a:pt x="46" y="0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5" name="Google Shape;1055;p20"/>
            <p:cNvSpPr/>
            <p:nvPr/>
          </p:nvSpPr>
          <p:spPr>
            <a:xfrm>
              <a:off x="14465542" y="8509489"/>
              <a:ext cx="387152" cy="2695223"/>
            </a:xfrm>
            <a:custGeom>
              <a:avLst/>
              <a:gdLst/>
              <a:ahLst/>
              <a:cxnLst/>
              <a:rect l="l" t="t" r="r" b="b"/>
              <a:pathLst>
                <a:path w="2374" h="16527" extrusionOk="0">
                  <a:moveTo>
                    <a:pt x="46" y="1"/>
                  </a:moveTo>
                  <a:cubicBezTo>
                    <a:pt x="23" y="24"/>
                    <a:pt x="0" y="24"/>
                    <a:pt x="23" y="46"/>
                  </a:cubicBezTo>
                  <a:cubicBezTo>
                    <a:pt x="251" y="1553"/>
                    <a:pt x="571" y="3082"/>
                    <a:pt x="890" y="4543"/>
                  </a:cubicBezTo>
                  <a:cubicBezTo>
                    <a:pt x="1575" y="7853"/>
                    <a:pt x="2305" y="11276"/>
                    <a:pt x="2191" y="14677"/>
                  </a:cubicBezTo>
                  <a:cubicBezTo>
                    <a:pt x="2191" y="15065"/>
                    <a:pt x="2146" y="15476"/>
                    <a:pt x="1940" y="15819"/>
                  </a:cubicBezTo>
                  <a:cubicBezTo>
                    <a:pt x="1758" y="16138"/>
                    <a:pt x="1392" y="16366"/>
                    <a:pt x="959" y="16435"/>
                  </a:cubicBezTo>
                  <a:cubicBezTo>
                    <a:pt x="959" y="16458"/>
                    <a:pt x="959" y="16503"/>
                    <a:pt x="959" y="16526"/>
                  </a:cubicBezTo>
                  <a:cubicBezTo>
                    <a:pt x="1415" y="16435"/>
                    <a:pt x="1803" y="16184"/>
                    <a:pt x="2009" y="15864"/>
                  </a:cubicBezTo>
                  <a:cubicBezTo>
                    <a:pt x="2214" y="15522"/>
                    <a:pt x="2260" y="15088"/>
                    <a:pt x="2260" y="14677"/>
                  </a:cubicBezTo>
                  <a:cubicBezTo>
                    <a:pt x="2374" y="11254"/>
                    <a:pt x="1643" y="7830"/>
                    <a:pt x="959" y="4520"/>
                  </a:cubicBezTo>
                  <a:cubicBezTo>
                    <a:pt x="639" y="3059"/>
                    <a:pt x="320" y="1530"/>
                    <a:pt x="91" y="46"/>
                  </a:cubicBezTo>
                  <a:cubicBezTo>
                    <a:pt x="91" y="24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6" name="Google Shape;1056;p20"/>
            <p:cNvSpPr/>
            <p:nvPr/>
          </p:nvSpPr>
          <p:spPr>
            <a:xfrm>
              <a:off x="14431948" y="8863210"/>
              <a:ext cx="178899" cy="1269415"/>
            </a:xfrm>
            <a:custGeom>
              <a:avLst/>
              <a:gdLst/>
              <a:ahLst/>
              <a:cxnLst/>
              <a:rect l="l" t="t" r="r" b="b"/>
              <a:pathLst>
                <a:path w="1097" h="7784" extrusionOk="0">
                  <a:moveTo>
                    <a:pt x="1" y="0"/>
                  </a:moveTo>
                  <a:cubicBezTo>
                    <a:pt x="1" y="160"/>
                    <a:pt x="23" y="297"/>
                    <a:pt x="23" y="457"/>
                  </a:cubicBezTo>
                  <a:cubicBezTo>
                    <a:pt x="183" y="1073"/>
                    <a:pt x="320" y="1666"/>
                    <a:pt x="434" y="2305"/>
                  </a:cubicBezTo>
                  <a:cubicBezTo>
                    <a:pt x="617" y="3378"/>
                    <a:pt x="731" y="4497"/>
                    <a:pt x="845" y="5570"/>
                  </a:cubicBezTo>
                  <a:lnTo>
                    <a:pt x="982" y="7099"/>
                  </a:lnTo>
                  <a:cubicBezTo>
                    <a:pt x="1005" y="7327"/>
                    <a:pt x="1005" y="7532"/>
                    <a:pt x="868" y="7669"/>
                  </a:cubicBezTo>
                  <a:cubicBezTo>
                    <a:pt x="845" y="7669"/>
                    <a:pt x="845" y="7692"/>
                    <a:pt x="822" y="7692"/>
                  </a:cubicBezTo>
                  <a:cubicBezTo>
                    <a:pt x="822" y="7715"/>
                    <a:pt x="822" y="7761"/>
                    <a:pt x="822" y="7784"/>
                  </a:cubicBezTo>
                  <a:cubicBezTo>
                    <a:pt x="868" y="7761"/>
                    <a:pt x="891" y="7738"/>
                    <a:pt x="914" y="7715"/>
                  </a:cubicBezTo>
                  <a:cubicBezTo>
                    <a:pt x="1096" y="7578"/>
                    <a:pt x="1096" y="7327"/>
                    <a:pt x="1073" y="7099"/>
                  </a:cubicBezTo>
                  <a:lnTo>
                    <a:pt x="914" y="5570"/>
                  </a:lnTo>
                  <a:cubicBezTo>
                    <a:pt x="800" y="4497"/>
                    <a:pt x="685" y="3378"/>
                    <a:pt x="503" y="2283"/>
                  </a:cubicBezTo>
                  <a:cubicBezTo>
                    <a:pt x="366" y="1507"/>
                    <a:pt x="183" y="753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7" name="Google Shape;1057;p20"/>
            <p:cNvSpPr/>
            <p:nvPr/>
          </p:nvSpPr>
          <p:spPr>
            <a:xfrm>
              <a:off x="13464231" y="8746118"/>
              <a:ext cx="971631" cy="1903959"/>
            </a:xfrm>
            <a:custGeom>
              <a:avLst/>
              <a:gdLst/>
              <a:ahLst/>
              <a:cxnLst/>
              <a:rect l="l" t="t" r="r" b="b"/>
              <a:pathLst>
                <a:path w="5958" h="11675" extrusionOk="0">
                  <a:moveTo>
                    <a:pt x="45" y="0"/>
                  </a:moveTo>
                  <a:cubicBezTo>
                    <a:pt x="38" y="0"/>
                    <a:pt x="30" y="3"/>
                    <a:pt x="23" y="11"/>
                  </a:cubicBezTo>
                  <a:cubicBezTo>
                    <a:pt x="0" y="11"/>
                    <a:pt x="0" y="33"/>
                    <a:pt x="0" y="56"/>
                  </a:cubicBezTo>
                  <a:cubicBezTo>
                    <a:pt x="776" y="1289"/>
                    <a:pt x="1233" y="2681"/>
                    <a:pt x="1689" y="4051"/>
                  </a:cubicBezTo>
                  <a:cubicBezTo>
                    <a:pt x="1940" y="4827"/>
                    <a:pt x="2191" y="5626"/>
                    <a:pt x="2511" y="6379"/>
                  </a:cubicBezTo>
                  <a:cubicBezTo>
                    <a:pt x="3127" y="7862"/>
                    <a:pt x="3949" y="9209"/>
                    <a:pt x="4999" y="10396"/>
                  </a:cubicBezTo>
                  <a:cubicBezTo>
                    <a:pt x="5022" y="10442"/>
                    <a:pt x="5067" y="10487"/>
                    <a:pt x="5113" y="10533"/>
                  </a:cubicBezTo>
                  <a:cubicBezTo>
                    <a:pt x="5341" y="10807"/>
                    <a:pt x="5569" y="11081"/>
                    <a:pt x="5752" y="11378"/>
                  </a:cubicBezTo>
                  <a:cubicBezTo>
                    <a:pt x="5798" y="11446"/>
                    <a:pt x="5820" y="11537"/>
                    <a:pt x="5843" y="11606"/>
                  </a:cubicBezTo>
                  <a:cubicBezTo>
                    <a:pt x="5889" y="11629"/>
                    <a:pt x="5935" y="11651"/>
                    <a:pt x="5957" y="11674"/>
                  </a:cubicBezTo>
                  <a:cubicBezTo>
                    <a:pt x="5935" y="11560"/>
                    <a:pt x="5866" y="11469"/>
                    <a:pt x="5820" y="11355"/>
                  </a:cubicBezTo>
                  <a:cubicBezTo>
                    <a:pt x="5638" y="11035"/>
                    <a:pt x="5410" y="10761"/>
                    <a:pt x="5159" y="10487"/>
                  </a:cubicBezTo>
                  <a:cubicBezTo>
                    <a:pt x="5136" y="10442"/>
                    <a:pt x="5090" y="10396"/>
                    <a:pt x="5044" y="10350"/>
                  </a:cubicBezTo>
                  <a:cubicBezTo>
                    <a:pt x="4017" y="9163"/>
                    <a:pt x="3196" y="7817"/>
                    <a:pt x="2579" y="6356"/>
                  </a:cubicBezTo>
                  <a:cubicBezTo>
                    <a:pt x="2260" y="5603"/>
                    <a:pt x="2009" y="4804"/>
                    <a:pt x="1758" y="4028"/>
                  </a:cubicBezTo>
                  <a:cubicBezTo>
                    <a:pt x="1301" y="2658"/>
                    <a:pt x="845" y="1243"/>
                    <a:pt x="69" y="11"/>
                  </a:cubicBezTo>
                  <a:cubicBezTo>
                    <a:pt x="69" y="11"/>
                    <a:pt x="58" y="0"/>
                    <a:pt x="45" y="0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8" name="Google Shape;1058;p20"/>
            <p:cNvSpPr/>
            <p:nvPr/>
          </p:nvSpPr>
          <p:spPr>
            <a:xfrm>
              <a:off x="15124386" y="9168333"/>
              <a:ext cx="934448" cy="1824213"/>
            </a:xfrm>
            <a:custGeom>
              <a:avLst/>
              <a:gdLst/>
              <a:ahLst/>
              <a:cxnLst/>
              <a:rect l="l" t="t" r="r" b="b"/>
              <a:pathLst>
                <a:path w="5730" h="11186" extrusionOk="0">
                  <a:moveTo>
                    <a:pt x="5684" y="1"/>
                  </a:moveTo>
                  <a:cubicBezTo>
                    <a:pt x="5661" y="1"/>
                    <a:pt x="5638" y="1"/>
                    <a:pt x="5638" y="24"/>
                  </a:cubicBezTo>
                  <a:cubicBezTo>
                    <a:pt x="4702" y="3493"/>
                    <a:pt x="3036" y="6803"/>
                    <a:pt x="822" y="9610"/>
                  </a:cubicBezTo>
                  <a:lnTo>
                    <a:pt x="776" y="9679"/>
                  </a:lnTo>
                  <a:cubicBezTo>
                    <a:pt x="479" y="10021"/>
                    <a:pt x="183" y="10409"/>
                    <a:pt x="46" y="10843"/>
                  </a:cubicBezTo>
                  <a:cubicBezTo>
                    <a:pt x="23" y="10957"/>
                    <a:pt x="0" y="11071"/>
                    <a:pt x="0" y="11185"/>
                  </a:cubicBezTo>
                  <a:cubicBezTo>
                    <a:pt x="23" y="11162"/>
                    <a:pt x="46" y="11140"/>
                    <a:pt x="69" y="11117"/>
                  </a:cubicBezTo>
                  <a:cubicBezTo>
                    <a:pt x="91" y="11025"/>
                    <a:pt x="114" y="10957"/>
                    <a:pt x="137" y="10866"/>
                  </a:cubicBezTo>
                  <a:cubicBezTo>
                    <a:pt x="251" y="10432"/>
                    <a:pt x="548" y="10067"/>
                    <a:pt x="822" y="9724"/>
                  </a:cubicBezTo>
                  <a:lnTo>
                    <a:pt x="867" y="9656"/>
                  </a:lnTo>
                  <a:cubicBezTo>
                    <a:pt x="3104" y="6826"/>
                    <a:pt x="4771" y="3516"/>
                    <a:pt x="5706" y="46"/>
                  </a:cubicBezTo>
                  <a:cubicBezTo>
                    <a:pt x="5729" y="24"/>
                    <a:pt x="5706" y="1"/>
                    <a:pt x="5684" y="1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9" name="Google Shape;1059;p20"/>
            <p:cNvSpPr/>
            <p:nvPr/>
          </p:nvSpPr>
          <p:spPr>
            <a:xfrm>
              <a:off x="15157817" y="9137021"/>
              <a:ext cx="871173" cy="1535398"/>
            </a:xfrm>
            <a:custGeom>
              <a:avLst/>
              <a:gdLst/>
              <a:ahLst/>
              <a:cxnLst/>
              <a:rect l="l" t="t" r="r" b="b"/>
              <a:pathLst>
                <a:path w="5342" h="9415" extrusionOk="0">
                  <a:moveTo>
                    <a:pt x="5299" y="1"/>
                  </a:moveTo>
                  <a:cubicBezTo>
                    <a:pt x="5285" y="1"/>
                    <a:pt x="5273" y="17"/>
                    <a:pt x="5273" y="33"/>
                  </a:cubicBezTo>
                  <a:cubicBezTo>
                    <a:pt x="4474" y="3092"/>
                    <a:pt x="3036" y="6036"/>
                    <a:pt x="1119" y="8547"/>
                  </a:cubicBezTo>
                  <a:cubicBezTo>
                    <a:pt x="936" y="8798"/>
                    <a:pt x="731" y="9026"/>
                    <a:pt x="480" y="9186"/>
                  </a:cubicBezTo>
                  <a:cubicBezTo>
                    <a:pt x="366" y="9254"/>
                    <a:pt x="229" y="9323"/>
                    <a:pt x="92" y="9346"/>
                  </a:cubicBezTo>
                  <a:cubicBezTo>
                    <a:pt x="69" y="9369"/>
                    <a:pt x="23" y="9391"/>
                    <a:pt x="1" y="9414"/>
                  </a:cubicBezTo>
                  <a:cubicBezTo>
                    <a:pt x="183" y="9414"/>
                    <a:pt x="366" y="9369"/>
                    <a:pt x="526" y="9254"/>
                  </a:cubicBezTo>
                  <a:cubicBezTo>
                    <a:pt x="799" y="9095"/>
                    <a:pt x="982" y="8844"/>
                    <a:pt x="1187" y="8593"/>
                  </a:cubicBezTo>
                  <a:cubicBezTo>
                    <a:pt x="3105" y="6082"/>
                    <a:pt x="4543" y="3114"/>
                    <a:pt x="5342" y="56"/>
                  </a:cubicBezTo>
                  <a:cubicBezTo>
                    <a:pt x="5342" y="33"/>
                    <a:pt x="5342" y="10"/>
                    <a:pt x="5319" y="10"/>
                  </a:cubicBezTo>
                  <a:cubicBezTo>
                    <a:pt x="5312" y="4"/>
                    <a:pt x="5305" y="1"/>
                    <a:pt x="5299" y="1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0" name="Google Shape;1060;p20"/>
            <p:cNvSpPr/>
            <p:nvPr/>
          </p:nvSpPr>
          <p:spPr>
            <a:xfrm>
              <a:off x="14856282" y="8617448"/>
              <a:ext cx="443088" cy="733534"/>
            </a:xfrm>
            <a:custGeom>
              <a:avLst/>
              <a:gdLst/>
              <a:ahLst/>
              <a:cxnLst/>
              <a:rect l="l" t="t" r="r" b="b"/>
              <a:pathLst>
                <a:path w="2717" h="4498" extrusionOk="0">
                  <a:moveTo>
                    <a:pt x="2648" y="1"/>
                  </a:moveTo>
                  <a:lnTo>
                    <a:pt x="708" y="2763"/>
                  </a:lnTo>
                  <a:cubicBezTo>
                    <a:pt x="457" y="3105"/>
                    <a:pt x="183" y="3516"/>
                    <a:pt x="69" y="3949"/>
                  </a:cubicBezTo>
                  <a:cubicBezTo>
                    <a:pt x="1" y="4132"/>
                    <a:pt x="1" y="4315"/>
                    <a:pt x="1" y="4497"/>
                  </a:cubicBezTo>
                  <a:cubicBezTo>
                    <a:pt x="24" y="4429"/>
                    <a:pt x="46" y="4383"/>
                    <a:pt x="69" y="4315"/>
                  </a:cubicBezTo>
                  <a:cubicBezTo>
                    <a:pt x="92" y="4201"/>
                    <a:pt x="92" y="4086"/>
                    <a:pt x="138" y="3972"/>
                  </a:cubicBezTo>
                  <a:cubicBezTo>
                    <a:pt x="252" y="3539"/>
                    <a:pt x="503" y="3173"/>
                    <a:pt x="754" y="2808"/>
                  </a:cubicBezTo>
                  <a:lnTo>
                    <a:pt x="2694" y="46"/>
                  </a:lnTo>
                  <a:cubicBezTo>
                    <a:pt x="2717" y="46"/>
                    <a:pt x="2717" y="23"/>
                    <a:pt x="2694" y="1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1" name="Google Shape;1061;p20"/>
            <p:cNvSpPr/>
            <p:nvPr/>
          </p:nvSpPr>
          <p:spPr>
            <a:xfrm>
              <a:off x="15172657" y="9181705"/>
              <a:ext cx="919608" cy="1769907"/>
            </a:xfrm>
            <a:custGeom>
              <a:avLst/>
              <a:gdLst/>
              <a:ahLst/>
              <a:cxnLst/>
              <a:rect l="l" t="t" r="r" b="b"/>
              <a:pathLst>
                <a:path w="5639" h="10853" extrusionOk="0">
                  <a:moveTo>
                    <a:pt x="5596" y="1"/>
                  </a:moveTo>
                  <a:cubicBezTo>
                    <a:pt x="5582" y="1"/>
                    <a:pt x="5570" y="17"/>
                    <a:pt x="5570" y="33"/>
                  </a:cubicBezTo>
                  <a:cubicBezTo>
                    <a:pt x="4749" y="3571"/>
                    <a:pt x="3082" y="6949"/>
                    <a:pt x="777" y="9756"/>
                  </a:cubicBezTo>
                  <a:lnTo>
                    <a:pt x="708" y="9848"/>
                  </a:lnTo>
                  <a:cubicBezTo>
                    <a:pt x="435" y="10167"/>
                    <a:pt x="183" y="10487"/>
                    <a:pt x="1" y="10852"/>
                  </a:cubicBezTo>
                  <a:cubicBezTo>
                    <a:pt x="47" y="10806"/>
                    <a:pt x="115" y="10761"/>
                    <a:pt x="161" y="10715"/>
                  </a:cubicBezTo>
                  <a:cubicBezTo>
                    <a:pt x="320" y="10418"/>
                    <a:pt x="549" y="10167"/>
                    <a:pt x="754" y="9893"/>
                  </a:cubicBezTo>
                  <a:lnTo>
                    <a:pt x="845" y="9802"/>
                  </a:lnTo>
                  <a:cubicBezTo>
                    <a:pt x="3151" y="6972"/>
                    <a:pt x="4817" y="3617"/>
                    <a:pt x="5639" y="56"/>
                  </a:cubicBezTo>
                  <a:cubicBezTo>
                    <a:pt x="5639" y="33"/>
                    <a:pt x="5639" y="10"/>
                    <a:pt x="5616" y="10"/>
                  </a:cubicBezTo>
                  <a:cubicBezTo>
                    <a:pt x="5609" y="3"/>
                    <a:pt x="5603" y="1"/>
                    <a:pt x="5596" y="1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2" name="Google Shape;1062;p20"/>
            <p:cNvSpPr/>
            <p:nvPr/>
          </p:nvSpPr>
          <p:spPr>
            <a:xfrm>
              <a:off x="14807847" y="8585974"/>
              <a:ext cx="424660" cy="828283"/>
            </a:xfrm>
            <a:custGeom>
              <a:avLst/>
              <a:gdLst/>
              <a:ahLst/>
              <a:cxnLst/>
              <a:rect l="l" t="t" r="r" b="b"/>
              <a:pathLst>
                <a:path w="2604" h="5079" extrusionOk="0">
                  <a:moveTo>
                    <a:pt x="2557" y="1"/>
                  </a:moveTo>
                  <a:cubicBezTo>
                    <a:pt x="2542" y="1"/>
                    <a:pt x="2527" y="11"/>
                    <a:pt x="2512" y="11"/>
                  </a:cubicBezTo>
                  <a:cubicBezTo>
                    <a:pt x="2261" y="468"/>
                    <a:pt x="1895" y="878"/>
                    <a:pt x="1553" y="1244"/>
                  </a:cubicBezTo>
                  <a:cubicBezTo>
                    <a:pt x="1325" y="1495"/>
                    <a:pt x="1074" y="1746"/>
                    <a:pt x="868" y="2020"/>
                  </a:cubicBezTo>
                  <a:cubicBezTo>
                    <a:pt x="412" y="2613"/>
                    <a:pt x="115" y="3298"/>
                    <a:pt x="47" y="3983"/>
                  </a:cubicBezTo>
                  <a:cubicBezTo>
                    <a:pt x="1" y="4348"/>
                    <a:pt x="24" y="4736"/>
                    <a:pt x="115" y="5078"/>
                  </a:cubicBezTo>
                  <a:cubicBezTo>
                    <a:pt x="138" y="5033"/>
                    <a:pt x="161" y="4987"/>
                    <a:pt x="184" y="4941"/>
                  </a:cubicBezTo>
                  <a:cubicBezTo>
                    <a:pt x="115" y="4645"/>
                    <a:pt x="92" y="4302"/>
                    <a:pt x="115" y="3983"/>
                  </a:cubicBezTo>
                  <a:cubicBezTo>
                    <a:pt x="184" y="3321"/>
                    <a:pt x="480" y="2659"/>
                    <a:pt x="937" y="2065"/>
                  </a:cubicBezTo>
                  <a:cubicBezTo>
                    <a:pt x="1142" y="1791"/>
                    <a:pt x="1370" y="1540"/>
                    <a:pt x="1599" y="1289"/>
                  </a:cubicBezTo>
                  <a:cubicBezTo>
                    <a:pt x="1964" y="924"/>
                    <a:pt x="2329" y="513"/>
                    <a:pt x="2580" y="57"/>
                  </a:cubicBezTo>
                  <a:cubicBezTo>
                    <a:pt x="2603" y="34"/>
                    <a:pt x="2580" y="11"/>
                    <a:pt x="2580" y="11"/>
                  </a:cubicBezTo>
                  <a:cubicBezTo>
                    <a:pt x="2573" y="3"/>
                    <a:pt x="2565" y="1"/>
                    <a:pt x="2557" y="1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3" name="Google Shape;1063;p20"/>
            <p:cNvSpPr/>
            <p:nvPr/>
          </p:nvSpPr>
          <p:spPr>
            <a:xfrm>
              <a:off x="14975494" y="11111431"/>
              <a:ext cx="182487" cy="2858955"/>
            </a:xfrm>
            <a:custGeom>
              <a:avLst/>
              <a:gdLst/>
              <a:ahLst/>
              <a:cxnLst/>
              <a:rect l="l" t="t" r="r" b="b"/>
              <a:pathLst>
                <a:path w="1119" h="17531" extrusionOk="0">
                  <a:moveTo>
                    <a:pt x="867" y="1"/>
                  </a:moveTo>
                  <a:cubicBezTo>
                    <a:pt x="616" y="503"/>
                    <a:pt x="662" y="1096"/>
                    <a:pt x="708" y="1644"/>
                  </a:cubicBezTo>
                  <a:cubicBezTo>
                    <a:pt x="1050" y="6939"/>
                    <a:pt x="799" y="12281"/>
                    <a:pt x="0" y="17508"/>
                  </a:cubicBezTo>
                  <a:lnTo>
                    <a:pt x="69" y="17530"/>
                  </a:lnTo>
                  <a:cubicBezTo>
                    <a:pt x="890" y="12281"/>
                    <a:pt x="1119" y="6939"/>
                    <a:pt x="776" y="1644"/>
                  </a:cubicBezTo>
                  <a:cubicBezTo>
                    <a:pt x="753" y="1142"/>
                    <a:pt x="708" y="617"/>
                    <a:pt x="890" y="160"/>
                  </a:cubicBezTo>
                  <a:cubicBezTo>
                    <a:pt x="867" y="115"/>
                    <a:pt x="867" y="46"/>
                    <a:pt x="867" y="1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4" name="Google Shape;1064;p20"/>
            <p:cNvSpPr/>
            <p:nvPr/>
          </p:nvSpPr>
          <p:spPr>
            <a:xfrm>
              <a:off x="13758264" y="9004600"/>
              <a:ext cx="733371" cy="1310348"/>
            </a:xfrm>
            <a:custGeom>
              <a:avLst/>
              <a:gdLst/>
              <a:ahLst/>
              <a:cxnLst/>
              <a:rect l="l" t="t" r="r" b="b"/>
              <a:pathLst>
                <a:path w="4497" h="8035" extrusionOk="0">
                  <a:moveTo>
                    <a:pt x="0" y="0"/>
                  </a:moveTo>
                  <a:lnTo>
                    <a:pt x="0" y="0"/>
                  </a:lnTo>
                  <a:cubicBezTo>
                    <a:pt x="480" y="2511"/>
                    <a:pt x="1484" y="4976"/>
                    <a:pt x="2876" y="7122"/>
                  </a:cubicBezTo>
                  <a:cubicBezTo>
                    <a:pt x="3036" y="7373"/>
                    <a:pt x="3219" y="7601"/>
                    <a:pt x="3424" y="7784"/>
                  </a:cubicBezTo>
                  <a:cubicBezTo>
                    <a:pt x="3652" y="7944"/>
                    <a:pt x="3881" y="8035"/>
                    <a:pt x="4109" y="8035"/>
                  </a:cubicBezTo>
                  <a:lnTo>
                    <a:pt x="4246" y="8035"/>
                  </a:lnTo>
                  <a:cubicBezTo>
                    <a:pt x="4337" y="8012"/>
                    <a:pt x="4428" y="7967"/>
                    <a:pt x="4497" y="7921"/>
                  </a:cubicBezTo>
                  <a:cubicBezTo>
                    <a:pt x="4474" y="7921"/>
                    <a:pt x="4451" y="7898"/>
                    <a:pt x="4428" y="7875"/>
                  </a:cubicBezTo>
                  <a:cubicBezTo>
                    <a:pt x="4383" y="7921"/>
                    <a:pt x="4314" y="7944"/>
                    <a:pt x="4246" y="7944"/>
                  </a:cubicBezTo>
                  <a:cubicBezTo>
                    <a:pt x="4197" y="7953"/>
                    <a:pt x="4146" y="7957"/>
                    <a:pt x="4096" y="7957"/>
                  </a:cubicBezTo>
                  <a:cubicBezTo>
                    <a:pt x="3888" y="7957"/>
                    <a:pt x="3672" y="7881"/>
                    <a:pt x="3470" y="7715"/>
                  </a:cubicBezTo>
                  <a:cubicBezTo>
                    <a:pt x="3264" y="7556"/>
                    <a:pt x="3104" y="7327"/>
                    <a:pt x="2945" y="7076"/>
                  </a:cubicBezTo>
                  <a:cubicBezTo>
                    <a:pt x="1598" y="5022"/>
                    <a:pt x="617" y="2648"/>
                    <a:pt x="137" y="2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5" name="Google Shape;1065;p20"/>
            <p:cNvSpPr/>
            <p:nvPr/>
          </p:nvSpPr>
          <p:spPr>
            <a:xfrm>
              <a:off x="14525067" y="8593639"/>
              <a:ext cx="644166" cy="5361907"/>
            </a:xfrm>
            <a:custGeom>
              <a:avLst/>
              <a:gdLst/>
              <a:ahLst/>
              <a:cxnLst/>
              <a:rect l="l" t="t" r="r" b="b"/>
              <a:pathLst>
                <a:path w="3950" h="32879" extrusionOk="0">
                  <a:moveTo>
                    <a:pt x="43" y="0"/>
                  </a:moveTo>
                  <a:cubicBezTo>
                    <a:pt x="36" y="0"/>
                    <a:pt x="30" y="3"/>
                    <a:pt x="23" y="10"/>
                  </a:cubicBezTo>
                  <a:cubicBezTo>
                    <a:pt x="0" y="10"/>
                    <a:pt x="0" y="33"/>
                    <a:pt x="0" y="55"/>
                  </a:cubicBezTo>
                  <a:cubicBezTo>
                    <a:pt x="3150" y="10623"/>
                    <a:pt x="3881" y="21945"/>
                    <a:pt x="2146" y="32855"/>
                  </a:cubicBezTo>
                  <a:lnTo>
                    <a:pt x="2214" y="32878"/>
                  </a:lnTo>
                  <a:cubicBezTo>
                    <a:pt x="3949" y="21945"/>
                    <a:pt x="3219" y="10623"/>
                    <a:pt x="69" y="33"/>
                  </a:cubicBezTo>
                  <a:cubicBezTo>
                    <a:pt x="69" y="16"/>
                    <a:pt x="57" y="0"/>
                    <a:pt x="43" y="0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6" name="Google Shape;1066;p20"/>
            <p:cNvSpPr/>
            <p:nvPr/>
          </p:nvSpPr>
          <p:spPr>
            <a:xfrm>
              <a:off x="14789256" y="8659360"/>
              <a:ext cx="342631" cy="352905"/>
            </a:xfrm>
            <a:custGeom>
              <a:avLst/>
              <a:gdLst/>
              <a:ahLst/>
              <a:cxnLst/>
              <a:rect l="l" t="t" r="r" b="b"/>
              <a:pathLst>
                <a:path w="2101" h="2164" extrusionOk="0">
                  <a:moveTo>
                    <a:pt x="2064" y="0"/>
                  </a:moveTo>
                  <a:cubicBezTo>
                    <a:pt x="2055" y="0"/>
                    <a:pt x="2044" y="6"/>
                    <a:pt x="2032" y="18"/>
                  </a:cubicBezTo>
                  <a:lnTo>
                    <a:pt x="571" y="1729"/>
                  </a:lnTo>
                  <a:cubicBezTo>
                    <a:pt x="412" y="1889"/>
                    <a:pt x="275" y="2049"/>
                    <a:pt x="92" y="2072"/>
                  </a:cubicBezTo>
                  <a:lnTo>
                    <a:pt x="69" y="2072"/>
                  </a:lnTo>
                  <a:cubicBezTo>
                    <a:pt x="47" y="2095"/>
                    <a:pt x="24" y="2140"/>
                    <a:pt x="1" y="2163"/>
                  </a:cubicBezTo>
                  <a:cubicBezTo>
                    <a:pt x="47" y="2163"/>
                    <a:pt x="69" y="2163"/>
                    <a:pt x="92" y="2140"/>
                  </a:cubicBezTo>
                  <a:cubicBezTo>
                    <a:pt x="320" y="2095"/>
                    <a:pt x="503" y="1912"/>
                    <a:pt x="617" y="1775"/>
                  </a:cubicBezTo>
                  <a:lnTo>
                    <a:pt x="2101" y="63"/>
                  </a:lnTo>
                  <a:cubicBezTo>
                    <a:pt x="2101" y="40"/>
                    <a:pt x="2101" y="18"/>
                    <a:pt x="2078" y="18"/>
                  </a:cubicBezTo>
                  <a:cubicBezTo>
                    <a:pt x="2078" y="6"/>
                    <a:pt x="2072" y="0"/>
                    <a:pt x="2064" y="0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7" name="Google Shape;1067;p20"/>
            <p:cNvSpPr/>
            <p:nvPr/>
          </p:nvSpPr>
          <p:spPr>
            <a:xfrm>
              <a:off x="11338646" y="6937398"/>
              <a:ext cx="5673064" cy="2430381"/>
            </a:xfrm>
            <a:custGeom>
              <a:avLst/>
              <a:gdLst/>
              <a:ahLst/>
              <a:cxnLst/>
              <a:rect l="l" t="t" r="r" b="b"/>
              <a:pathLst>
                <a:path w="34787" h="14903" extrusionOk="0">
                  <a:moveTo>
                    <a:pt x="15029" y="1"/>
                  </a:moveTo>
                  <a:cubicBezTo>
                    <a:pt x="13721" y="1"/>
                    <a:pt x="12415" y="90"/>
                    <a:pt x="11117" y="305"/>
                  </a:cubicBezTo>
                  <a:cubicBezTo>
                    <a:pt x="8857" y="693"/>
                    <a:pt x="6666" y="1492"/>
                    <a:pt x="4612" y="2474"/>
                  </a:cubicBezTo>
                  <a:cubicBezTo>
                    <a:pt x="2922" y="3295"/>
                    <a:pt x="1051" y="4231"/>
                    <a:pt x="275" y="6080"/>
                  </a:cubicBezTo>
                  <a:cubicBezTo>
                    <a:pt x="1" y="6788"/>
                    <a:pt x="46" y="7678"/>
                    <a:pt x="594" y="8226"/>
                  </a:cubicBezTo>
                  <a:cubicBezTo>
                    <a:pt x="823" y="8454"/>
                    <a:pt x="1156" y="8569"/>
                    <a:pt x="1486" y="8569"/>
                  </a:cubicBezTo>
                  <a:cubicBezTo>
                    <a:pt x="1847" y="8569"/>
                    <a:pt x="2206" y="8432"/>
                    <a:pt x="2420" y="8157"/>
                  </a:cubicBezTo>
                  <a:lnTo>
                    <a:pt x="2420" y="8157"/>
                  </a:lnTo>
                  <a:cubicBezTo>
                    <a:pt x="2055" y="8773"/>
                    <a:pt x="1827" y="9481"/>
                    <a:pt x="1872" y="10211"/>
                  </a:cubicBezTo>
                  <a:cubicBezTo>
                    <a:pt x="1941" y="10987"/>
                    <a:pt x="2397" y="11763"/>
                    <a:pt x="3128" y="12037"/>
                  </a:cubicBezTo>
                  <a:cubicBezTo>
                    <a:pt x="3314" y="12113"/>
                    <a:pt x="3514" y="12149"/>
                    <a:pt x="3714" y="12149"/>
                  </a:cubicBezTo>
                  <a:cubicBezTo>
                    <a:pt x="4179" y="12149"/>
                    <a:pt x="4644" y="11955"/>
                    <a:pt x="4931" y="11604"/>
                  </a:cubicBezTo>
                  <a:lnTo>
                    <a:pt x="4931" y="11604"/>
                  </a:lnTo>
                  <a:cubicBezTo>
                    <a:pt x="4543" y="12471"/>
                    <a:pt x="4908" y="13635"/>
                    <a:pt x="5776" y="14023"/>
                  </a:cubicBezTo>
                  <a:cubicBezTo>
                    <a:pt x="5981" y="14112"/>
                    <a:pt x="6199" y="14153"/>
                    <a:pt x="6417" y="14153"/>
                  </a:cubicBezTo>
                  <a:cubicBezTo>
                    <a:pt x="7266" y="14153"/>
                    <a:pt x="8118" y="13534"/>
                    <a:pt x="8264" y="12699"/>
                  </a:cubicBezTo>
                  <a:cubicBezTo>
                    <a:pt x="8527" y="13855"/>
                    <a:pt x="9690" y="14704"/>
                    <a:pt x="10859" y="14704"/>
                  </a:cubicBezTo>
                  <a:cubicBezTo>
                    <a:pt x="11006" y="14704"/>
                    <a:pt x="11154" y="14690"/>
                    <a:pt x="11299" y="14662"/>
                  </a:cubicBezTo>
                  <a:cubicBezTo>
                    <a:pt x="12555" y="14434"/>
                    <a:pt x="13491" y="13201"/>
                    <a:pt x="13445" y="11946"/>
                  </a:cubicBezTo>
                  <a:lnTo>
                    <a:pt x="13445" y="11946"/>
                  </a:lnTo>
                  <a:cubicBezTo>
                    <a:pt x="13580" y="12817"/>
                    <a:pt x="14454" y="13524"/>
                    <a:pt x="15329" y="13524"/>
                  </a:cubicBezTo>
                  <a:cubicBezTo>
                    <a:pt x="15486" y="13524"/>
                    <a:pt x="15643" y="13501"/>
                    <a:pt x="15796" y="13453"/>
                  </a:cubicBezTo>
                  <a:cubicBezTo>
                    <a:pt x="16618" y="13201"/>
                    <a:pt x="17120" y="12288"/>
                    <a:pt x="17028" y="11444"/>
                  </a:cubicBezTo>
                  <a:lnTo>
                    <a:pt x="17028" y="11444"/>
                  </a:lnTo>
                  <a:cubicBezTo>
                    <a:pt x="17211" y="11649"/>
                    <a:pt x="17462" y="11786"/>
                    <a:pt x="17736" y="11786"/>
                  </a:cubicBezTo>
                  <a:cubicBezTo>
                    <a:pt x="17758" y="11788"/>
                    <a:pt x="17781" y="11789"/>
                    <a:pt x="17803" y="11789"/>
                  </a:cubicBezTo>
                  <a:cubicBezTo>
                    <a:pt x="18305" y="11789"/>
                    <a:pt x="18786" y="11307"/>
                    <a:pt x="18786" y="10782"/>
                  </a:cubicBezTo>
                  <a:cubicBezTo>
                    <a:pt x="18982" y="10839"/>
                    <a:pt x="19181" y="10865"/>
                    <a:pt x="19381" y="10865"/>
                  </a:cubicBezTo>
                  <a:cubicBezTo>
                    <a:pt x="20625" y="10865"/>
                    <a:pt x="21854" y="9827"/>
                    <a:pt x="21913" y="8568"/>
                  </a:cubicBezTo>
                  <a:cubicBezTo>
                    <a:pt x="21913" y="9435"/>
                    <a:pt x="21959" y="10348"/>
                    <a:pt x="22347" y="11124"/>
                  </a:cubicBezTo>
                  <a:cubicBezTo>
                    <a:pt x="22728" y="11887"/>
                    <a:pt x="23485" y="12540"/>
                    <a:pt x="24335" y="12540"/>
                  </a:cubicBezTo>
                  <a:cubicBezTo>
                    <a:pt x="24349" y="12540"/>
                    <a:pt x="24364" y="12540"/>
                    <a:pt x="24378" y="12540"/>
                  </a:cubicBezTo>
                  <a:cubicBezTo>
                    <a:pt x="25246" y="12494"/>
                    <a:pt x="26044" y="11581"/>
                    <a:pt x="25771" y="10759"/>
                  </a:cubicBezTo>
                  <a:lnTo>
                    <a:pt x="25771" y="10759"/>
                  </a:lnTo>
                  <a:cubicBezTo>
                    <a:pt x="26044" y="11284"/>
                    <a:pt x="26638" y="11649"/>
                    <a:pt x="27254" y="11649"/>
                  </a:cubicBezTo>
                  <a:cubicBezTo>
                    <a:pt x="27848" y="11649"/>
                    <a:pt x="28464" y="11307"/>
                    <a:pt x="28761" y="10782"/>
                  </a:cubicBezTo>
                  <a:lnTo>
                    <a:pt x="28761" y="10782"/>
                  </a:lnTo>
                  <a:cubicBezTo>
                    <a:pt x="28464" y="11558"/>
                    <a:pt x="28236" y="12380"/>
                    <a:pt x="28395" y="13179"/>
                  </a:cubicBezTo>
                  <a:cubicBezTo>
                    <a:pt x="28532" y="14000"/>
                    <a:pt x="29126" y="14776"/>
                    <a:pt x="29948" y="14891"/>
                  </a:cubicBezTo>
                  <a:cubicBezTo>
                    <a:pt x="30002" y="14898"/>
                    <a:pt x="30057" y="14902"/>
                    <a:pt x="30111" y="14902"/>
                  </a:cubicBezTo>
                  <a:cubicBezTo>
                    <a:pt x="30847" y="14902"/>
                    <a:pt x="31592" y="14226"/>
                    <a:pt x="31464" y="13499"/>
                  </a:cubicBezTo>
                  <a:lnTo>
                    <a:pt x="31464" y="13499"/>
                  </a:lnTo>
                  <a:cubicBezTo>
                    <a:pt x="31591" y="14060"/>
                    <a:pt x="32175" y="14469"/>
                    <a:pt x="32767" y="14469"/>
                  </a:cubicBezTo>
                  <a:cubicBezTo>
                    <a:pt x="32824" y="14469"/>
                    <a:pt x="32881" y="14465"/>
                    <a:pt x="32938" y="14457"/>
                  </a:cubicBezTo>
                  <a:cubicBezTo>
                    <a:pt x="33600" y="14388"/>
                    <a:pt x="34170" y="13886"/>
                    <a:pt x="34444" y="13293"/>
                  </a:cubicBezTo>
                  <a:cubicBezTo>
                    <a:pt x="34741" y="12699"/>
                    <a:pt x="34787" y="12015"/>
                    <a:pt x="34764" y="11353"/>
                  </a:cubicBezTo>
                  <a:cubicBezTo>
                    <a:pt x="34604" y="8066"/>
                    <a:pt x="32390" y="5121"/>
                    <a:pt x="29605" y="3364"/>
                  </a:cubicBezTo>
                  <a:cubicBezTo>
                    <a:pt x="26821" y="1606"/>
                    <a:pt x="23534" y="853"/>
                    <a:pt x="20270" y="397"/>
                  </a:cubicBezTo>
                  <a:cubicBezTo>
                    <a:pt x="18532" y="161"/>
                    <a:pt x="16779" y="1"/>
                    <a:pt x="150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068" name="Google Shape;1068;p20"/>
          <p:cNvGrpSpPr/>
          <p:nvPr/>
        </p:nvGrpSpPr>
        <p:grpSpPr>
          <a:xfrm rot="10800000">
            <a:off x="-308809" y="1356966"/>
            <a:ext cx="894172" cy="1113585"/>
            <a:chOff x="19574339" y="-889931"/>
            <a:chExt cx="785556" cy="978317"/>
          </a:xfrm>
        </p:grpSpPr>
        <p:sp>
          <p:nvSpPr>
            <p:cNvPr id="1069" name="Google Shape;1069;p20"/>
            <p:cNvSpPr/>
            <p:nvPr/>
          </p:nvSpPr>
          <p:spPr>
            <a:xfrm>
              <a:off x="19574339" y="-770067"/>
              <a:ext cx="785556" cy="858453"/>
            </a:xfrm>
            <a:custGeom>
              <a:avLst/>
              <a:gdLst/>
              <a:ahLst/>
              <a:cxnLst/>
              <a:rect l="l" t="t" r="r" b="b"/>
              <a:pathLst>
                <a:path w="4817" h="5264" extrusionOk="0">
                  <a:moveTo>
                    <a:pt x="2104" y="0"/>
                  </a:moveTo>
                  <a:cubicBezTo>
                    <a:pt x="2049" y="0"/>
                    <a:pt x="1993" y="16"/>
                    <a:pt x="1964" y="60"/>
                  </a:cubicBezTo>
                  <a:cubicBezTo>
                    <a:pt x="1941" y="128"/>
                    <a:pt x="1941" y="197"/>
                    <a:pt x="1987" y="265"/>
                  </a:cubicBezTo>
                  <a:cubicBezTo>
                    <a:pt x="2009" y="334"/>
                    <a:pt x="2055" y="379"/>
                    <a:pt x="2078" y="448"/>
                  </a:cubicBezTo>
                  <a:cubicBezTo>
                    <a:pt x="1987" y="402"/>
                    <a:pt x="1895" y="379"/>
                    <a:pt x="1804" y="379"/>
                  </a:cubicBezTo>
                  <a:cubicBezTo>
                    <a:pt x="1776" y="370"/>
                    <a:pt x="1751" y="364"/>
                    <a:pt x="1731" y="364"/>
                  </a:cubicBezTo>
                  <a:cubicBezTo>
                    <a:pt x="1702" y="364"/>
                    <a:pt x="1680" y="375"/>
                    <a:pt x="1667" y="402"/>
                  </a:cubicBezTo>
                  <a:cubicBezTo>
                    <a:pt x="1599" y="448"/>
                    <a:pt x="1621" y="585"/>
                    <a:pt x="1690" y="630"/>
                  </a:cubicBezTo>
                  <a:cubicBezTo>
                    <a:pt x="1758" y="699"/>
                    <a:pt x="1850" y="722"/>
                    <a:pt x="1918" y="767"/>
                  </a:cubicBezTo>
                  <a:cubicBezTo>
                    <a:pt x="1827" y="790"/>
                    <a:pt x="1713" y="790"/>
                    <a:pt x="1621" y="813"/>
                  </a:cubicBezTo>
                  <a:cubicBezTo>
                    <a:pt x="1553" y="813"/>
                    <a:pt x="1462" y="859"/>
                    <a:pt x="1439" y="950"/>
                  </a:cubicBezTo>
                  <a:cubicBezTo>
                    <a:pt x="1439" y="996"/>
                    <a:pt x="1484" y="1041"/>
                    <a:pt x="1507" y="1087"/>
                  </a:cubicBezTo>
                  <a:cubicBezTo>
                    <a:pt x="1566" y="1121"/>
                    <a:pt x="1632" y="1129"/>
                    <a:pt x="1698" y="1129"/>
                  </a:cubicBezTo>
                  <a:cubicBezTo>
                    <a:pt x="1772" y="1129"/>
                    <a:pt x="1847" y="1119"/>
                    <a:pt x="1918" y="1119"/>
                  </a:cubicBezTo>
                  <a:cubicBezTo>
                    <a:pt x="1957" y="1119"/>
                    <a:pt x="1996" y="1122"/>
                    <a:pt x="2032" y="1133"/>
                  </a:cubicBezTo>
                  <a:cubicBezTo>
                    <a:pt x="2260" y="1178"/>
                    <a:pt x="2512" y="1224"/>
                    <a:pt x="2717" y="1338"/>
                  </a:cubicBezTo>
                  <a:cubicBezTo>
                    <a:pt x="2671" y="1406"/>
                    <a:pt x="2626" y="1429"/>
                    <a:pt x="2580" y="1475"/>
                  </a:cubicBezTo>
                  <a:cubicBezTo>
                    <a:pt x="2489" y="1543"/>
                    <a:pt x="2375" y="1589"/>
                    <a:pt x="2260" y="1612"/>
                  </a:cubicBezTo>
                  <a:cubicBezTo>
                    <a:pt x="2194" y="1632"/>
                    <a:pt x="2125" y="1640"/>
                    <a:pt x="2055" y="1640"/>
                  </a:cubicBezTo>
                  <a:cubicBezTo>
                    <a:pt x="1887" y="1640"/>
                    <a:pt x="1714" y="1592"/>
                    <a:pt x="1553" y="1543"/>
                  </a:cubicBezTo>
                  <a:cubicBezTo>
                    <a:pt x="1416" y="1498"/>
                    <a:pt x="1279" y="1452"/>
                    <a:pt x="1142" y="1452"/>
                  </a:cubicBezTo>
                  <a:cubicBezTo>
                    <a:pt x="1108" y="1441"/>
                    <a:pt x="1074" y="1435"/>
                    <a:pt x="1039" y="1435"/>
                  </a:cubicBezTo>
                  <a:cubicBezTo>
                    <a:pt x="1005" y="1435"/>
                    <a:pt x="971" y="1441"/>
                    <a:pt x="937" y="1452"/>
                  </a:cubicBezTo>
                  <a:cubicBezTo>
                    <a:pt x="868" y="1475"/>
                    <a:pt x="800" y="1498"/>
                    <a:pt x="731" y="1543"/>
                  </a:cubicBezTo>
                  <a:cubicBezTo>
                    <a:pt x="708" y="1566"/>
                    <a:pt x="686" y="1589"/>
                    <a:pt x="663" y="1635"/>
                  </a:cubicBezTo>
                  <a:cubicBezTo>
                    <a:pt x="663" y="1680"/>
                    <a:pt x="708" y="1749"/>
                    <a:pt x="731" y="1794"/>
                  </a:cubicBezTo>
                  <a:cubicBezTo>
                    <a:pt x="800" y="1840"/>
                    <a:pt x="891" y="1886"/>
                    <a:pt x="982" y="1886"/>
                  </a:cubicBezTo>
                  <a:cubicBezTo>
                    <a:pt x="891" y="1931"/>
                    <a:pt x="800" y="1954"/>
                    <a:pt x="754" y="2046"/>
                  </a:cubicBezTo>
                  <a:cubicBezTo>
                    <a:pt x="686" y="2114"/>
                    <a:pt x="686" y="2251"/>
                    <a:pt x="754" y="2319"/>
                  </a:cubicBezTo>
                  <a:cubicBezTo>
                    <a:pt x="800" y="2342"/>
                    <a:pt x="845" y="2365"/>
                    <a:pt x="891" y="2365"/>
                  </a:cubicBezTo>
                  <a:cubicBezTo>
                    <a:pt x="1119" y="2365"/>
                    <a:pt x="1325" y="2297"/>
                    <a:pt x="1530" y="2297"/>
                  </a:cubicBezTo>
                  <a:cubicBezTo>
                    <a:pt x="1690" y="2319"/>
                    <a:pt x="1964" y="2297"/>
                    <a:pt x="2078" y="2411"/>
                  </a:cubicBezTo>
                  <a:cubicBezTo>
                    <a:pt x="2215" y="2548"/>
                    <a:pt x="1895" y="2616"/>
                    <a:pt x="1804" y="2662"/>
                  </a:cubicBezTo>
                  <a:cubicBezTo>
                    <a:pt x="1690" y="2708"/>
                    <a:pt x="1576" y="2776"/>
                    <a:pt x="1439" y="2822"/>
                  </a:cubicBezTo>
                  <a:cubicBezTo>
                    <a:pt x="1211" y="2936"/>
                    <a:pt x="959" y="3073"/>
                    <a:pt x="754" y="3210"/>
                  </a:cubicBezTo>
                  <a:cubicBezTo>
                    <a:pt x="526" y="3369"/>
                    <a:pt x="1" y="3757"/>
                    <a:pt x="389" y="4054"/>
                  </a:cubicBezTo>
                  <a:cubicBezTo>
                    <a:pt x="439" y="4092"/>
                    <a:pt x="503" y="4109"/>
                    <a:pt x="570" y="4109"/>
                  </a:cubicBezTo>
                  <a:cubicBezTo>
                    <a:pt x="624" y="4109"/>
                    <a:pt x="680" y="4098"/>
                    <a:pt x="731" y="4077"/>
                  </a:cubicBezTo>
                  <a:lnTo>
                    <a:pt x="731" y="4077"/>
                  </a:lnTo>
                  <a:cubicBezTo>
                    <a:pt x="617" y="4214"/>
                    <a:pt x="503" y="4374"/>
                    <a:pt x="412" y="4534"/>
                  </a:cubicBezTo>
                  <a:cubicBezTo>
                    <a:pt x="366" y="4579"/>
                    <a:pt x="343" y="4670"/>
                    <a:pt x="366" y="4716"/>
                  </a:cubicBezTo>
                  <a:cubicBezTo>
                    <a:pt x="389" y="4785"/>
                    <a:pt x="457" y="4807"/>
                    <a:pt x="526" y="4807"/>
                  </a:cubicBezTo>
                  <a:cubicBezTo>
                    <a:pt x="731" y="4807"/>
                    <a:pt x="959" y="4762"/>
                    <a:pt x="1142" y="4648"/>
                  </a:cubicBezTo>
                  <a:lnTo>
                    <a:pt x="1142" y="4648"/>
                  </a:lnTo>
                  <a:cubicBezTo>
                    <a:pt x="1119" y="4922"/>
                    <a:pt x="1096" y="5264"/>
                    <a:pt x="1416" y="5264"/>
                  </a:cubicBezTo>
                  <a:cubicBezTo>
                    <a:pt x="1621" y="5264"/>
                    <a:pt x="1804" y="5059"/>
                    <a:pt x="1918" y="4899"/>
                  </a:cubicBezTo>
                  <a:cubicBezTo>
                    <a:pt x="2146" y="4602"/>
                    <a:pt x="2352" y="4282"/>
                    <a:pt x="2512" y="3940"/>
                  </a:cubicBezTo>
                  <a:cubicBezTo>
                    <a:pt x="2649" y="3666"/>
                    <a:pt x="2785" y="3392"/>
                    <a:pt x="2968" y="3141"/>
                  </a:cubicBezTo>
                  <a:cubicBezTo>
                    <a:pt x="2991" y="3118"/>
                    <a:pt x="3014" y="3073"/>
                    <a:pt x="3037" y="3073"/>
                  </a:cubicBezTo>
                  <a:cubicBezTo>
                    <a:pt x="3082" y="3073"/>
                    <a:pt x="3105" y="3096"/>
                    <a:pt x="3105" y="3141"/>
                  </a:cubicBezTo>
                  <a:cubicBezTo>
                    <a:pt x="3014" y="3461"/>
                    <a:pt x="2945" y="3780"/>
                    <a:pt x="2877" y="4100"/>
                  </a:cubicBezTo>
                  <a:cubicBezTo>
                    <a:pt x="2854" y="4214"/>
                    <a:pt x="2854" y="4328"/>
                    <a:pt x="2900" y="4419"/>
                  </a:cubicBezTo>
                  <a:cubicBezTo>
                    <a:pt x="2934" y="4476"/>
                    <a:pt x="2997" y="4505"/>
                    <a:pt x="3065" y="4505"/>
                  </a:cubicBezTo>
                  <a:cubicBezTo>
                    <a:pt x="3134" y="4505"/>
                    <a:pt x="3208" y="4476"/>
                    <a:pt x="3265" y="4419"/>
                  </a:cubicBezTo>
                  <a:cubicBezTo>
                    <a:pt x="3356" y="4328"/>
                    <a:pt x="3402" y="4168"/>
                    <a:pt x="3447" y="4009"/>
                  </a:cubicBezTo>
                  <a:cubicBezTo>
                    <a:pt x="3520" y="4099"/>
                    <a:pt x="3620" y="4189"/>
                    <a:pt x="3716" y="4189"/>
                  </a:cubicBezTo>
                  <a:cubicBezTo>
                    <a:pt x="3741" y="4189"/>
                    <a:pt x="3766" y="4183"/>
                    <a:pt x="3790" y="4168"/>
                  </a:cubicBezTo>
                  <a:cubicBezTo>
                    <a:pt x="3904" y="4077"/>
                    <a:pt x="3835" y="3894"/>
                    <a:pt x="3790" y="3757"/>
                  </a:cubicBezTo>
                  <a:cubicBezTo>
                    <a:pt x="3607" y="3369"/>
                    <a:pt x="3379" y="2936"/>
                    <a:pt x="3447" y="2502"/>
                  </a:cubicBezTo>
                  <a:cubicBezTo>
                    <a:pt x="3470" y="2297"/>
                    <a:pt x="3539" y="2091"/>
                    <a:pt x="3676" y="1954"/>
                  </a:cubicBezTo>
                  <a:cubicBezTo>
                    <a:pt x="3698" y="2114"/>
                    <a:pt x="3721" y="2297"/>
                    <a:pt x="3767" y="2456"/>
                  </a:cubicBezTo>
                  <a:cubicBezTo>
                    <a:pt x="3767" y="2525"/>
                    <a:pt x="3790" y="2593"/>
                    <a:pt x="3835" y="2616"/>
                  </a:cubicBezTo>
                  <a:cubicBezTo>
                    <a:pt x="3848" y="2622"/>
                    <a:pt x="3860" y="2625"/>
                    <a:pt x="3872" y="2625"/>
                  </a:cubicBezTo>
                  <a:cubicBezTo>
                    <a:pt x="3906" y="2625"/>
                    <a:pt x="3939" y="2604"/>
                    <a:pt x="3972" y="2571"/>
                  </a:cubicBezTo>
                  <a:cubicBezTo>
                    <a:pt x="3995" y="2525"/>
                    <a:pt x="3995" y="2456"/>
                    <a:pt x="4018" y="2411"/>
                  </a:cubicBezTo>
                  <a:cubicBezTo>
                    <a:pt x="4041" y="2479"/>
                    <a:pt x="4064" y="2571"/>
                    <a:pt x="4132" y="2616"/>
                  </a:cubicBezTo>
                  <a:cubicBezTo>
                    <a:pt x="4161" y="2635"/>
                    <a:pt x="4197" y="2646"/>
                    <a:pt x="4231" y="2646"/>
                  </a:cubicBezTo>
                  <a:cubicBezTo>
                    <a:pt x="4280" y="2646"/>
                    <a:pt x="4324" y="2624"/>
                    <a:pt x="4338" y="2571"/>
                  </a:cubicBezTo>
                  <a:cubicBezTo>
                    <a:pt x="4383" y="2434"/>
                    <a:pt x="4406" y="2274"/>
                    <a:pt x="4406" y="2114"/>
                  </a:cubicBezTo>
                  <a:cubicBezTo>
                    <a:pt x="4475" y="2137"/>
                    <a:pt x="4520" y="2183"/>
                    <a:pt x="4589" y="2205"/>
                  </a:cubicBezTo>
                  <a:cubicBezTo>
                    <a:pt x="4680" y="2205"/>
                    <a:pt x="4748" y="2183"/>
                    <a:pt x="4794" y="2114"/>
                  </a:cubicBezTo>
                  <a:cubicBezTo>
                    <a:pt x="4817" y="2068"/>
                    <a:pt x="4794" y="2000"/>
                    <a:pt x="4794" y="1931"/>
                  </a:cubicBezTo>
                  <a:cubicBezTo>
                    <a:pt x="4748" y="1794"/>
                    <a:pt x="4657" y="1680"/>
                    <a:pt x="4543" y="1589"/>
                  </a:cubicBezTo>
                  <a:cubicBezTo>
                    <a:pt x="4338" y="1384"/>
                    <a:pt x="4155" y="1247"/>
                    <a:pt x="4064" y="950"/>
                  </a:cubicBezTo>
                  <a:cubicBezTo>
                    <a:pt x="3972" y="699"/>
                    <a:pt x="3995" y="379"/>
                    <a:pt x="4018" y="128"/>
                  </a:cubicBezTo>
                  <a:lnTo>
                    <a:pt x="4018" y="128"/>
                  </a:lnTo>
                  <a:cubicBezTo>
                    <a:pt x="3875" y="312"/>
                    <a:pt x="3677" y="478"/>
                    <a:pt x="3457" y="478"/>
                  </a:cubicBezTo>
                  <a:cubicBezTo>
                    <a:pt x="3431" y="478"/>
                    <a:pt x="3405" y="475"/>
                    <a:pt x="3379" y="471"/>
                  </a:cubicBezTo>
                  <a:cubicBezTo>
                    <a:pt x="3128" y="448"/>
                    <a:pt x="2900" y="334"/>
                    <a:pt x="2671" y="197"/>
                  </a:cubicBezTo>
                  <a:cubicBezTo>
                    <a:pt x="2534" y="128"/>
                    <a:pt x="2375" y="60"/>
                    <a:pt x="2192" y="14"/>
                  </a:cubicBezTo>
                  <a:cubicBezTo>
                    <a:pt x="2167" y="6"/>
                    <a:pt x="2136" y="0"/>
                    <a:pt x="2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0" name="Google Shape;1070;p20"/>
            <p:cNvSpPr/>
            <p:nvPr/>
          </p:nvSpPr>
          <p:spPr>
            <a:xfrm>
              <a:off x="19574339" y="-770067"/>
              <a:ext cx="696352" cy="780338"/>
            </a:xfrm>
            <a:custGeom>
              <a:avLst/>
              <a:gdLst/>
              <a:ahLst/>
              <a:cxnLst/>
              <a:rect l="l" t="t" r="r" b="b"/>
              <a:pathLst>
                <a:path w="4270" h="4785" extrusionOk="0">
                  <a:moveTo>
                    <a:pt x="2104" y="0"/>
                  </a:moveTo>
                  <a:cubicBezTo>
                    <a:pt x="2049" y="0"/>
                    <a:pt x="1993" y="16"/>
                    <a:pt x="1964" y="60"/>
                  </a:cubicBezTo>
                  <a:cubicBezTo>
                    <a:pt x="1941" y="128"/>
                    <a:pt x="1941" y="197"/>
                    <a:pt x="1987" y="265"/>
                  </a:cubicBezTo>
                  <a:cubicBezTo>
                    <a:pt x="2009" y="334"/>
                    <a:pt x="2055" y="379"/>
                    <a:pt x="2078" y="448"/>
                  </a:cubicBezTo>
                  <a:cubicBezTo>
                    <a:pt x="1987" y="402"/>
                    <a:pt x="1895" y="379"/>
                    <a:pt x="1804" y="379"/>
                  </a:cubicBezTo>
                  <a:cubicBezTo>
                    <a:pt x="1776" y="370"/>
                    <a:pt x="1751" y="364"/>
                    <a:pt x="1731" y="364"/>
                  </a:cubicBezTo>
                  <a:cubicBezTo>
                    <a:pt x="1702" y="364"/>
                    <a:pt x="1680" y="375"/>
                    <a:pt x="1667" y="402"/>
                  </a:cubicBezTo>
                  <a:cubicBezTo>
                    <a:pt x="1599" y="448"/>
                    <a:pt x="1621" y="585"/>
                    <a:pt x="1690" y="630"/>
                  </a:cubicBezTo>
                  <a:cubicBezTo>
                    <a:pt x="1758" y="699"/>
                    <a:pt x="1850" y="722"/>
                    <a:pt x="1918" y="767"/>
                  </a:cubicBezTo>
                  <a:cubicBezTo>
                    <a:pt x="1827" y="790"/>
                    <a:pt x="1713" y="790"/>
                    <a:pt x="1621" y="813"/>
                  </a:cubicBezTo>
                  <a:cubicBezTo>
                    <a:pt x="1553" y="813"/>
                    <a:pt x="1462" y="859"/>
                    <a:pt x="1439" y="950"/>
                  </a:cubicBezTo>
                  <a:cubicBezTo>
                    <a:pt x="1439" y="996"/>
                    <a:pt x="1484" y="1041"/>
                    <a:pt x="1507" y="1087"/>
                  </a:cubicBezTo>
                  <a:cubicBezTo>
                    <a:pt x="1566" y="1121"/>
                    <a:pt x="1632" y="1129"/>
                    <a:pt x="1698" y="1129"/>
                  </a:cubicBezTo>
                  <a:cubicBezTo>
                    <a:pt x="1772" y="1129"/>
                    <a:pt x="1847" y="1119"/>
                    <a:pt x="1918" y="1119"/>
                  </a:cubicBezTo>
                  <a:cubicBezTo>
                    <a:pt x="1957" y="1119"/>
                    <a:pt x="1996" y="1122"/>
                    <a:pt x="2032" y="1133"/>
                  </a:cubicBezTo>
                  <a:cubicBezTo>
                    <a:pt x="2260" y="1178"/>
                    <a:pt x="2512" y="1224"/>
                    <a:pt x="2717" y="1338"/>
                  </a:cubicBezTo>
                  <a:cubicBezTo>
                    <a:pt x="2671" y="1406"/>
                    <a:pt x="2626" y="1429"/>
                    <a:pt x="2580" y="1475"/>
                  </a:cubicBezTo>
                  <a:cubicBezTo>
                    <a:pt x="2489" y="1543"/>
                    <a:pt x="2375" y="1589"/>
                    <a:pt x="2260" y="1612"/>
                  </a:cubicBezTo>
                  <a:cubicBezTo>
                    <a:pt x="2194" y="1632"/>
                    <a:pt x="2125" y="1640"/>
                    <a:pt x="2055" y="1640"/>
                  </a:cubicBezTo>
                  <a:cubicBezTo>
                    <a:pt x="1887" y="1640"/>
                    <a:pt x="1714" y="1592"/>
                    <a:pt x="1553" y="1543"/>
                  </a:cubicBezTo>
                  <a:cubicBezTo>
                    <a:pt x="1416" y="1498"/>
                    <a:pt x="1279" y="1452"/>
                    <a:pt x="1142" y="1452"/>
                  </a:cubicBezTo>
                  <a:cubicBezTo>
                    <a:pt x="1108" y="1441"/>
                    <a:pt x="1074" y="1435"/>
                    <a:pt x="1039" y="1435"/>
                  </a:cubicBezTo>
                  <a:cubicBezTo>
                    <a:pt x="1005" y="1435"/>
                    <a:pt x="971" y="1441"/>
                    <a:pt x="937" y="1452"/>
                  </a:cubicBezTo>
                  <a:cubicBezTo>
                    <a:pt x="868" y="1475"/>
                    <a:pt x="800" y="1498"/>
                    <a:pt x="731" y="1543"/>
                  </a:cubicBezTo>
                  <a:cubicBezTo>
                    <a:pt x="708" y="1566"/>
                    <a:pt x="686" y="1589"/>
                    <a:pt x="663" y="1635"/>
                  </a:cubicBezTo>
                  <a:cubicBezTo>
                    <a:pt x="663" y="1680"/>
                    <a:pt x="708" y="1749"/>
                    <a:pt x="731" y="1794"/>
                  </a:cubicBezTo>
                  <a:cubicBezTo>
                    <a:pt x="800" y="1840"/>
                    <a:pt x="891" y="1886"/>
                    <a:pt x="982" y="1886"/>
                  </a:cubicBezTo>
                  <a:cubicBezTo>
                    <a:pt x="891" y="1931"/>
                    <a:pt x="800" y="1954"/>
                    <a:pt x="754" y="2046"/>
                  </a:cubicBezTo>
                  <a:cubicBezTo>
                    <a:pt x="686" y="2114"/>
                    <a:pt x="686" y="2251"/>
                    <a:pt x="754" y="2319"/>
                  </a:cubicBezTo>
                  <a:cubicBezTo>
                    <a:pt x="800" y="2342"/>
                    <a:pt x="845" y="2365"/>
                    <a:pt x="891" y="2365"/>
                  </a:cubicBezTo>
                  <a:cubicBezTo>
                    <a:pt x="1119" y="2365"/>
                    <a:pt x="1325" y="2297"/>
                    <a:pt x="1530" y="2297"/>
                  </a:cubicBezTo>
                  <a:cubicBezTo>
                    <a:pt x="1690" y="2319"/>
                    <a:pt x="1964" y="2297"/>
                    <a:pt x="2078" y="2411"/>
                  </a:cubicBezTo>
                  <a:cubicBezTo>
                    <a:pt x="2215" y="2548"/>
                    <a:pt x="1895" y="2616"/>
                    <a:pt x="1804" y="2662"/>
                  </a:cubicBezTo>
                  <a:cubicBezTo>
                    <a:pt x="1690" y="2708"/>
                    <a:pt x="1576" y="2776"/>
                    <a:pt x="1439" y="2822"/>
                  </a:cubicBezTo>
                  <a:cubicBezTo>
                    <a:pt x="1211" y="2936"/>
                    <a:pt x="959" y="3073"/>
                    <a:pt x="754" y="3210"/>
                  </a:cubicBezTo>
                  <a:cubicBezTo>
                    <a:pt x="526" y="3369"/>
                    <a:pt x="1" y="3757"/>
                    <a:pt x="389" y="4054"/>
                  </a:cubicBezTo>
                  <a:cubicBezTo>
                    <a:pt x="439" y="4092"/>
                    <a:pt x="503" y="4109"/>
                    <a:pt x="570" y="4109"/>
                  </a:cubicBezTo>
                  <a:cubicBezTo>
                    <a:pt x="624" y="4109"/>
                    <a:pt x="680" y="4098"/>
                    <a:pt x="731" y="4077"/>
                  </a:cubicBezTo>
                  <a:lnTo>
                    <a:pt x="731" y="4077"/>
                  </a:lnTo>
                  <a:cubicBezTo>
                    <a:pt x="617" y="4214"/>
                    <a:pt x="503" y="4374"/>
                    <a:pt x="412" y="4534"/>
                  </a:cubicBezTo>
                  <a:cubicBezTo>
                    <a:pt x="366" y="4579"/>
                    <a:pt x="343" y="4670"/>
                    <a:pt x="366" y="4716"/>
                  </a:cubicBezTo>
                  <a:cubicBezTo>
                    <a:pt x="389" y="4762"/>
                    <a:pt x="412" y="4785"/>
                    <a:pt x="434" y="4785"/>
                  </a:cubicBezTo>
                  <a:cubicBezTo>
                    <a:pt x="549" y="4328"/>
                    <a:pt x="800" y="3917"/>
                    <a:pt x="1119" y="3575"/>
                  </a:cubicBezTo>
                  <a:cubicBezTo>
                    <a:pt x="1576" y="3096"/>
                    <a:pt x="2146" y="2753"/>
                    <a:pt x="2717" y="2434"/>
                  </a:cubicBezTo>
                  <a:cubicBezTo>
                    <a:pt x="3265" y="2114"/>
                    <a:pt x="3835" y="1794"/>
                    <a:pt x="4269" y="1315"/>
                  </a:cubicBezTo>
                  <a:cubicBezTo>
                    <a:pt x="4178" y="1224"/>
                    <a:pt x="4109" y="1110"/>
                    <a:pt x="4064" y="950"/>
                  </a:cubicBezTo>
                  <a:cubicBezTo>
                    <a:pt x="3972" y="699"/>
                    <a:pt x="3995" y="379"/>
                    <a:pt x="4018" y="128"/>
                  </a:cubicBezTo>
                  <a:lnTo>
                    <a:pt x="4018" y="128"/>
                  </a:lnTo>
                  <a:cubicBezTo>
                    <a:pt x="3875" y="312"/>
                    <a:pt x="3677" y="478"/>
                    <a:pt x="3457" y="478"/>
                  </a:cubicBezTo>
                  <a:cubicBezTo>
                    <a:pt x="3431" y="478"/>
                    <a:pt x="3405" y="475"/>
                    <a:pt x="3379" y="471"/>
                  </a:cubicBezTo>
                  <a:cubicBezTo>
                    <a:pt x="3128" y="448"/>
                    <a:pt x="2900" y="334"/>
                    <a:pt x="2671" y="197"/>
                  </a:cubicBezTo>
                  <a:cubicBezTo>
                    <a:pt x="2534" y="128"/>
                    <a:pt x="2375" y="60"/>
                    <a:pt x="2192" y="14"/>
                  </a:cubicBezTo>
                  <a:cubicBezTo>
                    <a:pt x="2167" y="6"/>
                    <a:pt x="2136" y="0"/>
                    <a:pt x="2104" y="0"/>
                  </a:cubicBezTo>
                  <a:close/>
                </a:path>
              </a:pathLst>
            </a:custGeom>
            <a:solidFill>
              <a:srgbClr val="542032">
                <a:alpha val="17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1" name="Google Shape;1071;p20"/>
            <p:cNvSpPr/>
            <p:nvPr/>
          </p:nvSpPr>
          <p:spPr>
            <a:xfrm>
              <a:off x="19760577" y="-889931"/>
              <a:ext cx="527075" cy="804963"/>
            </a:xfrm>
            <a:custGeom>
              <a:avLst/>
              <a:gdLst/>
              <a:ahLst/>
              <a:cxnLst/>
              <a:rect l="l" t="t" r="r" b="b"/>
              <a:pathLst>
                <a:path w="3232" h="4936" extrusionOk="0">
                  <a:moveTo>
                    <a:pt x="3164" y="0"/>
                  </a:moveTo>
                  <a:cubicBezTo>
                    <a:pt x="3139" y="0"/>
                    <a:pt x="3114" y="13"/>
                    <a:pt x="3104" y="42"/>
                  </a:cubicBezTo>
                  <a:cubicBezTo>
                    <a:pt x="2967" y="612"/>
                    <a:pt x="2739" y="1160"/>
                    <a:pt x="2488" y="1662"/>
                  </a:cubicBezTo>
                  <a:cubicBezTo>
                    <a:pt x="2184" y="1601"/>
                    <a:pt x="1869" y="1571"/>
                    <a:pt x="1551" y="1571"/>
                  </a:cubicBezTo>
                  <a:cubicBezTo>
                    <a:pt x="1392" y="1571"/>
                    <a:pt x="1233" y="1578"/>
                    <a:pt x="1073" y="1594"/>
                  </a:cubicBezTo>
                  <a:cubicBezTo>
                    <a:pt x="1050" y="1616"/>
                    <a:pt x="1050" y="1639"/>
                    <a:pt x="1073" y="1639"/>
                  </a:cubicBezTo>
                  <a:cubicBezTo>
                    <a:pt x="1233" y="1624"/>
                    <a:pt x="1390" y="1616"/>
                    <a:pt x="1545" y="1616"/>
                  </a:cubicBezTo>
                  <a:cubicBezTo>
                    <a:pt x="1856" y="1616"/>
                    <a:pt x="2161" y="1647"/>
                    <a:pt x="2465" y="1708"/>
                  </a:cubicBezTo>
                  <a:cubicBezTo>
                    <a:pt x="2305" y="2050"/>
                    <a:pt x="2100" y="2370"/>
                    <a:pt x="1895" y="2689"/>
                  </a:cubicBezTo>
                  <a:cubicBezTo>
                    <a:pt x="1722" y="2661"/>
                    <a:pt x="1546" y="2648"/>
                    <a:pt x="1370" y="2648"/>
                  </a:cubicBezTo>
                  <a:cubicBezTo>
                    <a:pt x="1124" y="2648"/>
                    <a:pt x="878" y="2672"/>
                    <a:pt x="639" y="2712"/>
                  </a:cubicBezTo>
                  <a:cubicBezTo>
                    <a:pt x="616" y="2712"/>
                    <a:pt x="616" y="2758"/>
                    <a:pt x="639" y="2758"/>
                  </a:cubicBezTo>
                  <a:cubicBezTo>
                    <a:pt x="878" y="2718"/>
                    <a:pt x="1117" y="2694"/>
                    <a:pt x="1355" y="2694"/>
                  </a:cubicBezTo>
                  <a:cubicBezTo>
                    <a:pt x="1528" y="2694"/>
                    <a:pt x="1700" y="2706"/>
                    <a:pt x="1872" y="2735"/>
                  </a:cubicBezTo>
                  <a:cubicBezTo>
                    <a:pt x="1643" y="3032"/>
                    <a:pt x="1415" y="3328"/>
                    <a:pt x="1164" y="3602"/>
                  </a:cubicBezTo>
                  <a:cubicBezTo>
                    <a:pt x="753" y="3671"/>
                    <a:pt x="365" y="3808"/>
                    <a:pt x="23" y="4036"/>
                  </a:cubicBezTo>
                  <a:cubicBezTo>
                    <a:pt x="0" y="4059"/>
                    <a:pt x="23" y="4082"/>
                    <a:pt x="46" y="4082"/>
                  </a:cubicBezTo>
                  <a:cubicBezTo>
                    <a:pt x="365" y="3853"/>
                    <a:pt x="730" y="3716"/>
                    <a:pt x="1118" y="3671"/>
                  </a:cubicBezTo>
                  <a:lnTo>
                    <a:pt x="1118" y="3671"/>
                  </a:lnTo>
                  <a:cubicBezTo>
                    <a:pt x="890" y="3899"/>
                    <a:pt x="685" y="4104"/>
                    <a:pt x="434" y="4310"/>
                  </a:cubicBezTo>
                  <a:cubicBezTo>
                    <a:pt x="395" y="4348"/>
                    <a:pt x="421" y="4435"/>
                    <a:pt x="471" y="4435"/>
                  </a:cubicBezTo>
                  <a:cubicBezTo>
                    <a:pt x="481" y="4435"/>
                    <a:pt x="491" y="4431"/>
                    <a:pt x="502" y="4424"/>
                  </a:cubicBezTo>
                  <a:cubicBezTo>
                    <a:pt x="753" y="4196"/>
                    <a:pt x="982" y="3967"/>
                    <a:pt x="1210" y="3739"/>
                  </a:cubicBezTo>
                  <a:lnTo>
                    <a:pt x="1210" y="3739"/>
                  </a:lnTo>
                  <a:cubicBezTo>
                    <a:pt x="1233" y="4127"/>
                    <a:pt x="1141" y="4538"/>
                    <a:pt x="982" y="4903"/>
                  </a:cubicBezTo>
                  <a:cubicBezTo>
                    <a:pt x="982" y="4919"/>
                    <a:pt x="993" y="4936"/>
                    <a:pt x="1008" y="4936"/>
                  </a:cubicBezTo>
                  <a:cubicBezTo>
                    <a:pt x="1014" y="4936"/>
                    <a:pt x="1020" y="4933"/>
                    <a:pt x="1027" y="4926"/>
                  </a:cubicBezTo>
                  <a:cubicBezTo>
                    <a:pt x="1187" y="4538"/>
                    <a:pt x="1255" y="4104"/>
                    <a:pt x="1255" y="3694"/>
                  </a:cubicBezTo>
                  <a:cubicBezTo>
                    <a:pt x="1484" y="3420"/>
                    <a:pt x="1735" y="3123"/>
                    <a:pt x="1940" y="2826"/>
                  </a:cubicBezTo>
                  <a:cubicBezTo>
                    <a:pt x="2100" y="3306"/>
                    <a:pt x="2168" y="3808"/>
                    <a:pt x="2146" y="4310"/>
                  </a:cubicBezTo>
                  <a:cubicBezTo>
                    <a:pt x="2146" y="4321"/>
                    <a:pt x="2157" y="4327"/>
                    <a:pt x="2168" y="4327"/>
                  </a:cubicBezTo>
                  <a:cubicBezTo>
                    <a:pt x="2180" y="4327"/>
                    <a:pt x="2191" y="4321"/>
                    <a:pt x="2191" y="4310"/>
                  </a:cubicBezTo>
                  <a:cubicBezTo>
                    <a:pt x="2214" y="3785"/>
                    <a:pt x="2123" y="3260"/>
                    <a:pt x="1963" y="2781"/>
                  </a:cubicBezTo>
                  <a:cubicBezTo>
                    <a:pt x="2191" y="2461"/>
                    <a:pt x="2374" y="2119"/>
                    <a:pt x="2556" y="1776"/>
                  </a:cubicBezTo>
                  <a:cubicBezTo>
                    <a:pt x="2739" y="2096"/>
                    <a:pt x="2853" y="2461"/>
                    <a:pt x="2899" y="2849"/>
                  </a:cubicBezTo>
                  <a:cubicBezTo>
                    <a:pt x="2899" y="2859"/>
                    <a:pt x="2907" y="2864"/>
                    <a:pt x="2916" y="2864"/>
                  </a:cubicBezTo>
                  <a:cubicBezTo>
                    <a:pt x="2929" y="2864"/>
                    <a:pt x="2944" y="2853"/>
                    <a:pt x="2944" y="2826"/>
                  </a:cubicBezTo>
                  <a:cubicBezTo>
                    <a:pt x="2899" y="2438"/>
                    <a:pt x="2762" y="2073"/>
                    <a:pt x="2579" y="1731"/>
                  </a:cubicBezTo>
                  <a:cubicBezTo>
                    <a:pt x="2853" y="1206"/>
                    <a:pt x="3059" y="635"/>
                    <a:pt x="3218" y="64"/>
                  </a:cubicBezTo>
                  <a:cubicBezTo>
                    <a:pt x="3232" y="25"/>
                    <a:pt x="3199" y="0"/>
                    <a:pt x="3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072" name="Google Shape;1072;p20"/>
          <p:cNvGrpSpPr/>
          <p:nvPr/>
        </p:nvGrpSpPr>
        <p:grpSpPr>
          <a:xfrm flipH="1">
            <a:off x="9998073" y="4786501"/>
            <a:ext cx="3142805" cy="2214635"/>
            <a:chOff x="-797200" y="3464625"/>
            <a:chExt cx="2357104" cy="1660976"/>
          </a:xfrm>
        </p:grpSpPr>
        <p:sp>
          <p:nvSpPr>
            <p:cNvPr id="1073" name="Google Shape;1073;p20"/>
            <p:cNvSpPr/>
            <p:nvPr/>
          </p:nvSpPr>
          <p:spPr>
            <a:xfrm>
              <a:off x="-540540" y="3464625"/>
              <a:ext cx="829201" cy="1021900"/>
            </a:xfrm>
            <a:custGeom>
              <a:avLst/>
              <a:gdLst/>
              <a:ahLst/>
              <a:cxnLst/>
              <a:rect l="l" t="t" r="r" b="b"/>
              <a:pathLst>
                <a:path w="6119" h="7541" extrusionOk="0">
                  <a:moveTo>
                    <a:pt x="2290" y="1"/>
                  </a:moveTo>
                  <a:cubicBezTo>
                    <a:pt x="2280" y="1"/>
                    <a:pt x="2270" y="1"/>
                    <a:pt x="2261" y="2"/>
                  </a:cubicBezTo>
                  <a:cubicBezTo>
                    <a:pt x="2124" y="25"/>
                    <a:pt x="2009" y="162"/>
                    <a:pt x="1964" y="322"/>
                  </a:cubicBezTo>
                  <a:cubicBezTo>
                    <a:pt x="1941" y="459"/>
                    <a:pt x="1964" y="618"/>
                    <a:pt x="1987" y="755"/>
                  </a:cubicBezTo>
                  <a:cubicBezTo>
                    <a:pt x="2146" y="1645"/>
                    <a:pt x="2306" y="2513"/>
                    <a:pt x="2466" y="3403"/>
                  </a:cubicBezTo>
                  <a:cubicBezTo>
                    <a:pt x="2283" y="3015"/>
                    <a:pt x="2078" y="2627"/>
                    <a:pt x="1895" y="2239"/>
                  </a:cubicBezTo>
                  <a:cubicBezTo>
                    <a:pt x="1804" y="2056"/>
                    <a:pt x="1667" y="1851"/>
                    <a:pt x="1462" y="1805"/>
                  </a:cubicBezTo>
                  <a:cubicBezTo>
                    <a:pt x="1449" y="1804"/>
                    <a:pt x="1436" y="1803"/>
                    <a:pt x="1423" y="1803"/>
                  </a:cubicBezTo>
                  <a:cubicBezTo>
                    <a:pt x="1213" y="1803"/>
                    <a:pt x="1048" y="1977"/>
                    <a:pt x="1005" y="2170"/>
                  </a:cubicBezTo>
                  <a:cubicBezTo>
                    <a:pt x="960" y="2399"/>
                    <a:pt x="1005" y="2604"/>
                    <a:pt x="1074" y="2810"/>
                  </a:cubicBezTo>
                  <a:cubicBezTo>
                    <a:pt x="1325" y="3540"/>
                    <a:pt x="1690" y="4225"/>
                    <a:pt x="2169" y="4818"/>
                  </a:cubicBezTo>
                  <a:cubicBezTo>
                    <a:pt x="1804" y="4476"/>
                    <a:pt x="1393" y="4179"/>
                    <a:pt x="960" y="3951"/>
                  </a:cubicBezTo>
                  <a:cubicBezTo>
                    <a:pt x="817" y="3865"/>
                    <a:pt x="648" y="3798"/>
                    <a:pt x="486" y="3798"/>
                  </a:cubicBezTo>
                  <a:cubicBezTo>
                    <a:pt x="388" y="3798"/>
                    <a:pt x="292" y="3822"/>
                    <a:pt x="206" y="3882"/>
                  </a:cubicBezTo>
                  <a:cubicBezTo>
                    <a:pt x="69" y="3974"/>
                    <a:pt x="1" y="4179"/>
                    <a:pt x="24" y="4339"/>
                  </a:cubicBezTo>
                  <a:cubicBezTo>
                    <a:pt x="24" y="4521"/>
                    <a:pt x="115" y="4681"/>
                    <a:pt x="183" y="4841"/>
                  </a:cubicBezTo>
                  <a:cubicBezTo>
                    <a:pt x="412" y="5275"/>
                    <a:pt x="708" y="5685"/>
                    <a:pt x="1051" y="6028"/>
                  </a:cubicBezTo>
                  <a:cubicBezTo>
                    <a:pt x="1644" y="6667"/>
                    <a:pt x="2398" y="7192"/>
                    <a:pt x="3219" y="7489"/>
                  </a:cubicBezTo>
                  <a:cubicBezTo>
                    <a:pt x="3315" y="7524"/>
                    <a:pt x="3413" y="7541"/>
                    <a:pt x="3511" y="7541"/>
                  </a:cubicBezTo>
                  <a:cubicBezTo>
                    <a:pt x="4230" y="7541"/>
                    <a:pt x="4983" y="6670"/>
                    <a:pt x="5365" y="6188"/>
                  </a:cubicBezTo>
                  <a:cubicBezTo>
                    <a:pt x="5821" y="5594"/>
                    <a:pt x="6118" y="4795"/>
                    <a:pt x="5913" y="4065"/>
                  </a:cubicBezTo>
                  <a:cubicBezTo>
                    <a:pt x="5844" y="3791"/>
                    <a:pt x="5662" y="3517"/>
                    <a:pt x="5388" y="3517"/>
                  </a:cubicBezTo>
                  <a:cubicBezTo>
                    <a:pt x="5251" y="3517"/>
                    <a:pt x="5114" y="3586"/>
                    <a:pt x="5000" y="3677"/>
                  </a:cubicBezTo>
                  <a:cubicBezTo>
                    <a:pt x="4749" y="3882"/>
                    <a:pt x="4520" y="4156"/>
                    <a:pt x="4360" y="4453"/>
                  </a:cubicBezTo>
                  <a:cubicBezTo>
                    <a:pt x="4634" y="3723"/>
                    <a:pt x="4680" y="2901"/>
                    <a:pt x="4520" y="2148"/>
                  </a:cubicBezTo>
                  <a:cubicBezTo>
                    <a:pt x="4475" y="1988"/>
                    <a:pt x="4429" y="1805"/>
                    <a:pt x="4338" y="1691"/>
                  </a:cubicBezTo>
                  <a:cubicBezTo>
                    <a:pt x="4244" y="1578"/>
                    <a:pt x="4103" y="1497"/>
                    <a:pt x="3968" y="1497"/>
                  </a:cubicBezTo>
                  <a:cubicBezTo>
                    <a:pt x="3938" y="1497"/>
                    <a:pt x="3909" y="1500"/>
                    <a:pt x="3881" y="1508"/>
                  </a:cubicBezTo>
                  <a:cubicBezTo>
                    <a:pt x="3630" y="1554"/>
                    <a:pt x="3539" y="1851"/>
                    <a:pt x="3493" y="2079"/>
                  </a:cubicBezTo>
                  <a:cubicBezTo>
                    <a:pt x="3425" y="2490"/>
                    <a:pt x="3379" y="2901"/>
                    <a:pt x="3402" y="3289"/>
                  </a:cubicBezTo>
                  <a:cubicBezTo>
                    <a:pt x="3288" y="2330"/>
                    <a:pt x="3082" y="1394"/>
                    <a:pt x="2763" y="481"/>
                  </a:cubicBezTo>
                  <a:cubicBezTo>
                    <a:pt x="2675" y="262"/>
                    <a:pt x="2524" y="1"/>
                    <a:pt x="22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4" name="Google Shape;1074;p20"/>
            <p:cNvSpPr/>
            <p:nvPr/>
          </p:nvSpPr>
          <p:spPr>
            <a:xfrm>
              <a:off x="-478610" y="3566937"/>
              <a:ext cx="668212" cy="918775"/>
            </a:xfrm>
            <a:custGeom>
              <a:avLst/>
              <a:gdLst/>
              <a:ahLst/>
              <a:cxnLst/>
              <a:rect l="l" t="t" r="r" b="b"/>
              <a:pathLst>
                <a:path w="4931" h="6780" extrusionOk="0">
                  <a:moveTo>
                    <a:pt x="1963" y="0"/>
                  </a:moveTo>
                  <a:cubicBezTo>
                    <a:pt x="1941" y="0"/>
                    <a:pt x="1918" y="23"/>
                    <a:pt x="1918" y="46"/>
                  </a:cubicBezTo>
                  <a:lnTo>
                    <a:pt x="2739" y="3926"/>
                  </a:lnTo>
                  <a:cubicBezTo>
                    <a:pt x="2329" y="3721"/>
                    <a:pt x="1941" y="3356"/>
                    <a:pt x="1644" y="2922"/>
                  </a:cubicBezTo>
                  <a:cubicBezTo>
                    <a:pt x="1347" y="2488"/>
                    <a:pt x="1119" y="2009"/>
                    <a:pt x="913" y="1530"/>
                  </a:cubicBezTo>
                  <a:cubicBezTo>
                    <a:pt x="891" y="1507"/>
                    <a:pt x="868" y="1507"/>
                    <a:pt x="845" y="1507"/>
                  </a:cubicBezTo>
                  <a:cubicBezTo>
                    <a:pt x="822" y="1530"/>
                    <a:pt x="822" y="1552"/>
                    <a:pt x="822" y="1575"/>
                  </a:cubicBezTo>
                  <a:cubicBezTo>
                    <a:pt x="1050" y="2055"/>
                    <a:pt x="1256" y="2534"/>
                    <a:pt x="1575" y="2990"/>
                  </a:cubicBezTo>
                  <a:cubicBezTo>
                    <a:pt x="1895" y="3447"/>
                    <a:pt x="2306" y="3812"/>
                    <a:pt x="2762" y="4040"/>
                  </a:cubicBezTo>
                  <a:lnTo>
                    <a:pt x="2854" y="4428"/>
                  </a:lnTo>
                  <a:cubicBezTo>
                    <a:pt x="2922" y="4839"/>
                    <a:pt x="3013" y="5250"/>
                    <a:pt x="3059" y="5661"/>
                  </a:cubicBezTo>
                  <a:cubicBezTo>
                    <a:pt x="2443" y="5570"/>
                    <a:pt x="1849" y="5319"/>
                    <a:pt x="1347" y="4953"/>
                  </a:cubicBezTo>
                  <a:cubicBezTo>
                    <a:pt x="822" y="4565"/>
                    <a:pt x="388" y="4063"/>
                    <a:pt x="92" y="3492"/>
                  </a:cubicBezTo>
                  <a:cubicBezTo>
                    <a:pt x="92" y="3470"/>
                    <a:pt x="69" y="3470"/>
                    <a:pt x="46" y="3470"/>
                  </a:cubicBezTo>
                  <a:cubicBezTo>
                    <a:pt x="23" y="3492"/>
                    <a:pt x="0" y="3515"/>
                    <a:pt x="23" y="3538"/>
                  </a:cubicBezTo>
                  <a:cubicBezTo>
                    <a:pt x="320" y="4132"/>
                    <a:pt x="754" y="4634"/>
                    <a:pt x="1279" y="5022"/>
                  </a:cubicBezTo>
                  <a:cubicBezTo>
                    <a:pt x="1804" y="5410"/>
                    <a:pt x="2420" y="5661"/>
                    <a:pt x="3082" y="5752"/>
                  </a:cubicBezTo>
                  <a:cubicBezTo>
                    <a:pt x="3082" y="5958"/>
                    <a:pt x="3105" y="6163"/>
                    <a:pt x="3105" y="6368"/>
                  </a:cubicBezTo>
                  <a:cubicBezTo>
                    <a:pt x="3105" y="6483"/>
                    <a:pt x="3082" y="6642"/>
                    <a:pt x="3059" y="6779"/>
                  </a:cubicBezTo>
                  <a:lnTo>
                    <a:pt x="3150" y="6779"/>
                  </a:lnTo>
                  <a:cubicBezTo>
                    <a:pt x="3173" y="6620"/>
                    <a:pt x="3196" y="6483"/>
                    <a:pt x="3196" y="6368"/>
                  </a:cubicBezTo>
                  <a:cubicBezTo>
                    <a:pt x="3196" y="6232"/>
                    <a:pt x="3196" y="6095"/>
                    <a:pt x="3173" y="5958"/>
                  </a:cubicBezTo>
                  <a:cubicBezTo>
                    <a:pt x="3515" y="5889"/>
                    <a:pt x="3835" y="5684"/>
                    <a:pt x="4086" y="5364"/>
                  </a:cubicBezTo>
                  <a:cubicBezTo>
                    <a:pt x="4314" y="5045"/>
                    <a:pt x="4497" y="4679"/>
                    <a:pt x="4634" y="4360"/>
                  </a:cubicBezTo>
                  <a:cubicBezTo>
                    <a:pt x="4748" y="4086"/>
                    <a:pt x="4885" y="3789"/>
                    <a:pt x="4931" y="3470"/>
                  </a:cubicBezTo>
                  <a:cubicBezTo>
                    <a:pt x="4931" y="3447"/>
                    <a:pt x="4908" y="3424"/>
                    <a:pt x="4885" y="3424"/>
                  </a:cubicBezTo>
                  <a:cubicBezTo>
                    <a:pt x="4862" y="3424"/>
                    <a:pt x="4839" y="3447"/>
                    <a:pt x="4839" y="3470"/>
                  </a:cubicBezTo>
                  <a:cubicBezTo>
                    <a:pt x="4816" y="3766"/>
                    <a:pt x="4680" y="4063"/>
                    <a:pt x="4543" y="4337"/>
                  </a:cubicBezTo>
                  <a:cubicBezTo>
                    <a:pt x="4406" y="4657"/>
                    <a:pt x="4246" y="4999"/>
                    <a:pt x="4018" y="5296"/>
                  </a:cubicBezTo>
                  <a:cubicBezTo>
                    <a:pt x="3767" y="5592"/>
                    <a:pt x="3470" y="5798"/>
                    <a:pt x="3173" y="5866"/>
                  </a:cubicBezTo>
                  <a:cubicBezTo>
                    <a:pt x="3127" y="5387"/>
                    <a:pt x="3036" y="4885"/>
                    <a:pt x="2922" y="4406"/>
                  </a:cubicBezTo>
                  <a:lnTo>
                    <a:pt x="2922" y="4337"/>
                  </a:lnTo>
                  <a:cubicBezTo>
                    <a:pt x="3105" y="4200"/>
                    <a:pt x="3242" y="3949"/>
                    <a:pt x="3333" y="3675"/>
                  </a:cubicBezTo>
                  <a:cubicBezTo>
                    <a:pt x="3424" y="3424"/>
                    <a:pt x="3447" y="3150"/>
                    <a:pt x="3470" y="2899"/>
                  </a:cubicBezTo>
                  <a:lnTo>
                    <a:pt x="3652" y="1324"/>
                  </a:lnTo>
                  <a:cubicBezTo>
                    <a:pt x="3652" y="1301"/>
                    <a:pt x="3630" y="1278"/>
                    <a:pt x="3607" y="1278"/>
                  </a:cubicBezTo>
                  <a:cubicBezTo>
                    <a:pt x="3584" y="1278"/>
                    <a:pt x="3561" y="1301"/>
                    <a:pt x="3561" y="1324"/>
                  </a:cubicBezTo>
                  <a:lnTo>
                    <a:pt x="3379" y="2899"/>
                  </a:lnTo>
                  <a:cubicBezTo>
                    <a:pt x="3356" y="3150"/>
                    <a:pt x="3333" y="3401"/>
                    <a:pt x="3264" y="3652"/>
                  </a:cubicBezTo>
                  <a:cubicBezTo>
                    <a:pt x="3173" y="3903"/>
                    <a:pt x="3036" y="4109"/>
                    <a:pt x="2899" y="4246"/>
                  </a:cubicBezTo>
                  <a:lnTo>
                    <a:pt x="2009" y="23"/>
                  </a:lnTo>
                  <a:cubicBezTo>
                    <a:pt x="2009" y="0"/>
                    <a:pt x="1986" y="0"/>
                    <a:pt x="19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5" name="Google Shape;1075;p20"/>
            <p:cNvSpPr/>
            <p:nvPr/>
          </p:nvSpPr>
          <p:spPr>
            <a:xfrm>
              <a:off x="-797200" y="4056543"/>
              <a:ext cx="2357104" cy="1069058"/>
            </a:xfrm>
            <a:custGeom>
              <a:avLst/>
              <a:gdLst/>
              <a:ahLst/>
              <a:cxnLst/>
              <a:rect l="l" t="t" r="r" b="b"/>
              <a:pathLst>
                <a:path w="17394" h="7889" extrusionOk="0">
                  <a:moveTo>
                    <a:pt x="4990" y="0"/>
                  </a:moveTo>
                  <a:cubicBezTo>
                    <a:pt x="4777" y="0"/>
                    <a:pt x="4559" y="62"/>
                    <a:pt x="4383" y="176"/>
                  </a:cubicBezTo>
                  <a:cubicBezTo>
                    <a:pt x="3995" y="427"/>
                    <a:pt x="3789" y="884"/>
                    <a:pt x="3721" y="1340"/>
                  </a:cubicBezTo>
                  <a:cubicBezTo>
                    <a:pt x="3675" y="1706"/>
                    <a:pt x="3721" y="2071"/>
                    <a:pt x="3767" y="2436"/>
                  </a:cubicBezTo>
                  <a:cubicBezTo>
                    <a:pt x="3652" y="2139"/>
                    <a:pt x="3333" y="1911"/>
                    <a:pt x="2990" y="1911"/>
                  </a:cubicBezTo>
                  <a:cubicBezTo>
                    <a:pt x="2557" y="1911"/>
                    <a:pt x="2169" y="2253"/>
                    <a:pt x="2009" y="2641"/>
                  </a:cubicBezTo>
                  <a:cubicBezTo>
                    <a:pt x="1895" y="2892"/>
                    <a:pt x="1872" y="3189"/>
                    <a:pt x="1872" y="3463"/>
                  </a:cubicBezTo>
                  <a:cubicBezTo>
                    <a:pt x="1745" y="3227"/>
                    <a:pt x="1503" y="3064"/>
                    <a:pt x="1248" y="3064"/>
                  </a:cubicBezTo>
                  <a:cubicBezTo>
                    <a:pt x="1182" y="3064"/>
                    <a:pt x="1116" y="3074"/>
                    <a:pt x="1050" y="3098"/>
                  </a:cubicBezTo>
                  <a:cubicBezTo>
                    <a:pt x="0" y="3440"/>
                    <a:pt x="708" y="5015"/>
                    <a:pt x="617" y="5746"/>
                  </a:cubicBezTo>
                  <a:cubicBezTo>
                    <a:pt x="457" y="6978"/>
                    <a:pt x="1621" y="7184"/>
                    <a:pt x="2671" y="7252"/>
                  </a:cubicBezTo>
                  <a:lnTo>
                    <a:pt x="15179" y="7868"/>
                  </a:lnTo>
                  <a:cubicBezTo>
                    <a:pt x="15343" y="7879"/>
                    <a:pt x="15506" y="7889"/>
                    <a:pt x="15667" y="7889"/>
                  </a:cubicBezTo>
                  <a:cubicBezTo>
                    <a:pt x="15866" y="7889"/>
                    <a:pt x="16063" y="7873"/>
                    <a:pt x="16252" y="7823"/>
                  </a:cubicBezTo>
                  <a:cubicBezTo>
                    <a:pt x="16617" y="7731"/>
                    <a:pt x="16960" y="7526"/>
                    <a:pt x="17097" y="7184"/>
                  </a:cubicBezTo>
                  <a:cubicBezTo>
                    <a:pt x="17393" y="6544"/>
                    <a:pt x="16800" y="5768"/>
                    <a:pt x="16115" y="5631"/>
                  </a:cubicBezTo>
                  <a:cubicBezTo>
                    <a:pt x="15997" y="5608"/>
                    <a:pt x="15879" y="5597"/>
                    <a:pt x="15761" y="5597"/>
                  </a:cubicBezTo>
                  <a:cubicBezTo>
                    <a:pt x="15310" y="5597"/>
                    <a:pt x="14865" y="5757"/>
                    <a:pt x="14449" y="5974"/>
                  </a:cubicBezTo>
                  <a:cubicBezTo>
                    <a:pt x="14814" y="5700"/>
                    <a:pt x="15019" y="5243"/>
                    <a:pt x="14997" y="4764"/>
                  </a:cubicBezTo>
                  <a:cubicBezTo>
                    <a:pt x="14951" y="4193"/>
                    <a:pt x="14472" y="3646"/>
                    <a:pt x="13901" y="3532"/>
                  </a:cubicBezTo>
                  <a:cubicBezTo>
                    <a:pt x="13817" y="3509"/>
                    <a:pt x="13731" y="3499"/>
                    <a:pt x="13644" y="3499"/>
                  </a:cubicBezTo>
                  <a:cubicBezTo>
                    <a:pt x="13470" y="3499"/>
                    <a:pt x="13292" y="3539"/>
                    <a:pt x="13125" y="3600"/>
                  </a:cubicBezTo>
                  <a:cubicBezTo>
                    <a:pt x="13193" y="3440"/>
                    <a:pt x="13216" y="3258"/>
                    <a:pt x="13193" y="3075"/>
                  </a:cubicBezTo>
                  <a:cubicBezTo>
                    <a:pt x="13148" y="2573"/>
                    <a:pt x="12737" y="2139"/>
                    <a:pt x="12258" y="1979"/>
                  </a:cubicBezTo>
                  <a:cubicBezTo>
                    <a:pt x="12066" y="1906"/>
                    <a:pt x="11863" y="1874"/>
                    <a:pt x="11660" y="1874"/>
                  </a:cubicBezTo>
                  <a:cubicBezTo>
                    <a:pt x="11355" y="1874"/>
                    <a:pt x="11048" y="1947"/>
                    <a:pt x="10774" y="2071"/>
                  </a:cubicBezTo>
                  <a:cubicBezTo>
                    <a:pt x="10500" y="2208"/>
                    <a:pt x="10249" y="2367"/>
                    <a:pt x="10043" y="2573"/>
                  </a:cubicBezTo>
                  <a:cubicBezTo>
                    <a:pt x="10226" y="2230"/>
                    <a:pt x="10158" y="1728"/>
                    <a:pt x="9861" y="1454"/>
                  </a:cubicBezTo>
                  <a:cubicBezTo>
                    <a:pt x="9675" y="1280"/>
                    <a:pt x="9418" y="1200"/>
                    <a:pt x="9153" y="1200"/>
                  </a:cubicBezTo>
                  <a:cubicBezTo>
                    <a:pt x="8898" y="1200"/>
                    <a:pt x="8636" y="1274"/>
                    <a:pt x="8423" y="1409"/>
                  </a:cubicBezTo>
                  <a:cubicBezTo>
                    <a:pt x="8195" y="1569"/>
                    <a:pt x="8012" y="1797"/>
                    <a:pt x="7875" y="2048"/>
                  </a:cubicBezTo>
                  <a:cubicBezTo>
                    <a:pt x="7921" y="1888"/>
                    <a:pt x="7944" y="1728"/>
                    <a:pt x="7944" y="1569"/>
                  </a:cubicBezTo>
                  <a:cubicBezTo>
                    <a:pt x="7921" y="1158"/>
                    <a:pt x="7738" y="747"/>
                    <a:pt x="7396" y="564"/>
                  </a:cubicBezTo>
                  <a:cubicBezTo>
                    <a:pt x="7269" y="501"/>
                    <a:pt x="7134" y="472"/>
                    <a:pt x="6998" y="472"/>
                  </a:cubicBezTo>
                  <a:cubicBezTo>
                    <a:pt x="6693" y="472"/>
                    <a:pt x="6384" y="617"/>
                    <a:pt x="6163" y="838"/>
                  </a:cubicBezTo>
                  <a:cubicBezTo>
                    <a:pt x="6003" y="975"/>
                    <a:pt x="5912" y="1135"/>
                    <a:pt x="5821" y="1317"/>
                  </a:cubicBezTo>
                  <a:cubicBezTo>
                    <a:pt x="5912" y="952"/>
                    <a:pt x="5912" y="564"/>
                    <a:pt x="5661" y="290"/>
                  </a:cubicBezTo>
                  <a:cubicBezTo>
                    <a:pt x="5499" y="91"/>
                    <a:pt x="5248" y="0"/>
                    <a:pt x="4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6" name="Google Shape;1076;p20"/>
            <p:cNvSpPr/>
            <p:nvPr/>
          </p:nvSpPr>
          <p:spPr>
            <a:xfrm>
              <a:off x="-735406" y="4395324"/>
              <a:ext cx="2010734" cy="727567"/>
            </a:xfrm>
            <a:custGeom>
              <a:avLst/>
              <a:gdLst/>
              <a:ahLst/>
              <a:cxnLst/>
              <a:rect l="l" t="t" r="r" b="b"/>
              <a:pathLst>
                <a:path w="14838" h="5369" extrusionOk="0">
                  <a:moveTo>
                    <a:pt x="4800" y="1"/>
                  </a:moveTo>
                  <a:cubicBezTo>
                    <a:pt x="4669" y="1"/>
                    <a:pt x="4541" y="37"/>
                    <a:pt x="4429" y="119"/>
                  </a:cubicBezTo>
                  <a:cubicBezTo>
                    <a:pt x="4052" y="385"/>
                    <a:pt x="4106" y="953"/>
                    <a:pt x="4214" y="1404"/>
                  </a:cubicBezTo>
                  <a:lnTo>
                    <a:pt x="4214" y="1404"/>
                  </a:lnTo>
                  <a:cubicBezTo>
                    <a:pt x="4109" y="1017"/>
                    <a:pt x="3704" y="751"/>
                    <a:pt x="3310" y="751"/>
                  </a:cubicBezTo>
                  <a:cubicBezTo>
                    <a:pt x="3192" y="751"/>
                    <a:pt x="3076" y="775"/>
                    <a:pt x="2968" y="826"/>
                  </a:cubicBezTo>
                  <a:cubicBezTo>
                    <a:pt x="2649" y="986"/>
                    <a:pt x="2443" y="1351"/>
                    <a:pt x="2375" y="1716"/>
                  </a:cubicBezTo>
                  <a:cubicBezTo>
                    <a:pt x="2306" y="2082"/>
                    <a:pt x="2352" y="2447"/>
                    <a:pt x="2398" y="2812"/>
                  </a:cubicBezTo>
                  <a:cubicBezTo>
                    <a:pt x="2169" y="2310"/>
                    <a:pt x="1644" y="1967"/>
                    <a:pt x="1096" y="1899"/>
                  </a:cubicBezTo>
                  <a:cubicBezTo>
                    <a:pt x="1057" y="1896"/>
                    <a:pt x="1016" y="1895"/>
                    <a:pt x="975" y="1895"/>
                  </a:cubicBezTo>
                  <a:cubicBezTo>
                    <a:pt x="677" y="1895"/>
                    <a:pt x="327" y="1967"/>
                    <a:pt x="47" y="2127"/>
                  </a:cubicBezTo>
                  <a:cubicBezTo>
                    <a:pt x="115" y="2538"/>
                    <a:pt x="206" y="2972"/>
                    <a:pt x="161" y="3246"/>
                  </a:cubicBezTo>
                  <a:cubicBezTo>
                    <a:pt x="1" y="4478"/>
                    <a:pt x="1165" y="4684"/>
                    <a:pt x="2215" y="4752"/>
                  </a:cubicBezTo>
                  <a:cubicBezTo>
                    <a:pt x="6392" y="4957"/>
                    <a:pt x="10546" y="5163"/>
                    <a:pt x="14723" y="5368"/>
                  </a:cubicBezTo>
                  <a:lnTo>
                    <a:pt x="14769" y="5368"/>
                  </a:lnTo>
                  <a:cubicBezTo>
                    <a:pt x="14837" y="4957"/>
                    <a:pt x="14700" y="4501"/>
                    <a:pt x="14404" y="4181"/>
                  </a:cubicBezTo>
                  <a:cubicBezTo>
                    <a:pt x="14147" y="3909"/>
                    <a:pt x="13767" y="3749"/>
                    <a:pt x="13382" y="3749"/>
                  </a:cubicBezTo>
                  <a:cubicBezTo>
                    <a:pt x="13218" y="3749"/>
                    <a:pt x="13054" y="3778"/>
                    <a:pt x="12897" y="3839"/>
                  </a:cubicBezTo>
                  <a:cubicBezTo>
                    <a:pt x="13194" y="3542"/>
                    <a:pt x="13308" y="3040"/>
                    <a:pt x="13011" y="2766"/>
                  </a:cubicBezTo>
                  <a:cubicBezTo>
                    <a:pt x="12915" y="2670"/>
                    <a:pt x="12783" y="2629"/>
                    <a:pt x="12645" y="2629"/>
                  </a:cubicBezTo>
                  <a:cubicBezTo>
                    <a:pt x="12488" y="2629"/>
                    <a:pt x="12323" y="2681"/>
                    <a:pt x="12190" y="2766"/>
                  </a:cubicBezTo>
                  <a:cubicBezTo>
                    <a:pt x="11938" y="2926"/>
                    <a:pt x="11756" y="3177"/>
                    <a:pt x="11596" y="3428"/>
                  </a:cubicBezTo>
                  <a:cubicBezTo>
                    <a:pt x="11687" y="3017"/>
                    <a:pt x="11779" y="2584"/>
                    <a:pt x="11710" y="2173"/>
                  </a:cubicBezTo>
                  <a:cubicBezTo>
                    <a:pt x="11642" y="1762"/>
                    <a:pt x="11345" y="1351"/>
                    <a:pt x="10934" y="1260"/>
                  </a:cubicBezTo>
                  <a:cubicBezTo>
                    <a:pt x="10895" y="1255"/>
                    <a:pt x="10855" y="1252"/>
                    <a:pt x="10816" y="1252"/>
                  </a:cubicBezTo>
                  <a:cubicBezTo>
                    <a:pt x="10519" y="1252"/>
                    <a:pt x="10243" y="1400"/>
                    <a:pt x="10021" y="1602"/>
                  </a:cubicBezTo>
                  <a:cubicBezTo>
                    <a:pt x="9907" y="1716"/>
                    <a:pt x="9793" y="1853"/>
                    <a:pt x="9702" y="1990"/>
                  </a:cubicBezTo>
                  <a:cubicBezTo>
                    <a:pt x="9747" y="1739"/>
                    <a:pt x="9656" y="1465"/>
                    <a:pt x="9451" y="1283"/>
                  </a:cubicBezTo>
                  <a:cubicBezTo>
                    <a:pt x="9256" y="1127"/>
                    <a:pt x="9011" y="1060"/>
                    <a:pt x="8764" y="1060"/>
                  </a:cubicBezTo>
                  <a:cubicBezTo>
                    <a:pt x="8575" y="1060"/>
                    <a:pt x="8386" y="1099"/>
                    <a:pt x="8218" y="1168"/>
                  </a:cubicBezTo>
                  <a:cubicBezTo>
                    <a:pt x="7830" y="1351"/>
                    <a:pt x="7510" y="1671"/>
                    <a:pt x="7214" y="1990"/>
                  </a:cubicBezTo>
                  <a:cubicBezTo>
                    <a:pt x="7510" y="1602"/>
                    <a:pt x="7465" y="963"/>
                    <a:pt x="7054" y="689"/>
                  </a:cubicBezTo>
                  <a:cubicBezTo>
                    <a:pt x="6941" y="617"/>
                    <a:pt x="6805" y="582"/>
                    <a:pt x="6668" y="582"/>
                  </a:cubicBezTo>
                  <a:cubicBezTo>
                    <a:pt x="6502" y="582"/>
                    <a:pt x="6335" y="634"/>
                    <a:pt x="6209" y="735"/>
                  </a:cubicBezTo>
                  <a:cubicBezTo>
                    <a:pt x="5981" y="872"/>
                    <a:pt x="5867" y="1146"/>
                    <a:pt x="5890" y="1420"/>
                  </a:cubicBezTo>
                  <a:cubicBezTo>
                    <a:pt x="5821" y="1054"/>
                    <a:pt x="5753" y="666"/>
                    <a:pt x="5525" y="370"/>
                  </a:cubicBezTo>
                  <a:cubicBezTo>
                    <a:pt x="5355" y="154"/>
                    <a:pt x="5072" y="1"/>
                    <a:pt x="4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7" name="Google Shape;1077;p20"/>
            <p:cNvSpPr/>
            <p:nvPr/>
          </p:nvSpPr>
          <p:spPr>
            <a:xfrm>
              <a:off x="-682828" y="4645751"/>
              <a:ext cx="1531291" cy="455458"/>
            </a:xfrm>
            <a:custGeom>
              <a:avLst/>
              <a:gdLst/>
              <a:ahLst/>
              <a:cxnLst/>
              <a:rect l="l" t="t" r="r" b="b"/>
              <a:pathLst>
                <a:path w="11300" h="3361" extrusionOk="0">
                  <a:moveTo>
                    <a:pt x="4842" y="0"/>
                  </a:moveTo>
                  <a:cubicBezTo>
                    <a:pt x="4819" y="0"/>
                    <a:pt x="4795" y="2"/>
                    <a:pt x="4771" y="5"/>
                  </a:cubicBezTo>
                  <a:cubicBezTo>
                    <a:pt x="4520" y="28"/>
                    <a:pt x="4315" y="234"/>
                    <a:pt x="4201" y="462"/>
                  </a:cubicBezTo>
                  <a:cubicBezTo>
                    <a:pt x="4132" y="667"/>
                    <a:pt x="4109" y="873"/>
                    <a:pt x="4109" y="1101"/>
                  </a:cubicBezTo>
                  <a:cubicBezTo>
                    <a:pt x="4067" y="807"/>
                    <a:pt x="3774" y="571"/>
                    <a:pt x="3460" y="571"/>
                  </a:cubicBezTo>
                  <a:cubicBezTo>
                    <a:pt x="3433" y="571"/>
                    <a:pt x="3406" y="572"/>
                    <a:pt x="3379" y="576"/>
                  </a:cubicBezTo>
                  <a:cubicBezTo>
                    <a:pt x="3014" y="622"/>
                    <a:pt x="2740" y="941"/>
                    <a:pt x="2626" y="1283"/>
                  </a:cubicBezTo>
                  <a:cubicBezTo>
                    <a:pt x="2489" y="1626"/>
                    <a:pt x="2489" y="2014"/>
                    <a:pt x="2489" y="2379"/>
                  </a:cubicBezTo>
                  <a:cubicBezTo>
                    <a:pt x="2218" y="1953"/>
                    <a:pt x="1733" y="1691"/>
                    <a:pt x="1244" y="1691"/>
                  </a:cubicBezTo>
                  <a:cubicBezTo>
                    <a:pt x="1157" y="1691"/>
                    <a:pt x="1069" y="1700"/>
                    <a:pt x="982" y="1717"/>
                  </a:cubicBezTo>
                  <a:cubicBezTo>
                    <a:pt x="663" y="1763"/>
                    <a:pt x="229" y="2014"/>
                    <a:pt x="1" y="2311"/>
                  </a:cubicBezTo>
                  <a:cubicBezTo>
                    <a:pt x="366" y="2767"/>
                    <a:pt x="1119" y="2858"/>
                    <a:pt x="1827" y="2904"/>
                  </a:cubicBezTo>
                  <a:cubicBezTo>
                    <a:pt x="4886" y="3041"/>
                    <a:pt x="7921" y="3201"/>
                    <a:pt x="10980" y="3361"/>
                  </a:cubicBezTo>
                  <a:cubicBezTo>
                    <a:pt x="11048" y="3246"/>
                    <a:pt x="11094" y="3155"/>
                    <a:pt x="11140" y="3041"/>
                  </a:cubicBezTo>
                  <a:cubicBezTo>
                    <a:pt x="11299" y="2585"/>
                    <a:pt x="11208" y="2037"/>
                    <a:pt x="10820" y="1763"/>
                  </a:cubicBezTo>
                  <a:cubicBezTo>
                    <a:pt x="10670" y="1641"/>
                    <a:pt x="10477" y="1580"/>
                    <a:pt x="10286" y="1580"/>
                  </a:cubicBezTo>
                  <a:cubicBezTo>
                    <a:pt x="10013" y="1580"/>
                    <a:pt x="9745" y="1704"/>
                    <a:pt x="9610" y="1945"/>
                  </a:cubicBezTo>
                  <a:cubicBezTo>
                    <a:pt x="9724" y="1375"/>
                    <a:pt x="9245" y="758"/>
                    <a:pt x="8675" y="736"/>
                  </a:cubicBezTo>
                  <a:cubicBezTo>
                    <a:pt x="8172" y="736"/>
                    <a:pt x="7739" y="1147"/>
                    <a:pt x="7670" y="1649"/>
                  </a:cubicBezTo>
                  <a:cubicBezTo>
                    <a:pt x="7602" y="1169"/>
                    <a:pt x="7237" y="736"/>
                    <a:pt x="6780" y="667"/>
                  </a:cubicBezTo>
                  <a:cubicBezTo>
                    <a:pt x="6726" y="658"/>
                    <a:pt x="6672" y="654"/>
                    <a:pt x="6617" y="654"/>
                  </a:cubicBezTo>
                  <a:cubicBezTo>
                    <a:pt x="6120" y="654"/>
                    <a:pt x="5628" y="1018"/>
                    <a:pt x="5525" y="1512"/>
                  </a:cubicBezTo>
                  <a:cubicBezTo>
                    <a:pt x="5570" y="1192"/>
                    <a:pt x="5593" y="850"/>
                    <a:pt x="5502" y="530"/>
                  </a:cubicBezTo>
                  <a:cubicBezTo>
                    <a:pt x="5396" y="255"/>
                    <a:pt x="5134" y="0"/>
                    <a:pt x="48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078" name="Google Shape;1078;p20"/>
          <p:cNvGrpSpPr/>
          <p:nvPr/>
        </p:nvGrpSpPr>
        <p:grpSpPr>
          <a:xfrm rot="1464276">
            <a:off x="10297495" y="-608437"/>
            <a:ext cx="2938644" cy="2084928"/>
            <a:chOff x="-194860" y="12"/>
            <a:chExt cx="2203863" cy="1563611"/>
          </a:xfrm>
        </p:grpSpPr>
        <p:sp>
          <p:nvSpPr>
            <p:cNvPr id="1079" name="Google Shape;1079;p20"/>
            <p:cNvSpPr/>
            <p:nvPr/>
          </p:nvSpPr>
          <p:spPr>
            <a:xfrm>
              <a:off x="1513729" y="1023666"/>
              <a:ext cx="119211" cy="108122"/>
            </a:xfrm>
            <a:custGeom>
              <a:avLst/>
              <a:gdLst/>
              <a:ahLst/>
              <a:cxnLst/>
              <a:rect l="l" t="t" r="r" b="b"/>
              <a:pathLst>
                <a:path w="731" h="663" extrusionOk="0">
                  <a:moveTo>
                    <a:pt x="320" y="1"/>
                  </a:moveTo>
                  <a:cubicBezTo>
                    <a:pt x="297" y="206"/>
                    <a:pt x="183" y="320"/>
                    <a:pt x="137" y="366"/>
                  </a:cubicBezTo>
                  <a:cubicBezTo>
                    <a:pt x="46" y="343"/>
                    <a:pt x="1" y="343"/>
                    <a:pt x="1" y="343"/>
                  </a:cubicBezTo>
                  <a:lnTo>
                    <a:pt x="1" y="343"/>
                  </a:lnTo>
                  <a:cubicBezTo>
                    <a:pt x="1" y="571"/>
                    <a:pt x="548" y="571"/>
                    <a:pt x="548" y="571"/>
                  </a:cubicBezTo>
                  <a:lnTo>
                    <a:pt x="662" y="663"/>
                  </a:lnTo>
                  <a:cubicBezTo>
                    <a:pt x="708" y="617"/>
                    <a:pt x="731" y="503"/>
                    <a:pt x="731" y="503"/>
                  </a:cubicBezTo>
                  <a:lnTo>
                    <a:pt x="548" y="503"/>
                  </a:lnTo>
                  <a:cubicBezTo>
                    <a:pt x="526" y="480"/>
                    <a:pt x="503" y="480"/>
                    <a:pt x="457" y="457"/>
                  </a:cubicBezTo>
                  <a:cubicBezTo>
                    <a:pt x="571" y="229"/>
                    <a:pt x="320" y="1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0" name="Google Shape;1080;p20"/>
            <p:cNvSpPr/>
            <p:nvPr/>
          </p:nvSpPr>
          <p:spPr>
            <a:xfrm>
              <a:off x="367277" y="1075851"/>
              <a:ext cx="122962" cy="111873"/>
            </a:xfrm>
            <a:custGeom>
              <a:avLst/>
              <a:gdLst/>
              <a:ahLst/>
              <a:cxnLst/>
              <a:rect l="l" t="t" r="r" b="b"/>
              <a:pathLst>
                <a:path w="754" h="686" extrusionOk="0">
                  <a:moveTo>
                    <a:pt x="343" y="0"/>
                  </a:moveTo>
                  <a:cubicBezTo>
                    <a:pt x="297" y="229"/>
                    <a:pt x="183" y="343"/>
                    <a:pt x="137" y="388"/>
                  </a:cubicBezTo>
                  <a:cubicBezTo>
                    <a:pt x="69" y="366"/>
                    <a:pt x="0" y="343"/>
                    <a:pt x="0" y="343"/>
                  </a:cubicBezTo>
                  <a:lnTo>
                    <a:pt x="0" y="343"/>
                  </a:lnTo>
                  <a:cubicBezTo>
                    <a:pt x="23" y="594"/>
                    <a:pt x="571" y="594"/>
                    <a:pt x="571" y="594"/>
                  </a:cubicBezTo>
                  <a:lnTo>
                    <a:pt x="685" y="685"/>
                  </a:lnTo>
                  <a:cubicBezTo>
                    <a:pt x="708" y="640"/>
                    <a:pt x="754" y="525"/>
                    <a:pt x="754" y="525"/>
                  </a:cubicBezTo>
                  <a:lnTo>
                    <a:pt x="571" y="525"/>
                  </a:lnTo>
                  <a:cubicBezTo>
                    <a:pt x="525" y="503"/>
                    <a:pt x="502" y="503"/>
                    <a:pt x="480" y="480"/>
                  </a:cubicBezTo>
                  <a:cubicBezTo>
                    <a:pt x="594" y="251"/>
                    <a:pt x="343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1" name="Google Shape;1081;p20"/>
            <p:cNvSpPr/>
            <p:nvPr/>
          </p:nvSpPr>
          <p:spPr>
            <a:xfrm>
              <a:off x="266820" y="484034"/>
              <a:ext cx="122962" cy="85780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0" y="0"/>
                  </a:moveTo>
                  <a:cubicBezTo>
                    <a:pt x="0" y="91"/>
                    <a:pt x="46" y="137"/>
                    <a:pt x="137" y="183"/>
                  </a:cubicBezTo>
                  <a:cubicBezTo>
                    <a:pt x="137" y="251"/>
                    <a:pt x="137" y="388"/>
                    <a:pt x="91" y="525"/>
                  </a:cubicBezTo>
                  <a:cubicBezTo>
                    <a:pt x="91" y="525"/>
                    <a:pt x="388" y="457"/>
                    <a:pt x="434" y="251"/>
                  </a:cubicBezTo>
                  <a:lnTo>
                    <a:pt x="548" y="251"/>
                  </a:lnTo>
                  <a:lnTo>
                    <a:pt x="662" y="343"/>
                  </a:lnTo>
                  <a:cubicBezTo>
                    <a:pt x="708" y="297"/>
                    <a:pt x="753" y="183"/>
                    <a:pt x="753" y="183"/>
                  </a:cubicBezTo>
                  <a:lnTo>
                    <a:pt x="548" y="183"/>
                  </a:lnTo>
                  <a:cubicBezTo>
                    <a:pt x="365" y="69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2" name="Google Shape;1082;p20"/>
            <p:cNvSpPr/>
            <p:nvPr/>
          </p:nvSpPr>
          <p:spPr>
            <a:xfrm>
              <a:off x="1886041" y="1477843"/>
              <a:ext cx="122962" cy="85780"/>
            </a:xfrm>
            <a:custGeom>
              <a:avLst/>
              <a:gdLst/>
              <a:ahLst/>
              <a:cxnLst/>
              <a:rect l="l" t="t" r="r" b="b"/>
              <a:pathLst>
                <a:path w="754" h="526" extrusionOk="0">
                  <a:moveTo>
                    <a:pt x="0" y="1"/>
                  </a:moveTo>
                  <a:cubicBezTo>
                    <a:pt x="0" y="69"/>
                    <a:pt x="69" y="137"/>
                    <a:pt x="137" y="160"/>
                  </a:cubicBezTo>
                  <a:cubicBezTo>
                    <a:pt x="160" y="252"/>
                    <a:pt x="160" y="366"/>
                    <a:pt x="114" y="526"/>
                  </a:cubicBezTo>
                  <a:cubicBezTo>
                    <a:pt x="114" y="526"/>
                    <a:pt x="388" y="457"/>
                    <a:pt x="457" y="229"/>
                  </a:cubicBezTo>
                  <a:cubicBezTo>
                    <a:pt x="525" y="252"/>
                    <a:pt x="571" y="252"/>
                    <a:pt x="571" y="252"/>
                  </a:cubicBezTo>
                  <a:lnTo>
                    <a:pt x="685" y="343"/>
                  </a:lnTo>
                  <a:cubicBezTo>
                    <a:pt x="730" y="274"/>
                    <a:pt x="753" y="160"/>
                    <a:pt x="753" y="160"/>
                  </a:cubicBezTo>
                  <a:lnTo>
                    <a:pt x="571" y="160"/>
                  </a:lnTo>
                  <a:cubicBezTo>
                    <a:pt x="388" y="46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3" name="Google Shape;1083;p20"/>
            <p:cNvSpPr/>
            <p:nvPr/>
          </p:nvSpPr>
          <p:spPr>
            <a:xfrm>
              <a:off x="973935" y="1090691"/>
              <a:ext cx="123125" cy="85780"/>
            </a:xfrm>
            <a:custGeom>
              <a:avLst/>
              <a:gdLst/>
              <a:ahLst/>
              <a:cxnLst/>
              <a:rect l="l" t="t" r="r" b="b"/>
              <a:pathLst>
                <a:path w="755" h="526" extrusionOk="0">
                  <a:moveTo>
                    <a:pt x="1" y="1"/>
                  </a:moveTo>
                  <a:cubicBezTo>
                    <a:pt x="1" y="69"/>
                    <a:pt x="69" y="138"/>
                    <a:pt x="138" y="160"/>
                  </a:cubicBezTo>
                  <a:cubicBezTo>
                    <a:pt x="161" y="252"/>
                    <a:pt x="161" y="366"/>
                    <a:pt x="92" y="526"/>
                  </a:cubicBezTo>
                  <a:cubicBezTo>
                    <a:pt x="92" y="526"/>
                    <a:pt x="389" y="457"/>
                    <a:pt x="457" y="252"/>
                  </a:cubicBezTo>
                  <a:lnTo>
                    <a:pt x="571" y="252"/>
                  </a:lnTo>
                  <a:lnTo>
                    <a:pt x="686" y="343"/>
                  </a:lnTo>
                  <a:cubicBezTo>
                    <a:pt x="708" y="297"/>
                    <a:pt x="754" y="160"/>
                    <a:pt x="754" y="160"/>
                  </a:cubicBezTo>
                  <a:lnTo>
                    <a:pt x="571" y="160"/>
                  </a:lnTo>
                  <a:cubicBezTo>
                    <a:pt x="389" y="4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4" name="Google Shape;1084;p20"/>
            <p:cNvSpPr/>
            <p:nvPr/>
          </p:nvSpPr>
          <p:spPr>
            <a:xfrm>
              <a:off x="-172518" y="12"/>
              <a:ext cx="122962" cy="82192"/>
            </a:xfrm>
            <a:custGeom>
              <a:avLst/>
              <a:gdLst/>
              <a:ahLst/>
              <a:cxnLst/>
              <a:rect l="l" t="t" r="r" b="b"/>
              <a:pathLst>
                <a:path w="754" h="504" extrusionOk="0">
                  <a:moveTo>
                    <a:pt x="1" y="1"/>
                  </a:moveTo>
                  <a:cubicBezTo>
                    <a:pt x="1" y="69"/>
                    <a:pt x="69" y="115"/>
                    <a:pt x="138" y="161"/>
                  </a:cubicBezTo>
                  <a:cubicBezTo>
                    <a:pt x="160" y="229"/>
                    <a:pt x="160" y="366"/>
                    <a:pt x="115" y="503"/>
                  </a:cubicBezTo>
                  <a:cubicBezTo>
                    <a:pt x="115" y="503"/>
                    <a:pt x="389" y="457"/>
                    <a:pt x="457" y="229"/>
                  </a:cubicBezTo>
                  <a:lnTo>
                    <a:pt x="571" y="229"/>
                  </a:lnTo>
                  <a:lnTo>
                    <a:pt x="685" y="320"/>
                  </a:lnTo>
                  <a:cubicBezTo>
                    <a:pt x="731" y="275"/>
                    <a:pt x="754" y="161"/>
                    <a:pt x="754" y="161"/>
                  </a:cubicBezTo>
                  <a:lnTo>
                    <a:pt x="571" y="161"/>
                  </a:lnTo>
                  <a:cubicBezTo>
                    <a:pt x="389" y="4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5" name="Google Shape;1085;p20"/>
            <p:cNvSpPr/>
            <p:nvPr/>
          </p:nvSpPr>
          <p:spPr>
            <a:xfrm>
              <a:off x="1033622" y="636677"/>
              <a:ext cx="145304" cy="119375"/>
            </a:xfrm>
            <a:custGeom>
              <a:avLst/>
              <a:gdLst/>
              <a:ahLst/>
              <a:cxnLst/>
              <a:rect l="l" t="t" r="r" b="b"/>
              <a:pathLst>
                <a:path w="891" h="732" extrusionOk="0">
                  <a:moveTo>
                    <a:pt x="479" y="0"/>
                  </a:moveTo>
                  <a:cubicBezTo>
                    <a:pt x="457" y="183"/>
                    <a:pt x="365" y="297"/>
                    <a:pt x="320" y="342"/>
                  </a:cubicBezTo>
                  <a:cubicBezTo>
                    <a:pt x="206" y="320"/>
                    <a:pt x="137" y="320"/>
                    <a:pt x="137" y="320"/>
                  </a:cubicBezTo>
                  <a:lnTo>
                    <a:pt x="137" y="320"/>
                  </a:lnTo>
                  <a:cubicBezTo>
                    <a:pt x="137" y="365"/>
                    <a:pt x="183" y="434"/>
                    <a:pt x="251" y="457"/>
                  </a:cubicBezTo>
                  <a:cubicBezTo>
                    <a:pt x="205" y="525"/>
                    <a:pt x="137" y="639"/>
                    <a:pt x="0" y="730"/>
                  </a:cubicBezTo>
                  <a:cubicBezTo>
                    <a:pt x="0" y="730"/>
                    <a:pt x="13" y="731"/>
                    <a:pt x="35" y="731"/>
                  </a:cubicBezTo>
                  <a:cubicBezTo>
                    <a:pt x="134" y="731"/>
                    <a:pt x="421" y="716"/>
                    <a:pt x="571" y="548"/>
                  </a:cubicBezTo>
                  <a:lnTo>
                    <a:pt x="708" y="548"/>
                  </a:lnTo>
                  <a:lnTo>
                    <a:pt x="822" y="639"/>
                  </a:lnTo>
                  <a:cubicBezTo>
                    <a:pt x="867" y="593"/>
                    <a:pt x="890" y="479"/>
                    <a:pt x="890" y="479"/>
                  </a:cubicBezTo>
                  <a:lnTo>
                    <a:pt x="708" y="479"/>
                  </a:lnTo>
                  <a:cubicBezTo>
                    <a:pt x="685" y="457"/>
                    <a:pt x="662" y="457"/>
                    <a:pt x="639" y="434"/>
                  </a:cubicBezTo>
                  <a:cubicBezTo>
                    <a:pt x="708" y="228"/>
                    <a:pt x="479" y="0"/>
                    <a:pt x="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6" name="Google Shape;1086;p20"/>
            <p:cNvSpPr/>
            <p:nvPr/>
          </p:nvSpPr>
          <p:spPr>
            <a:xfrm>
              <a:off x="-194860" y="696201"/>
              <a:ext cx="141717" cy="119375"/>
            </a:xfrm>
            <a:custGeom>
              <a:avLst/>
              <a:gdLst/>
              <a:ahLst/>
              <a:cxnLst/>
              <a:rect l="l" t="t" r="r" b="b"/>
              <a:pathLst>
                <a:path w="869" h="732" extrusionOk="0">
                  <a:moveTo>
                    <a:pt x="457" y="0"/>
                  </a:moveTo>
                  <a:cubicBezTo>
                    <a:pt x="434" y="183"/>
                    <a:pt x="343" y="297"/>
                    <a:pt x="297" y="343"/>
                  </a:cubicBezTo>
                  <a:cubicBezTo>
                    <a:pt x="206" y="320"/>
                    <a:pt x="115" y="320"/>
                    <a:pt x="115" y="320"/>
                  </a:cubicBezTo>
                  <a:lnTo>
                    <a:pt x="115" y="320"/>
                  </a:lnTo>
                  <a:cubicBezTo>
                    <a:pt x="115" y="365"/>
                    <a:pt x="160" y="434"/>
                    <a:pt x="229" y="457"/>
                  </a:cubicBezTo>
                  <a:cubicBezTo>
                    <a:pt x="183" y="525"/>
                    <a:pt x="115" y="639"/>
                    <a:pt x="1" y="731"/>
                  </a:cubicBezTo>
                  <a:cubicBezTo>
                    <a:pt x="1" y="731"/>
                    <a:pt x="14" y="731"/>
                    <a:pt x="35" y="731"/>
                  </a:cubicBezTo>
                  <a:cubicBezTo>
                    <a:pt x="134" y="731"/>
                    <a:pt x="418" y="716"/>
                    <a:pt x="549" y="548"/>
                  </a:cubicBezTo>
                  <a:lnTo>
                    <a:pt x="685" y="548"/>
                  </a:lnTo>
                  <a:lnTo>
                    <a:pt x="800" y="639"/>
                  </a:lnTo>
                  <a:cubicBezTo>
                    <a:pt x="845" y="594"/>
                    <a:pt x="868" y="480"/>
                    <a:pt x="868" y="480"/>
                  </a:cubicBezTo>
                  <a:lnTo>
                    <a:pt x="685" y="480"/>
                  </a:lnTo>
                  <a:cubicBezTo>
                    <a:pt x="663" y="457"/>
                    <a:pt x="640" y="457"/>
                    <a:pt x="617" y="434"/>
                  </a:cubicBezTo>
                  <a:cubicBezTo>
                    <a:pt x="685" y="228"/>
                    <a:pt x="457" y="0"/>
                    <a:pt x="4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087" name="Google Shape;1087;p20"/>
          <p:cNvGrpSpPr/>
          <p:nvPr/>
        </p:nvGrpSpPr>
        <p:grpSpPr>
          <a:xfrm>
            <a:off x="11523267" y="3072094"/>
            <a:ext cx="704905" cy="877876"/>
            <a:chOff x="19574339" y="-889931"/>
            <a:chExt cx="785556" cy="978317"/>
          </a:xfrm>
        </p:grpSpPr>
        <p:sp>
          <p:nvSpPr>
            <p:cNvPr id="1088" name="Google Shape;1088;p20"/>
            <p:cNvSpPr/>
            <p:nvPr/>
          </p:nvSpPr>
          <p:spPr>
            <a:xfrm>
              <a:off x="19574339" y="-770067"/>
              <a:ext cx="785556" cy="858453"/>
            </a:xfrm>
            <a:custGeom>
              <a:avLst/>
              <a:gdLst/>
              <a:ahLst/>
              <a:cxnLst/>
              <a:rect l="l" t="t" r="r" b="b"/>
              <a:pathLst>
                <a:path w="4817" h="5264" extrusionOk="0">
                  <a:moveTo>
                    <a:pt x="2104" y="0"/>
                  </a:moveTo>
                  <a:cubicBezTo>
                    <a:pt x="2049" y="0"/>
                    <a:pt x="1993" y="16"/>
                    <a:pt x="1964" y="60"/>
                  </a:cubicBezTo>
                  <a:cubicBezTo>
                    <a:pt x="1941" y="128"/>
                    <a:pt x="1941" y="197"/>
                    <a:pt x="1987" y="265"/>
                  </a:cubicBezTo>
                  <a:cubicBezTo>
                    <a:pt x="2009" y="334"/>
                    <a:pt x="2055" y="379"/>
                    <a:pt x="2078" y="448"/>
                  </a:cubicBezTo>
                  <a:cubicBezTo>
                    <a:pt x="1987" y="402"/>
                    <a:pt x="1895" y="379"/>
                    <a:pt x="1804" y="379"/>
                  </a:cubicBezTo>
                  <a:cubicBezTo>
                    <a:pt x="1776" y="370"/>
                    <a:pt x="1751" y="364"/>
                    <a:pt x="1731" y="364"/>
                  </a:cubicBezTo>
                  <a:cubicBezTo>
                    <a:pt x="1702" y="364"/>
                    <a:pt x="1680" y="375"/>
                    <a:pt x="1667" y="402"/>
                  </a:cubicBezTo>
                  <a:cubicBezTo>
                    <a:pt x="1599" y="448"/>
                    <a:pt x="1621" y="585"/>
                    <a:pt x="1690" y="630"/>
                  </a:cubicBezTo>
                  <a:cubicBezTo>
                    <a:pt x="1758" y="699"/>
                    <a:pt x="1850" y="722"/>
                    <a:pt x="1918" y="767"/>
                  </a:cubicBezTo>
                  <a:cubicBezTo>
                    <a:pt x="1827" y="790"/>
                    <a:pt x="1713" y="790"/>
                    <a:pt x="1621" y="813"/>
                  </a:cubicBezTo>
                  <a:cubicBezTo>
                    <a:pt x="1553" y="813"/>
                    <a:pt x="1462" y="859"/>
                    <a:pt x="1439" y="950"/>
                  </a:cubicBezTo>
                  <a:cubicBezTo>
                    <a:pt x="1439" y="996"/>
                    <a:pt x="1484" y="1041"/>
                    <a:pt x="1507" y="1087"/>
                  </a:cubicBezTo>
                  <a:cubicBezTo>
                    <a:pt x="1566" y="1121"/>
                    <a:pt x="1632" y="1129"/>
                    <a:pt x="1698" y="1129"/>
                  </a:cubicBezTo>
                  <a:cubicBezTo>
                    <a:pt x="1772" y="1129"/>
                    <a:pt x="1847" y="1119"/>
                    <a:pt x="1918" y="1119"/>
                  </a:cubicBezTo>
                  <a:cubicBezTo>
                    <a:pt x="1957" y="1119"/>
                    <a:pt x="1996" y="1122"/>
                    <a:pt x="2032" y="1133"/>
                  </a:cubicBezTo>
                  <a:cubicBezTo>
                    <a:pt x="2260" y="1178"/>
                    <a:pt x="2512" y="1224"/>
                    <a:pt x="2717" y="1338"/>
                  </a:cubicBezTo>
                  <a:cubicBezTo>
                    <a:pt x="2671" y="1406"/>
                    <a:pt x="2626" y="1429"/>
                    <a:pt x="2580" y="1475"/>
                  </a:cubicBezTo>
                  <a:cubicBezTo>
                    <a:pt x="2489" y="1543"/>
                    <a:pt x="2375" y="1589"/>
                    <a:pt x="2260" y="1612"/>
                  </a:cubicBezTo>
                  <a:cubicBezTo>
                    <a:pt x="2194" y="1632"/>
                    <a:pt x="2125" y="1640"/>
                    <a:pt x="2055" y="1640"/>
                  </a:cubicBezTo>
                  <a:cubicBezTo>
                    <a:pt x="1887" y="1640"/>
                    <a:pt x="1714" y="1592"/>
                    <a:pt x="1553" y="1543"/>
                  </a:cubicBezTo>
                  <a:cubicBezTo>
                    <a:pt x="1416" y="1498"/>
                    <a:pt x="1279" y="1452"/>
                    <a:pt x="1142" y="1452"/>
                  </a:cubicBezTo>
                  <a:cubicBezTo>
                    <a:pt x="1108" y="1441"/>
                    <a:pt x="1074" y="1435"/>
                    <a:pt x="1039" y="1435"/>
                  </a:cubicBezTo>
                  <a:cubicBezTo>
                    <a:pt x="1005" y="1435"/>
                    <a:pt x="971" y="1441"/>
                    <a:pt x="937" y="1452"/>
                  </a:cubicBezTo>
                  <a:cubicBezTo>
                    <a:pt x="868" y="1475"/>
                    <a:pt x="800" y="1498"/>
                    <a:pt x="731" y="1543"/>
                  </a:cubicBezTo>
                  <a:cubicBezTo>
                    <a:pt x="708" y="1566"/>
                    <a:pt x="686" y="1589"/>
                    <a:pt x="663" y="1635"/>
                  </a:cubicBezTo>
                  <a:cubicBezTo>
                    <a:pt x="663" y="1680"/>
                    <a:pt x="708" y="1749"/>
                    <a:pt x="731" y="1794"/>
                  </a:cubicBezTo>
                  <a:cubicBezTo>
                    <a:pt x="800" y="1840"/>
                    <a:pt x="891" y="1886"/>
                    <a:pt x="982" y="1886"/>
                  </a:cubicBezTo>
                  <a:cubicBezTo>
                    <a:pt x="891" y="1931"/>
                    <a:pt x="800" y="1954"/>
                    <a:pt x="754" y="2046"/>
                  </a:cubicBezTo>
                  <a:cubicBezTo>
                    <a:pt x="686" y="2114"/>
                    <a:pt x="686" y="2251"/>
                    <a:pt x="754" y="2319"/>
                  </a:cubicBezTo>
                  <a:cubicBezTo>
                    <a:pt x="800" y="2342"/>
                    <a:pt x="845" y="2365"/>
                    <a:pt x="891" y="2365"/>
                  </a:cubicBezTo>
                  <a:cubicBezTo>
                    <a:pt x="1119" y="2365"/>
                    <a:pt x="1325" y="2297"/>
                    <a:pt x="1530" y="2297"/>
                  </a:cubicBezTo>
                  <a:cubicBezTo>
                    <a:pt x="1690" y="2319"/>
                    <a:pt x="1964" y="2297"/>
                    <a:pt x="2078" y="2411"/>
                  </a:cubicBezTo>
                  <a:cubicBezTo>
                    <a:pt x="2215" y="2548"/>
                    <a:pt x="1895" y="2616"/>
                    <a:pt x="1804" y="2662"/>
                  </a:cubicBezTo>
                  <a:cubicBezTo>
                    <a:pt x="1690" y="2708"/>
                    <a:pt x="1576" y="2776"/>
                    <a:pt x="1439" y="2822"/>
                  </a:cubicBezTo>
                  <a:cubicBezTo>
                    <a:pt x="1211" y="2936"/>
                    <a:pt x="959" y="3073"/>
                    <a:pt x="754" y="3210"/>
                  </a:cubicBezTo>
                  <a:cubicBezTo>
                    <a:pt x="526" y="3369"/>
                    <a:pt x="1" y="3757"/>
                    <a:pt x="389" y="4054"/>
                  </a:cubicBezTo>
                  <a:cubicBezTo>
                    <a:pt x="439" y="4092"/>
                    <a:pt x="503" y="4109"/>
                    <a:pt x="570" y="4109"/>
                  </a:cubicBezTo>
                  <a:cubicBezTo>
                    <a:pt x="624" y="4109"/>
                    <a:pt x="680" y="4098"/>
                    <a:pt x="731" y="4077"/>
                  </a:cubicBezTo>
                  <a:lnTo>
                    <a:pt x="731" y="4077"/>
                  </a:lnTo>
                  <a:cubicBezTo>
                    <a:pt x="617" y="4214"/>
                    <a:pt x="503" y="4374"/>
                    <a:pt x="412" y="4534"/>
                  </a:cubicBezTo>
                  <a:cubicBezTo>
                    <a:pt x="366" y="4579"/>
                    <a:pt x="343" y="4670"/>
                    <a:pt x="366" y="4716"/>
                  </a:cubicBezTo>
                  <a:cubicBezTo>
                    <a:pt x="389" y="4785"/>
                    <a:pt x="457" y="4807"/>
                    <a:pt x="526" y="4807"/>
                  </a:cubicBezTo>
                  <a:cubicBezTo>
                    <a:pt x="731" y="4807"/>
                    <a:pt x="959" y="4762"/>
                    <a:pt x="1142" y="4648"/>
                  </a:cubicBezTo>
                  <a:lnTo>
                    <a:pt x="1142" y="4648"/>
                  </a:lnTo>
                  <a:cubicBezTo>
                    <a:pt x="1119" y="4922"/>
                    <a:pt x="1096" y="5264"/>
                    <a:pt x="1416" y="5264"/>
                  </a:cubicBezTo>
                  <a:cubicBezTo>
                    <a:pt x="1621" y="5264"/>
                    <a:pt x="1804" y="5059"/>
                    <a:pt x="1918" y="4899"/>
                  </a:cubicBezTo>
                  <a:cubicBezTo>
                    <a:pt x="2146" y="4602"/>
                    <a:pt x="2352" y="4282"/>
                    <a:pt x="2512" y="3940"/>
                  </a:cubicBezTo>
                  <a:cubicBezTo>
                    <a:pt x="2649" y="3666"/>
                    <a:pt x="2785" y="3392"/>
                    <a:pt x="2968" y="3141"/>
                  </a:cubicBezTo>
                  <a:cubicBezTo>
                    <a:pt x="2991" y="3118"/>
                    <a:pt x="3014" y="3073"/>
                    <a:pt x="3037" y="3073"/>
                  </a:cubicBezTo>
                  <a:cubicBezTo>
                    <a:pt x="3082" y="3073"/>
                    <a:pt x="3105" y="3096"/>
                    <a:pt x="3105" y="3141"/>
                  </a:cubicBezTo>
                  <a:cubicBezTo>
                    <a:pt x="3014" y="3461"/>
                    <a:pt x="2945" y="3780"/>
                    <a:pt x="2877" y="4100"/>
                  </a:cubicBezTo>
                  <a:cubicBezTo>
                    <a:pt x="2854" y="4214"/>
                    <a:pt x="2854" y="4328"/>
                    <a:pt x="2900" y="4419"/>
                  </a:cubicBezTo>
                  <a:cubicBezTo>
                    <a:pt x="2934" y="4476"/>
                    <a:pt x="2997" y="4505"/>
                    <a:pt x="3065" y="4505"/>
                  </a:cubicBezTo>
                  <a:cubicBezTo>
                    <a:pt x="3134" y="4505"/>
                    <a:pt x="3208" y="4476"/>
                    <a:pt x="3265" y="4419"/>
                  </a:cubicBezTo>
                  <a:cubicBezTo>
                    <a:pt x="3356" y="4328"/>
                    <a:pt x="3402" y="4168"/>
                    <a:pt x="3447" y="4009"/>
                  </a:cubicBezTo>
                  <a:cubicBezTo>
                    <a:pt x="3520" y="4099"/>
                    <a:pt x="3620" y="4189"/>
                    <a:pt x="3716" y="4189"/>
                  </a:cubicBezTo>
                  <a:cubicBezTo>
                    <a:pt x="3741" y="4189"/>
                    <a:pt x="3766" y="4183"/>
                    <a:pt x="3790" y="4168"/>
                  </a:cubicBezTo>
                  <a:cubicBezTo>
                    <a:pt x="3904" y="4077"/>
                    <a:pt x="3835" y="3894"/>
                    <a:pt x="3790" y="3757"/>
                  </a:cubicBezTo>
                  <a:cubicBezTo>
                    <a:pt x="3607" y="3369"/>
                    <a:pt x="3379" y="2936"/>
                    <a:pt x="3447" y="2502"/>
                  </a:cubicBezTo>
                  <a:cubicBezTo>
                    <a:pt x="3470" y="2297"/>
                    <a:pt x="3539" y="2091"/>
                    <a:pt x="3676" y="1954"/>
                  </a:cubicBezTo>
                  <a:cubicBezTo>
                    <a:pt x="3698" y="2114"/>
                    <a:pt x="3721" y="2297"/>
                    <a:pt x="3767" y="2456"/>
                  </a:cubicBezTo>
                  <a:cubicBezTo>
                    <a:pt x="3767" y="2525"/>
                    <a:pt x="3790" y="2593"/>
                    <a:pt x="3835" y="2616"/>
                  </a:cubicBezTo>
                  <a:cubicBezTo>
                    <a:pt x="3848" y="2622"/>
                    <a:pt x="3860" y="2625"/>
                    <a:pt x="3872" y="2625"/>
                  </a:cubicBezTo>
                  <a:cubicBezTo>
                    <a:pt x="3906" y="2625"/>
                    <a:pt x="3939" y="2604"/>
                    <a:pt x="3972" y="2571"/>
                  </a:cubicBezTo>
                  <a:cubicBezTo>
                    <a:pt x="3995" y="2525"/>
                    <a:pt x="3995" y="2456"/>
                    <a:pt x="4018" y="2411"/>
                  </a:cubicBezTo>
                  <a:cubicBezTo>
                    <a:pt x="4041" y="2479"/>
                    <a:pt x="4064" y="2571"/>
                    <a:pt x="4132" y="2616"/>
                  </a:cubicBezTo>
                  <a:cubicBezTo>
                    <a:pt x="4161" y="2635"/>
                    <a:pt x="4197" y="2646"/>
                    <a:pt x="4231" y="2646"/>
                  </a:cubicBezTo>
                  <a:cubicBezTo>
                    <a:pt x="4280" y="2646"/>
                    <a:pt x="4324" y="2624"/>
                    <a:pt x="4338" y="2571"/>
                  </a:cubicBezTo>
                  <a:cubicBezTo>
                    <a:pt x="4383" y="2434"/>
                    <a:pt x="4406" y="2274"/>
                    <a:pt x="4406" y="2114"/>
                  </a:cubicBezTo>
                  <a:cubicBezTo>
                    <a:pt x="4475" y="2137"/>
                    <a:pt x="4520" y="2183"/>
                    <a:pt x="4589" y="2205"/>
                  </a:cubicBezTo>
                  <a:cubicBezTo>
                    <a:pt x="4680" y="2205"/>
                    <a:pt x="4748" y="2183"/>
                    <a:pt x="4794" y="2114"/>
                  </a:cubicBezTo>
                  <a:cubicBezTo>
                    <a:pt x="4817" y="2068"/>
                    <a:pt x="4794" y="2000"/>
                    <a:pt x="4794" y="1931"/>
                  </a:cubicBezTo>
                  <a:cubicBezTo>
                    <a:pt x="4748" y="1794"/>
                    <a:pt x="4657" y="1680"/>
                    <a:pt x="4543" y="1589"/>
                  </a:cubicBezTo>
                  <a:cubicBezTo>
                    <a:pt x="4338" y="1384"/>
                    <a:pt x="4155" y="1247"/>
                    <a:pt x="4064" y="950"/>
                  </a:cubicBezTo>
                  <a:cubicBezTo>
                    <a:pt x="3972" y="699"/>
                    <a:pt x="3995" y="379"/>
                    <a:pt x="4018" y="128"/>
                  </a:cubicBezTo>
                  <a:lnTo>
                    <a:pt x="4018" y="128"/>
                  </a:lnTo>
                  <a:cubicBezTo>
                    <a:pt x="3875" y="312"/>
                    <a:pt x="3677" y="478"/>
                    <a:pt x="3457" y="478"/>
                  </a:cubicBezTo>
                  <a:cubicBezTo>
                    <a:pt x="3431" y="478"/>
                    <a:pt x="3405" y="475"/>
                    <a:pt x="3379" y="471"/>
                  </a:cubicBezTo>
                  <a:cubicBezTo>
                    <a:pt x="3128" y="448"/>
                    <a:pt x="2900" y="334"/>
                    <a:pt x="2671" y="197"/>
                  </a:cubicBezTo>
                  <a:cubicBezTo>
                    <a:pt x="2534" y="128"/>
                    <a:pt x="2375" y="60"/>
                    <a:pt x="2192" y="14"/>
                  </a:cubicBezTo>
                  <a:cubicBezTo>
                    <a:pt x="2167" y="6"/>
                    <a:pt x="2136" y="0"/>
                    <a:pt x="21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9" name="Google Shape;1089;p20"/>
            <p:cNvSpPr/>
            <p:nvPr/>
          </p:nvSpPr>
          <p:spPr>
            <a:xfrm>
              <a:off x="19574339" y="-770067"/>
              <a:ext cx="696352" cy="780338"/>
            </a:xfrm>
            <a:custGeom>
              <a:avLst/>
              <a:gdLst/>
              <a:ahLst/>
              <a:cxnLst/>
              <a:rect l="l" t="t" r="r" b="b"/>
              <a:pathLst>
                <a:path w="4270" h="4785" extrusionOk="0">
                  <a:moveTo>
                    <a:pt x="2104" y="0"/>
                  </a:moveTo>
                  <a:cubicBezTo>
                    <a:pt x="2049" y="0"/>
                    <a:pt x="1993" y="16"/>
                    <a:pt x="1964" y="60"/>
                  </a:cubicBezTo>
                  <a:cubicBezTo>
                    <a:pt x="1941" y="128"/>
                    <a:pt x="1941" y="197"/>
                    <a:pt x="1987" y="265"/>
                  </a:cubicBezTo>
                  <a:cubicBezTo>
                    <a:pt x="2009" y="334"/>
                    <a:pt x="2055" y="379"/>
                    <a:pt x="2078" y="448"/>
                  </a:cubicBezTo>
                  <a:cubicBezTo>
                    <a:pt x="1987" y="402"/>
                    <a:pt x="1895" y="379"/>
                    <a:pt x="1804" y="379"/>
                  </a:cubicBezTo>
                  <a:cubicBezTo>
                    <a:pt x="1776" y="370"/>
                    <a:pt x="1751" y="364"/>
                    <a:pt x="1731" y="364"/>
                  </a:cubicBezTo>
                  <a:cubicBezTo>
                    <a:pt x="1702" y="364"/>
                    <a:pt x="1680" y="375"/>
                    <a:pt x="1667" y="402"/>
                  </a:cubicBezTo>
                  <a:cubicBezTo>
                    <a:pt x="1599" y="448"/>
                    <a:pt x="1621" y="585"/>
                    <a:pt x="1690" y="630"/>
                  </a:cubicBezTo>
                  <a:cubicBezTo>
                    <a:pt x="1758" y="699"/>
                    <a:pt x="1850" y="722"/>
                    <a:pt x="1918" y="767"/>
                  </a:cubicBezTo>
                  <a:cubicBezTo>
                    <a:pt x="1827" y="790"/>
                    <a:pt x="1713" y="790"/>
                    <a:pt x="1621" y="813"/>
                  </a:cubicBezTo>
                  <a:cubicBezTo>
                    <a:pt x="1553" y="813"/>
                    <a:pt x="1462" y="859"/>
                    <a:pt x="1439" y="950"/>
                  </a:cubicBezTo>
                  <a:cubicBezTo>
                    <a:pt x="1439" y="996"/>
                    <a:pt x="1484" y="1041"/>
                    <a:pt x="1507" y="1087"/>
                  </a:cubicBezTo>
                  <a:cubicBezTo>
                    <a:pt x="1566" y="1121"/>
                    <a:pt x="1632" y="1129"/>
                    <a:pt x="1698" y="1129"/>
                  </a:cubicBezTo>
                  <a:cubicBezTo>
                    <a:pt x="1772" y="1129"/>
                    <a:pt x="1847" y="1119"/>
                    <a:pt x="1918" y="1119"/>
                  </a:cubicBezTo>
                  <a:cubicBezTo>
                    <a:pt x="1957" y="1119"/>
                    <a:pt x="1996" y="1122"/>
                    <a:pt x="2032" y="1133"/>
                  </a:cubicBezTo>
                  <a:cubicBezTo>
                    <a:pt x="2260" y="1178"/>
                    <a:pt x="2512" y="1224"/>
                    <a:pt x="2717" y="1338"/>
                  </a:cubicBezTo>
                  <a:cubicBezTo>
                    <a:pt x="2671" y="1406"/>
                    <a:pt x="2626" y="1429"/>
                    <a:pt x="2580" y="1475"/>
                  </a:cubicBezTo>
                  <a:cubicBezTo>
                    <a:pt x="2489" y="1543"/>
                    <a:pt x="2375" y="1589"/>
                    <a:pt x="2260" y="1612"/>
                  </a:cubicBezTo>
                  <a:cubicBezTo>
                    <a:pt x="2194" y="1632"/>
                    <a:pt x="2125" y="1640"/>
                    <a:pt x="2055" y="1640"/>
                  </a:cubicBezTo>
                  <a:cubicBezTo>
                    <a:pt x="1887" y="1640"/>
                    <a:pt x="1714" y="1592"/>
                    <a:pt x="1553" y="1543"/>
                  </a:cubicBezTo>
                  <a:cubicBezTo>
                    <a:pt x="1416" y="1498"/>
                    <a:pt x="1279" y="1452"/>
                    <a:pt x="1142" y="1452"/>
                  </a:cubicBezTo>
                  <a:cubicBezTo>
                    <a:pt x="1108" y="1441"/>
                    <a:pt x="1074" y="1435"/>
                    <a:pt x="1039" y="1435"/>
                  </a:cubicBezTo>
                  <a:cubicBezTo>
                    <a:pt x="1005" y="1435"/>
                    <a:pt x="971" y="1441"/>
                    <a:pt x="937" y="1452"/>
                  </a:cubicBezTo>
                  <a:cubicBezTo>
                    <a:pt x="868" y="1475"/>
                    <a:pt x="800" y="1498"/>
                    <a:pt x="731" y="1543"/>
                  </a:cubicBezTo>
                  <a:cubicBezTo>
                    <a:pt x="708" y="1566"/>
                    <a:pt x="686" y="1589"/>
                    <a:pt x="663" y="1635"/>
                  </a:cubicBezTo>
                  <a:cubicBezTo>
                    <a:pt x="663" y="1680"/>
                    <a:pt x="708" y="1749"/>
                    <a:pt x="731" y="1794"/>
                  </a:cubicBezTo>
                  <a:cubicBezTo>
                    <a:pt x="800" y="1840"/>
                    <a:pt x="891" y="1886"/>
                    <a:pt x="982" y="1886"/>
                  </a:cubicBezTo>
                  <a:cubicBezTo>
                    <a:pt x="891" y="1931"/>
                    <a:pt x="800" y="1954"/>
                    <a:pt x="754" y="2046"/>
                  </a:cubicBezTo>
                  <a:cubicBezTo>
                    <a:pt x="686" y="2114"/>
                    <a:pt x="686" y="2251"/>
                    <a:pt x="754" y="2319"/>
                  </a:cubicBezTo>
                  <a:cubicBezTo>
                    <a:pt x="800" y="2342"/>
                    <a:pt x="845" y="2365"/>
                    <a:pt x="891" y="2365"/>
                  </a:cubicBezTo>
                  <a:cubicBezTo>
                    <a:pt x="1119" y="2365"/>
                    <a:pt x="1325" y="2297"/>
                    <a:pt x="1530" y="2297"/>
                  </a:cubicBezTo>
                  <a:cubicBezTo>
                    <a:pt x="1690" y="2319"/>
                    <a:pt x="1964" y="2297"/>
                    <a:pt x="2078" y="2411"/>
                  </a:cubicBezTo>
                  <a:cubicBezTo>
                    <a:pt x="2215" y="2548"/>
                    <a:pt x="1895" y="2616"/>
                    <a:pt x="1804" y="2662"/>
                  </a:cubicBezTo>
                  <a:cubicBezTo>
                    <a:pt x="1690" y="2708"/>
                    <a:pt x="1576" y="2776"/>
                    <a:pt x="1439" y="2822"/>
                  </a:cubicBezTo>
                  <a:cubicBezTo>
                    <a:pt x="1211" y="2936"/>
                    <a:pt x="959" y="3073"/>
                    <a:pt x="754" y="3210"/>
                  </a:cubicBezTo>
                  <a:cubicBezTo>
                    <a:pt x="526" y="3369"/>
                    <a:pt x="1" y="3757"/>
                    <a:pt x="389" y="4054"/>
                  </a:cubicBezTo>
                  <a:cubicBezTo>
                    <a:pt x="439" y="4092"/>
                    <a:pt x="503" y="4109"/>
                    <a:pt x="570" y="4109"/>
                  </a:cubicBezTo>
                  <a:cubicBezTo>
                    <a:pt x="624" y="4109"/>
                    <a:pt x="680" y="4098"/>
                    <a:pt x="731" y="4077"/>
                  </a:cubicBezTo>
                  <a:lnTo>
                    <a:pt x="731" y="4077"/>
                  </a:lnTo>
                  <a:cubicBezTo>
                    <a:pt x="617" y="4214"/>
                    <a:pt x="503" y="4374"/>
                    <a:pt x="412" y="4534"/>
                  </a:cubicBezTo>
                  <a:cubicBezTo>
                    <a:pt x="366" y="4579"/>
                    <a:pt x="343" y="4670"/>
                    <a:pt x="366" y="4716"/>
                  </a:cubicBezTo>
                  <a:cubicBezTo>
                    <a:pt x="389" y="4762"/>
                    <a:pt x="412" y="4785"/>
                    <a:pt x="434" y="4785"/>
                  </a:cubicBezTo>
                  <a:cubicBezTo>
                    <a:pt x="549" y="4328"/>
                    <a:pt x="800" y="3917"/>
                    <a:pt x="1119" y="3575"/>
                  </a:cubicBezTo>
                  <a:cubicBezTo>
                    <a:pt x="1576" y="3096"/>
                    <a:pt x="2146" y="2753"/>
                    <a:pt x="2717" y="2434"/>
                  </a:cubicBezTo>
                  <a:cubicBezTo>
                    <a:pt x="3265" y="2114"/>
                    <a:pt x="3835" y="1794"/>
                    <a:pt x="4269" y="1315"/>
                  </a:cubicBezTo>
                  <a:cubicBezTo>
                    <a:pt x="4178" y="1224"/>
                    <a:pt x="4109" y="1110"/>
                    <a:pt x="4064" y="950"/>
                  </a:cubicBezTo>
                  <a:cubicBezTo>
                    <a:pt x="3972" y="699"/>
                    <a:pt x="3995" y="379"/>
                    <a:pt x="4018" y="128"/>
                  </a:cubicBezTo>
                  <a:lnTo>
                    <a:pt x="4018" y="128"/>
                  </a:lnTo>
                  <a:cubicBezTo>
                    <a:pt x="3875" y="312"/>
                    <a:pt x="3677" y="478"/>
                    <a:pt x="3457" y="478"/>
                  </a:cubicBezTo>
                  <a:cubicBezTo>
                    <a:pt x="3431" y="478"/>
                    <a:pt x="3405" y="475"/>
                    <a:pt x="3379" y="471"/>
                  </a:cubicBezTo>
                  <a:cubicBezTo>
                    <a:pt x="3128" y="448"/>
                    <a:pt x="2900" y="334"/>
                    <a:pt x="2671" y="197"/>
                  </a:cubicBezTo>
                  <a:cubicBezTo>
                    <a:pt x="2534" y="128"/>
                    <a:pt x="2375" y="60"/>
                    <a:pt x="2192" y="14"/>
                  </a:cubicBezTo>
                  <a:cubicBezTo>
                    <a:pt x="2167" y="6"/>
                    <a:pt x="2136" y="0"/>
                    <a:pt x="2104" y="0"/>
                  </a:cubicBezTo>
                  <a:close/>
                </a:path>
              </a:pathLst>
            </a:custGeom>
            <a:solidFill>
              <a:srgbClr val="542032">
                <a:alpha val="17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0" name="Google Shape;1090;p20"/>
            <p:cNvSpPr/>
            <p:nvPr/>
          </p:nvSpPr>
          <p:spPr>
            <a:xfrm>
              <a:off x="19760577" y="-889931"/>
              <a:ext cx="527075" cy="804963"/>
            </a:xfrm>
            <a:custGeom>
              <a:avLst/>
              <a:gdLst/>
              <a:ahLst/>
              <a:cxnLst/>
              <a:rect l="l" t="t" r="r" b="b"/>
              <a:pathLst>
                <a:path w="3232" h="4936" extrusionOk="0">
                  <a:moveTo>
                    <a:pt x="3164" y="0"/>
                  </a:moveTo>
                  <a:cubicBezTo>
                    <a:pt x="3139" y="0"/>
                    <a:pt x="3114" y="13"/>
                    <a:pt x="3104" y="42"/>
                  </a:cubicBezTo>
                  <a:cubicBezTo>
                    <a:pt x="2967" y="612"/>
                    <a:pt x="2739" y="1160"/>
                    <a:pt x="2488" y="1662"/>
                  </a:cubicBezTo>
                  <a:cubicBezTo>
                    <a:pt x="2184" y="1601"/>
                    <a:pt x="1869" y="1571"/>
                    <a:pt x="1551" y="1571"/>
                  </a:cubicBezTo>
                  <a:cubicBezTo>
                    <a:pt x="1392" y="1571"/>
                    <a:pt x="1233" y="1578"/>
                    <a:pt x="1073" y="1594"/>
                  </a:cubicBezTo>
                  <a:cubicBezTo>
                    <a:pt x="1050" y="1616"/>
                    <a:pt x="1050" y="1639"/>
                    <a:pt x="1073" y="1639"/>
                  </a:cubicBezTo>
                  <a:cubicBezTo>
                    <a:pt x="1233" y="1624"/>
                    <a:pt x="1390" y="1616"/>
                    <a:pt x="1545" y="1616"/>
                  </a:cubicBezTo>
                  <a:cubicBezTo>
                    <a:pt x="1856" y="1616"/>
                    <a:pt x="2161" y="1647"/>
                    <a:pt x="2465" y="1708"/>
                  </a:cubicBezTo>
                  <a:cubicBezTo>
                    <a:pt x="2305" y="2050"/>
                    <a:pt x="2100" y="2370"/>
                    <a:pt x="1895" y="2689"/>
                  </a:cubicBezTo>
                  <a:cubicBezTo>
                    <a:pt x="1722" y="2661"/>
                    <a:pt x="1546" y="2648"/>
                    <a:pt x="1370" y="2648"/>
                  </a:cubicBezTo>
                  <a:cubicBezTo>
                    <a:pt x="1124" y="2648"/>
                    <a:pt x="878" y="2672"/>
                    <a:pt x="639" y="2712"/>
                  </a:cubicBezTo>
                  <a:cubicBezTo>
                    <a:pt x="616" y="2712"/>
                    <a:pt x="616" y="2758"/>
                    <a:pt x="639" y="2758"/>
                  </a:cubicBezTo>
                  <a:cubicBezTo>
                    <a:pt x="878" y="2718"/>
                    <a:pt x="1117" y="2694"/>
                    <a:pt x="1355" y="2694"/>
                  </a:cubicBezTo>
                  <a:cubicBezTo>
                    <a:pt x="1528" y="2694"/>
                    <a:pt x="1700" y="2706"/>
                    <a:pt x="1872" y="2735"/>
                  </a:cubicBezTo>
                  <a:cubicBezTo>
                    <a:pt x="1643" y="3032"/>
                    <a:pt x="1415" y="3328"/>
                    <a:pt x="1164" y="3602"/>
                  </a:cubicBezTo>
                  <a:cubicBezTo>
                    <a:pt x="753" y="3671"/>
                    <a:pt x="365" y="3808"/>
                    <a:pt x="23" y="4036"/>
                  </a:cubicBezTo>
                  <a:cubicBezTo>
                    <a:pt x="0" y="4059"/>
                    <a:pt x="23" y="4082"/>
                    <a:pt x="46" y="4082"/>
                  </a:cubicBezTo>
                  <a:cubicBezTo>
                    <a:pt x="365" y="3853"/>
                    <a:pt x="730" y="3716"/>
                    <a:pt x="1118" y="3671"/>
                  </a:cubicBezTo>
                  <a:lnTo>
                    <a:pt x="1118" y="3671"/>
                  </a:lnTo>
                  <a:cubicBezTo>
                    <a:pt x="890" y="3899"/>
                    <a:pt x="685" y="4104"/>
                    <a:pt x="434" y="4310"/>
                  </a:cubicBezTo>
                  <a:cubicBezTo>
                    <a:pt x="395" y="4348"/>
                    <a:pt x="421" y="4435"/>
                    <a:pt x="471" y="4435"/>
                  </a:cubicBezTo>
                  <a:cubicBezTo>
                    <a:pt x="481" y="4435"/>
                    <a:pt x="491" y="4431"/>
                    <a:pt x="502" y="4424"/>
                  </a:cubicBezTo>
                  <a:cubicBezTo>
                    <a:pt x="753" y="4196"/>
                    <a:pt x="982" y="3967"/>
                    <a:pt x="1210" y="3739"/>
                  </a:cubicBezTo>
                  <a:lnTo>
                    <a:pt x="1210" y="3739"/>
                  </a:lnTo>
                  <a:cubicBezTo>
                    <a:pt x="1233" y="4127"/>
                    <a:pt x="1141" y="4538"/>
                    <a:pt x="982" y="4903"/>
                  </a:cubicBezTo>
                  <a:cubicBezTo>
                    <a:pt x="982" y="4919"/>
                    <a:pt x="993" y="4936"/>
                    <a:pt x="1008" y="4936"/>
                  </a:cubicBezTo>
                  <a:cubicBezTo>
                    <a:pt x="1014" y="4936"/>
                    <a:pt x="1020" y="4933"/>
                    <a:pt x="1027" y="4926"/>
                  </a:cubicBezTo>
                  <a:cubicBezTo>
                    <a:pt x="1187" y="4538"/>
                    <a:pt x="1255" y="4104"/>
                    <a:pt x="1255" y="3694"/>
                  </a:cubicBezTo>
                  <a:cubicBezTo>
                    <a:pt x="1484" y="3420"/>
                    <a:pt x="1735" y="3123"/>
                    <a:pt x="1940" y="2826"/>
                  </a:cubicBezTo>
                  <a:cubicBezTo>
                    <a:pt x="2100" y="3306"/>
                    <a:pt x="2168" y="3808"/>
                    <a:pt x="2146" y="4310"/>
                  </a:cubicBezTo>
                  <a:cubicBezTo>
                    <a:pt x="2146" y="4321"/>
                    <a:pt x="2157" y="4327"/>
                    <a:pt x="2168" y="4327"/>
                  </a:cubicBezTo>
                  <a:cubicBezTo>
                    <a:pt x="2180" y="4327"/>
                    <a:pt x="2191" y="4321"/>
                    <a:pt x="2191" y="4310"/>
                  </a:cubicBezTo>
                  <a:cubicBezTo>
                    <a:pt x="2214" y="3785"/>
                    <a:pt x="2123" y="3260"/>
                    <a:pt x="1963" y="2781"/>
                  </a:cubicBezTo>
                  <a:cubicBezTo>
                    <a:pt x="2191" y="2461"/>
                    <a:pt x="2374" y="2119"/>
                    <a:pt x="2556" y="1776"/>
                  </a:cubicBezTo>
                  <a:cubicBezTo>
                    <a:pt x="2739" y="2096"/>
                    <a:pt x="2853" y="2461"/>
                    <a:pt x="2899" y="2849"/>
                  </a:cubicBezTo>
                  <a:cubicBezTo>
                    <a:pt x="2899" y="2859"/>
                    <a:pt x="2907" y="2864"/>
                    <a:pt x="2916" y="2864"/>
                  </a:cubicBezTo>
                  <a:cubicBezTo>
                    <a:pt x="2929" y="2864"/>
                    <a:pt x="2944" y="2853"/>
                    <a:pt x="2944" y="2826"/>
                  </a:cubicBezTo>
                  <a:cubicBezTo>
                    <a:pt x="2899" y="2438"/>
                    <a:pt x="2762" y="2073"/>
                    <a:pt x="2579" y="1731"/>
                  </a:cubicBezTo>
                  <a:cubicBezTo>
                    <a:pt x="2853" y="1206"/>
                    <a:pt x="3059" y="635"/>
                    <a:pt x="3218" y="64"/>
                  </a:cubicBezTo>
                  <a:cubicBezTo>
                    <a:pt x="3232" y="25"/>
                    <a:pt x="3199" y="0"/>
                    <a:pt x="3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3479392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408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347;p6"/>
          <p:cNvGrpSpPr/>
          <p:nvPr/>
        </p:nvGrpSpPr>
        <p:grpSpPr>
          <a:xfrm rot="-1328130">
            <a:off x="-4876045" y="-2395240"/>
            <a:ext cx="12591780" cy="3440712"/>
            <a:chOff x="-60977" y="-805488"/>
            <a:chExt cx="9443788" cy="2580521"/>
          </a:xfrm>
        </p:grpSpPr>
        <p:sp>
          <p:nvSpPr>
            <p:cNvPr id="348" name="Google Shape;348;p6"/>
            <p:cNvSpPr/>
            <p:nvPr/>
          </p:nvSpPr>
          <p:spPr>
            <a:xfrm>
              <a:off x="-60977" y="-428162"/>
              <a:ext cx="9443788" cy="2203195"/>
            </a:xfrm>
            <a:custGeom>
              <a:avLst/>
              <a:gdLst/>
              <a:ahLst/>
              <a:cxnLst/>
              <a:rect l="l" t="t" r="r" b="b"/>
              <a:pathLst>
                <a:path w="42273" h="9862" extrusionOk="0">
                  <a:moveTo>
                    <a:pt x="6848" y="5205"/>
                  </a:moveTo>
                  <a:lnTo>
                    <a:pt x="6848" y="5205"/>
                  </a:lnTo>
                  <a:cubicBezTo>
                    <a:pt x="10135" y="6369"/>
                    <a:pt x="13513" y="7236"/>
                    <a:pt x="16936" y="7807"/>
                  </a:cubicBezTo>
                  <a:cubicBezTo>
                    <a:pt x="19927" y="8286"/>
                    <a:pt x="22940" y="8537"/>
                    <a:pt x="25952" y="8537"/>
                  </a:cubicBezTo>
                  <a:cubicBezTo>
                    <a:pt x="28737" y="8537"/>
                    <a:pt x="31545" y="8309"/>
                    <a:pt x="34307" y="7898"/>
                  </a:cubicBezTo>
                  <a:cubicBezTo>
                    <a:pt x="36110" y="7624"/>
                    <a:pt x="37822" y="7259"/>
                    <a:pt x="39442" y="6826"/>
                  </a:cubicBezTo>
                  <a:lnTo>
                    <a:pt x="39442" y="6826"/>
                  </a:lnTo>
                  <a:cubicBezTo>
                    <a:pt x="34799" y="8727"/>
                    <a:pt x="29877" y="9750"/>
                    <a:pt x="24989" y="9750"/>
                  </a:cubicBezTo>
                  <a:cubicBezTo>
                    <a:pt x="24831" y="9750"/>
                    <a:pt x="24672" y="9749"/>
                    <a:pt x="24514" y="9747"/>
                  </a:cubicBezTo>
                  <a:cubicBezTo>
                    <a:pt x="18489" y="9701"/>
                    <a:pt x="12417" y="8104"/>
                    <a:pt x="6848" y="5205"/>
                  </a:cubicBezTo>
                  <a:close/>
                  <a:moveTo>
                    <a:pt x="936" y="1"/>
                  </a:moveTo>
                  <a:lnTo>
                    <a:pt x="548" y="1188"/>
                  </a:lnTo>
                  <a:cubicBezTo>
                    <a:pt x="365" y="1074"/>
                    <a:pt x="206" y="937"/>
                    <a:pt x="46" y="822"/>
                  </a:cubicBezTo>
                  <a:lnTo>
                    <a:pt x="0" y="891"/>
                  </a:lnTo>
                  <a:cubicBezTo>
                    <a:pt x="183" y="1028"/>
                    <a:pt x="342" y="1142"/>
                    <a:pt x="502" y="1279"/>
                  </a:cubicBezTo>
                  <a:lnTo>
                    <a:pt x="137" y="2352"/>
                  </a:lnTo>
                  <a:cubicBezTo>
                    <a:pt x="2123" y="3356"/>
                    <a:pt x="4154" y="4223"/>
                    <a:pt x="6209" y="4977"/>
                  </a:cubicBezTo>
                  <a:cubicBezTo>
                    <a:pt x="7989" y="5958"/>
                    <a:pt x="9838" y="6780"/>
                    <a:pt x="11732" y="7487"/>
                  </a:cubicBezTo>
                  <a:cubicBezTo>
                    <a:pt x="15909" y="9017"/>
                    <a:pt x="20223" y="9816"/>
                    <a:pt x="24514" y="9838"/>
                  </a:cubicBezTo>
                  <a:cubicBezTo>
                    <a:pt x="24651" y="9838"/>
                    <a:pt x="24766" y="9861"/>
                    <a:pt x="24903" y="9861"/>
                  </a:cubicBezTo>
                  <a:cubicBezTo>
                    <a:pt x="29080" y="9861"/>
                    <a:pt x="33257" y="9131"/>
                    <a:pt x="37319" y="7739"/>
                  </a:cubicBezTo>
                  <a:cubicBezTo>
                    <a:pt x="38301" y="7419"/>
                    <a:pt x="39260" y="7031"/>
                    <a:pt x="40218" y="6620"/>
                  </a:cubicBezTo>
                  <a:cubicBezTo>
                    <a:pt x="40903" y="6437"/>
                    <a:pt x="41588" y="6209"/>
                    <a:pt x="42273" y="5981"/>
                  </a:cubicBezTo>
                  <a:lnTo>
                    <a:pt x="42273" y="3333"/>
                  </a:lnTo>
                  <a:cubicBezTo>
                    <a:pt x="39762" y="4223"/>
                    <a:pt x="37023" y="4908"/>
                    <a:pt x="34055" y="5365"/>
                  </a:cubicBezTo>
                  <a:cubicBezTo>
                    <a:pt x="31345" y="5779"/>
                    <a:pt x="28619" y="5985"/>
                    <a:pt x="25897" y="5985"/>
                  </a:cubicBezTo>
                  <a:cubicBezTo>
                    <a:pt x="17364" y="5985"/>
                    <a:pt x="8861" y="3963"/>
                    <a:pt x="936" y="1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255135" y="-805488"/>
              <a:ext cx="8959457" cy="989450"/>
            </a:xfrm>
            <a:custGeom>
              <a:avLst/>
              <a:gdLst/>
              <a:ahLst/>
              <a:cxnLst/>
              <a:rect l="l" t="t" r="r" b="b"/>
              <a:pathLst>
                <a:path w="40105" h="4429" extrusionOk="0">
                  <a:moveTo>
                    <a:pt x="0" y="1"/>
                  </a:moveTo>
                  <a:cubicBezTo>
                    <a:pt x="2899" y="2101"/>
                    <a:pt x="6414" y="3493"/>
                    <a:pt x="10294" y="4086"/>
                  </a:cubicBezTo>
                  <a:cubicBezTo>
                    <a:pt x="11938" y="4315"/>
                    <a:pt x="13559" y="4429"/>
                    <a:pt x="15156" y="4429"/>
                  </a:cubicBezTo>
                  <a:cubicBezTo>
                    <a:pt x="17941" y="4429"/>
                    <a:pt x="20612" y="4132"/>
                    <a:pt x="23008" y="3790"/>
                  </a:cubicBezTo>
                  <a:cubicBezTo>
                    <a:pt x="28760" y="2991"/>
                    <a:pt x="34489" y="1713"/>
                    <a:pt x="40104" y="1"/>
                  </a:cubicBezTo>
                  <a:lnTo>
                    <a:pt x="29947" y="1"/>
                  </a:lnTo>
                  <a:cubicBezTo>
                    <a:pt x="27573" y="503"/>
                    <a:pt x="25177" y="914"/>
                    <a:pt x="22780" y="1256"/>
                  </a:cubicBezTo>
                  <a:cubicBezTo>
                    <a:pt x="20435" y="1579"/>
                    <a:pt x="17826" y="1873"/>
                    <a:pt x="15122" y="1873"/>
                  </a:cubicBezTo>
                  <a:cubicBezTo>
                    <a:pt x="13616" y="1873"/>
                    <a:pt x="12081" y="1781"/>
                    <a:pt x="10546" y="1553"/>
                  </a:cubicBezTo>
                  <a:cubicBezTo>
                    <a:pt x="8583" y="1256"/>
                    <a:pt x="6711" y="731"/>
                    <a:pt x="4999" y="1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235" y="-805488"/>
              <a:ext cx="9382577" cy="1249490"/>
            </a:xfrm>
            <a:custGeom>
              <a:avLst/>
              <a:gdLst/>
              <a:ahLst/>
              <a:cxnLst/>
              <a:rect l="l" t="t" r="r" b="b"/>
              <a:pathLst>
                <a:path w="41999" h="5593" extrusionOk="0">
                  <a:moveTo>
                    <a:pt x="0" y="1"/>
                  </a:moveTo>
                  <a:cubicBezTo>
                    <a:pt x="3013" y="1781"/>
                    <a:pt x="6277" y="3173"/>
                    <a:pt x="9701" y="4109"/>
                  </a:cubicBezTo>
                  <a:cubicBezTo>
                    <a:pt x="13330" y="5114"/>
                    <a:pt x="17096" y="5593"/>
                    <a:pt x="20931" y="5593"/>
                  </a:cubicBezTo>
                  <a:cubicBezTo>
                    <a:pt x="21730" y="5593"/>
                    <a:pt x="22551" y="5570"/>
                    <a:pt x="23373" y="5524"/>
                  </a:cubicBezTo>
                  <a:cubicBezTo>
                    <a:pt x="29422" y="5205"/>
                    <a:pt x="35653" y="3653"/>
                    <a:pt x="41999" y="937"/>
                  </a:cubicBezTo>
                  <a:lnTo>
                    <a:pt x="41999" y="845"/>
                  </a:lnTo>
                  <a:cubicBezTo>
                    <a:pt x="35653" y="3561"/>
                    <a:pt x="29422" y="5114"/>
                    <a:pt x="23373" y="5433"/>
                  </a:cubicBezTo>
                  <a:cubicBezTo>
                    <a:pt x="22513" y="5482"/>
                    <a:pt x="21659" y="5507"/>
                    <a:pt x="20809" y="5507"/>
                  </a:cubicBezTo>
                  <a:cubicBezTo>
                    <a:pt x="13359" y="5507"/>
                    <a:pt x="6329" y="3627"/>
                    <a:pt x="183" y="1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51" name="Google Shape;351;p6"/>
          <p:cNvGrpSpPr/>
          <p:nvPr/>
        </p:nvGrpSpPr>
        <p:grpSpPr>
          <a:xfrm>
            <a:off x="6442667" y="6440500"/>
            <a:ext cx="6250864" cy="1900191"/>
            <a:chOff x="4832000" y="4830375"/>
            <a:chExt cx="4688148" cy="1425143"/>
          </a:xfrm>
        </p:grpSpPr>
        <p:sp>
          <p:nvSpPr>
            <p:cNvPr id="352" name="Google Shape;352;p6"/>
            <p:cNvSpPr/>
            <p:nvPr/>
          </p:nvSpPr>
          <p:spPr>
            <a:xfrm>
              <a:off x="4832001" y="4830375"/>
              <a:ext cx="4688146" cy="1425143"/>
            </a:xfrm>
            <a:custGeom>
              <a:avLst/>
              <a:gdLst/>
              <a:ahLst/>
              <a:cxnLst/>
              <a:rect l="l" t="t" r="r" b="b"/>
              <a:pathLst>
                <a:path w="38485" h="11699" extrusionOk="0">
                  <a:moveTo>
                    <a:pt x="24804" y="1"/>
                  </a:moveTo>
                  <a:cubicBezTo>
                    <a:pt x="22023" y="1"/>
                    <a:pt x="19240" y="129"/>
                    <a:pt x="16481" y="377"/>
                  </a:cubicBezTo>
                  <a:cubicBezTo>
                    <a:pt x="12669" y="719"/>
                    <a:pt x="8857" y="1290"/>
                    <a:pt x="5091" y="2089"/>
                  </a:cubicBezTo>
                  <a:cubicBezTo>
                    <a:pt x="3973" y="2317"/>
                    <a:pt x="1" y="3025"/>
                    <a:pt x="1416" y="5079"/>
                  </a:cubicBezTo>
                  <a:cubicBezTo>
                    <a:pt x="2169" y="6197"/>
                    <a:pt x="4041" y="7110"/>
                    <a:pt x="5137" y="7795"/>
                  </a:cubicBezTo>
                  <a:cubicBezTo>
                    <a:pt x="6483" y="8663"/>
                    <a:pt x="7921" y="9416"/>
                    <a:pt x="9405" y="9964"/>
                  </a:cubicBezTo>
                  <a:cubicBezTo>
                    <a:pt x="13034" y="11265"/>
                    <a:pt x="16937" y="11356"/>
                    <a:pt x="20749" y="11402"/>
                  </a:cubicBezTo>
                  <a:cubicBezTo>
                    <a:pt x="26661" y="11493"/>
                    <a:pt x="32573" y="11607"/>
                    <a:pt x="38484" y="11698"/>
                  </a:cubicBezTo>
                  <a:lnTo>
                    <a:pt x="38484" y="902"/>
                  </a:lnTo>
                  <a:cubicBezTo>
                    <a:pt x="36179" y="445"/>
                    <a:pt x="28806" y="80"/>
                    <a:pt x="27985" y="57"/>
                  </a:cubicBezTo>
                  <a:cubicBezTo>
                    <a:pt x="26926" y="20"/>
                    <a:pt x="25865" y="1"/>
                    <a:pt x="248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5682895" y="4830375"/>
              <a:ext cx="3837251" cy="337922"/>
            </a:xfrm>
            <a:custGeom>
              <a:avLst/>
              <a:gdLst/>
              <a:ahLst/>
              <a:cxnLst/>
              <a:rect l="l" t="t" r="r" b="b"/>
              <a:pathLst>
                <a:path w="31500" h="2774" extrusionOk="0">
                  <a:moveTo>
                    <a:pt x="17819" y="1"/>
                  </a:moveTo>
                  <a:cubicBezTo>
                    <a:pt x="15038" y="1"/>
                    <a:pt x="12255" y="129"/>
                    <a:pt x="9496" y="377"/>
                  </a:cubicBezTo>
                  <a:cubicBezTo>
                    <a:pt x="6323" y="651"/>
                    <a:pt x="3150" y="1107"/>
                    <a:pt x="0" y="1701"/>
                  </a:cubicBezTo>
                  <a:cubicBezTo>
                    <a:pt x="46" y="1746"/>
                    <a:pt x="160" y="1769"/>
                    <a:pt x="343" y="1838"/>
                  </a:cubicBezTo>
                  <a:cubicBezTo>
                    <a:pt x="685" y="1929"/>
                    <a:pt x="1028" y="1998"/>
                    <a:pt x="1370" y="2043"/>
                  </a:cubicBezTo>
                  <a:cubicBezTo>
                    <a:pt x="1866" y="2109"/>
                    <a:pt x="2362" y="2137"/>
                    <a:pt x="2856" y="2137"/>
                  </a:cubicBezTo>
                  <a:cubicBezTo>
                    <a:pt x="3909" y="2137"/>
                    <a:pt x="4956" y="2009"/>
                    <a:pt x="5981" y="1838"/>
                  </a:cubicBezTo>
                  <a:cubicBezTo>
                    <a:pt x="8038" y="1502"/>
                    <a:pt x="10095" y="970"/>
                    <a:pt x="12153" y="970"/>
                  </a:cubicBezTo>
                  <a:cubicBezTo>
                    <a:pt x="12195" y="970"/>
                    <a:pt x="12238" y="970"/>
                    <a:pt x="12280" y="970"/>
                  </a:cubicBezTo>
                  <a:cubicBezTo>
                    <a:pt x="14266" y="993"/>
                    <a:pt x="16206" y="1495"/>
                    <a:pt x="18169" y="1609"/>
                  </a:cubicBezTo>
                  <a:cubicBezTo>
                    <a:pt x="18531" y="1633"/>
                    <a:pt x="18892" y="1643"/>
                    <a:pt x="19253" y="1643"/>
                  </a:cubicBezTo>
                  <a:cubicBezTo>
                    <a:pt x="20985" y="1643"/>
                    <a:pt x="22704" y="1411"/>
                    <a:pt x="24424" y="1336"/>
                  </a:cubicBezTo>
                  <a:cubicBezTo>
                    <a:pt x="24813" y="1314"/>
                    <a:pt x="25205" y="1302"/>
                    <a:pt x="25598" y="1302"/>
                  </a:cubicBezTo>
                  <a:cubicBezTo>
                    <a:pt x="27304" y="1302"/>
                    <a:pt x="29024" y="1538"/>
                    <a:pt x="30564" y="2317"/>
                  </a:cubicBezTo>
                  <a:cubicBezTo>
                    <a:pt x="30860" y="2477"/>
                    <a:pt x="31180" y="2659"/>
                    <a:pt x="31499" y="2774"/>
                  </a:cubicBezTo>
                  <a:lnTo>
                    <a:pt x="31499" y="902"/>
                  </a:lnTo>
                  <a:cubicBezTo>
                    <a:pt x="29194" y="445"/>
                    <a:pt x="21821" y="80"/>
                    <a:pt x="21000" y="57"/>
                  </a:cubicBezTo>
                  <a:cubicBezTo>
                    <a:pt x="19941" y="20"/>
                    <a:pt x="18880" y="1"/>
                    <a:pt x="17819" y="1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219501" y="4830375"/>
              <a:ext cx="2813984" cy="158363"/>
            </a:xfrm>
            <a:custGeom>
              <a:avLst/>
              <a:gdLst/>
              <a:ahLst/>
              <a:cxnLst/>
              <a:rect l="l" t="t" r="r" b="b"/>
              <a:pathLst>
                <a:path w="23100" h="1300" extrusionOk="0">
                  <a:moveTo>
                    <a:pt x="13414" y="1"/>
                  </a:moveTo>
                  <a:cubicBezTo>
                    <a:pt x="10633" y="1"/>
                    <a:pt x="7850" y="129"/>
                    <a:pt x="5091" y="377"/>
                  </a:cubicBezTo>
                  <a:cubicBezTo>
                    <a:pt x="3402" y="537"/>
                    <a:pt x="1690" y="719"/>
                    <a:pt x="1" y="970"/>
                  </a:cubicBezTo>
                  <a:cubicBezTo>
                    <a:pt x="297" y="1107"/>
                    <a:pt x="686" y="1176"/>
                    <a:pt x="959" y="1199"/>
                  </a:cubicBezTo>
                  <a:cubicBezTo>
                    <a:pt x="1415" y="1270"/>
                    <a:pt x="1871" y="1300"/>
                    <a:pt x="2326" y="1300"/>
                  </a:cubicBezTo>
                  <a:cubicBezTo>
                    <a:pt x="2898" y="1300"/>
                    <a:pt x="3469" y="1252"/>
                    <a:pt x="4041" y="1176"/>
                  </a:cubicBezTo>
                  <a:cubicBezTo>
                    <a:pt x="5616" y="993"/>
                    <a:pt x="7191" y="628"/>
                    <a:pt x="8766" y="514"/>
                  </a:cubicBezTo>
                  <a:cubicBezTo>
                    <a:pt x="9200" y="481"/>
                    <a:pt x="9635" y="467"/>
                    <a:pt x="10068" y="467"/>
                  </a:cubicBezTo>
                  <a:cubicBezTo>
                    <a:pt x="12368" y="467"/>
                    <a:pt x="14656" y="866"/>
                    <a:pt x="16960" y="1039"/>
                  </a:cubicBezTo>
                  <a:cubicBezTo>
                    <a:pt x="17507" y="1075"/>
                    <a:pt x="18059" y="1097"/>
                    <a:pt x="18612" y="1097"/>
                  </a:cubicBezTo>
                  <a:cubicBezTo>
                    <a:pt x="20134" y="1097"/>
                    <a:pt x="21660" y="931"/>
                    <a:pt x="23100" y="445"/>
                  </a:cubicBezTo>
                  <a:cubicBezTo>
                    <a:pt x="20270" y="217"/>
                    <a:pt x="17120" y="57"/>
                    <a:pt x="16595" y="57"/>
                  </a:cubicBezTo>
                  <a:cubicBezTo>
                    <a:pt x="15536" y="20"/>
                    <a:pt x="14475" y="1"/>
                    <a:pt x="13414" y="1"/>
                  </a:cubicBezTo>
                  <a:close/>
                </a:path>
              </a:pathLst>
            </a:custGeom>
            <a:solidFill>
              <a:srgbClr val="FFFFFF">
                <a:alpha val="405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4832000" y="5105125"/>
              <a:ext cx="4102263" cy="153125"/>
            </a:xfrm>
            <a:custGeom>
              <a:avLst/>
              <a:gdLst/>
              <a:ahLst/>
              <a:cxnLst/>
              <a:rect l="l" t="t" r="r" b="b"/>
              <a:pathLst>
                <a:path w="32162" h="1257" extrusionOk="0">
                  <a:moveTo>
                    <a:pt x="32161" y="1"/>
                  </a:moveTo>
                  <a:cubicBezTo>
                    <a:pt x="29331" y="24"/>
                    <a:pt x="22301" y="47"/>
                    <a:pt x="21502" y="47"/>
                  </a:cubicBezTo>
                  <a:cubicBezTo>
                    <a:pt x="14403" y="69"/>
                    <a:pt x="7282" y="115"/>
                    <a:pt x="183" y="138"/>
                  </a:cubicBezTo>
                  <a:lnTo>
                    <a:pt x="1" y="138"/>
                  </a:lnTo>
                  <a:cubicBezTo>
                    <a:pt x="321" y="662"/>
                    <a:pt x="1141" y="740"/>
                    <a:pt x="1878" y="740"/>
                  </a:cubicBezTo>
                  <a:cubicBezTo>
                    <a:pt x="2194" y="740"/>
                    <a:pt x="2495" y="726"/>
                    <a:pt x="2733" y="726"/>
                  </a:cubicBezTo>
                  <a:cubicBezTo>
                    <a:pt x="2811" y="726"/>
                    <a:pt x="2882" y="727"/>
                    <a:pt x="2945" y="731"/>
                  </a:cubicBezTo>
                  <a:cubicBezTo>
                    <a:pt x="6529" y="982"/>
                    <a:pt x="10112" y="1234"/>
                    <a:pt x="13696" y="1256"/>
                  </a:cubicBezTo>
                  <a:cubicBezTo>
                    <a:pt x="16024" y="1256"/>
                    <a:pt x="18352" y="1165"/>
                    <a:pt x="20657" y="1074"/>
                  </a:cubicBezTo>
                  <a:cubicBezTo>
                    <a:pt x="22027" y="1005"/>
                    <a:pt x="23396" y="960"/>
                    <a:pt x="24743" y="914"/>
                  </a:cubicBezTo>
                  <a:cubicBezTo>
                    <a:pt x="25610" y="874"/>
                    <a:pt x="26476" y="838"/>
                    <a:pt x="27341" y="838"/>
                  </a:cubicBezTo>
                  <a:cubicBezTo>
                    <a:pt x="28435" y="838"/>
                    <a:pt x="29525" y="895"/>
                    <a:pt x="30609" y="1074"/>
                  </a:cubicBezTo>
                  <a:cubicBezTo>
                    <a:pt x="30944" y="1135"/>
                    <a:pt x="31289" y="1195"/>
                    <a:pt x="31624" y="1195"/>
                  </a:cubicBezTo>
                  <a:cubicBezTo>
                    <a:pt x="31791" y="1195"/>
                    <a:pt x="31956" y="1180"/>
                    <a:pt x="32116" y="1142"/>
                  </a:cubicBezTo>
                  <a:cubicBezTo>
                    <a:pt x="32139" y="1142"/>
                    <a:pt x="32161" y="1142"/>
                    <a:pt x="32161" y="1119"/>
                  </a:cubicBezTo>
                  <a:lnTo>
                    <a:pt x="321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56" name="Google Shape;356;p6"/>
          <p:cNvGrpSpPr/>
          <p:nvPr/>
        </p:nvGrpSpPr>
        <p:grpSpPr>
          <a:xfrm>
            <a:off x="10974058" y="5837767"/>
            <a:ext cx="1903801" cy="1289792"/>
            <a:chOff x="8230543" y="4378325"/>
            <a:chExt cx="1427851" cy="967344"/>
          </a:xfrm>
        </p:grpSpPr>
        <p:sp>
          <p:nvSpPr>
            <p:cNvPr id="357" name="Google Shape;357;p6"/>
            <p:cNvSpPr/>
            <p:nvPr/>
          </p:nvSpPr>
          <p:spPr>
            <a:xfrm>
              <a:off x="8230543" y="4378325"/>
              <a:ext cx="1427851" cy="967344"/>
            </a:xfrm>
            <a:custGeom>
              <a:avLst/>
              <a:gdLst/>
              <a:ahLst/>
              <a:cxnLst/>
              <a:rect l="l" t="t" r="r" b="b"/>
              <a:pathLst>
                <a:path w="15317" h="10377" extrusionOk="0">
                  <a:moveTo>
                    <a:pt x="9312" y="0"/>
                  </a:moveTo>
                  <a:cubicBezTo>
                    <a:pt x="9143" y="0"/>
                    <a:pt x="8972" y="28"/>
                    <a:pt x="8811" y="79"/>
                  </a:cubicBezTo>
                  <a:cubicBezTo>
                    <a:pt x="8149" y="239"/>
                    <a:pt x="7533" y="695"/>
                    <a:pt x="7305" y="1334"/>
                  </a:cubicBezTo>
                  <a:cubicBezTo>
                    <a:pt x="7191" y="1722"/>
                    <a:pt x="7213" y="2156"/>
                    <a:pt x="7373" y="2521"/>
                  </a:cubicBezTo>
                  <a:cubicBezTo>
                    <a:pt x="7212" y="2433"/>
                    <a:pt x="7042" y="2392"/>
                    <a:pt x="6868" y="2392"/>
                  </a:cubicBezTo>
                  <a:cubicBezTo>
                    <a:pt x="6771" y="2392"/>
                    <a:pt x="6673" y="2405"/>
                    <a:pt x="6574" y="2430"/>
                  </a:cubicBezTo>
                  <a:cubicBezTo>
                    <a:pt x="6049" y="2567"/>
                    <a:pt x="5661" y="3160"/>
                    <a:pt x="5753" y="3708"/>
                  </a:cubicBezTo>
                  <a:cubicBezTo>
                    <a:pt x="5470" y="3471"/>
                    <a:pt x="5111" y="3362"/>
                    <a:pt x="4746" y="3362"/>
                  </a:cubicBezTo>
                  <a:cubicBezTo>
                    <a:pt x="4020" y="3362"/>
                    <a:pt x="3272" y="3793"/>
                    <a:pt x="3059" y="4507"/>
                  </a:cubicBezTo>
                  <a:cubicBezTo>
                    <a:pt x="2902" y="3894"/>
                    <a:pt x="2261" y="3470"/>
                    <a:pt x="1631" y="3470"/>
                  </a:cubicBezTo>
                  <a:cubicBezTo>
                    <a:pt x="1439" y="3470"/>
                    <a:pt x="1249" y="3509"/>
                    <a:pt x="1073" y="3594"/>
                  </a:cubicBezTo>
                  <a:cubicBezTo>
                    <a:pt x="320" y="3959"/>
                    <a:pt x="46" y="5032"/>
                    <a:pt x="526" y="5717"/>
                  </a:cubicBezTo>
                  <a:cubicBezTo>
                    <a:pt x="480" y="5785"/>
                    <a:pt x="434" y="5876"/>
                    <a:pt x="411" y="5945"/>
                  </a:cubicBezTo>
                  <a:cubicBezTo>
                    <a:pt x="1" y="7063"/>
                    <a:pt x="548" y="8387"/>
                    <a:pt x="1484" y="9140"/>
                  </a:cubicBezTo>
                  <a:cubicBezTo>
                    <a:pt x="2489" y="9962"/>
                    <a:pt x="3812" y="10213"/>
                    <a:pt x="5113" y="10327"/>
                  </a:cubicBezTo>
                  <a:cubicBezTo>
                    <a:pt x="5532" y="10359"/>
                    <a:pt x="5955" y="10376"/>
                    <a:pt x="6380" y="10376"/>
                  </a:cubicBezTo>
                  <a:cubicBezTo>
                    <a:pt x="8983" y="10376"/>
                    <a:pt x="11632" y="9746"/>
                    <a:pt x="13673" y="8136"/>
                  </a:cubicBezTo>
                  <a:cubicBezTo>
                    <a:pt x="14540" y="7451"/>
                    <a:pt x="15316" y="6470"/>
                    <a:pt x="15248" y="5374"/>
                  </a:cubicBezTo>
                  <a:cubicBezTo>
                    <a:pt x="15225" y="4690"/>
                    <a:pt x="14860" y="4050"/>
                    <a:pt x="14472" y="3480"/>
                  </a:cubicBezTo>
                  <a:cubicBezTo>
                    <a:pt x="13719" y="2361"/>
                    <a:pt x="12851" y="1311"/>
                    <a:pt x="11870" y="353"/>
                  </a:cubicBezTo>
                  <a:lnTo>
                    <a:pt x="10386" y="1083"/>
                  </a:lnTo>
                  <a:cubicBezTo>
                    <a:pt x="10500" y="764"/>
                    <a:pt x="10318" y="376"/>
                    <a:pt x="10021" y="193"/>
                  </a:cubicBezTo>
                  <a:cubicBezTo>
                    <a:pt x="9998" y="170"/>
                    <a:pt x="9952" y="147"/>
                    <a:pt x="9930" y="147"/>
                  </a:cubicBezTo>
                  <a:cubicBezTo>
                    <a:pt x="9738" y="45"/>
                    <a:pt x="9526" y="0"/>
                    <a:pt x="93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8230543" y="4396224"/>
              <a:ext cx="1427851" cy="949446"/>
            </a:xfrm>
            <a:custGeom>
              <a:avLst/>
              <a:gdLst/>
              <a:ahLst/>
              <a:cxnLst/>
              <a:rect l="l" t="t" r="r" b="b"/>
              <a:pathLst>
                <a:path w="15317" h="10185" extrusionOk="0">
                  <a:moveTo>
                    <a:pt x="10021" y="1"/>
                  </a:moveTo>
                  <a:cubicBezTo>
                    <a:pt x="9724" y="781"/>
                    <a:pt x="9563" y="1937"/>
                    <a:pt x="8862" y="1937"/>
                  </a:cubicBezTo>
                  <a:cubicBezTo>
                    <a:pt x="8702" y="1937"/>
                    <a:pt x="8512" y="1876"/>
                    <a:pt x="8286" y="1736"/>
                  </a:cubicBezTo>
                  <a:lnTo>
                    <a:pt x="8286" y="1736"/>
                  </a:lnTo>
                  <a:cubicBezTo>
                    <a:pt x="8492" y="2101"/>
                    <a:pt x="8720" y="2489"/>
                    <a:pt x="8697" y="2900"/>
                  </a:cubicBezTo>
                  <a:cubicBezTo>
                    <a:pt x="8657" y="3263"/>
                    <a:pt x="8348" y="3627"/>
                    <a:pt x="7993" y="3627"/>
                  </a:cubicBezTo>
                  <a:cubicBezTo>
                    <a:pt x="7947" y="3627"/>
                    <a:pt x="7900" y="3621"/>
                    <a:pt x="7852" y="3607"/>
                  </a:cubicBezTo>
                  <a:lnTo>
                    <a:pt x="7852" y="3607"/>
                  </a:lnTo>
                  <a:cubicBezTo>
                    <a:pt x="8104" y="3881"/>
                    <a:pt x="7898" y="4361"/>
                    <a:pt x="7579" y="4498"/>
                  </a:cubicBezTo>
                  <a:cubicBezTo>
                    <a:pt x="7439" y="4553"/>
                    <a:pt x="7292" y="4575"/>
                    <a:pt x="7143" y="4575"/>
                  </a:cubicBezTo>
                  <a:cubicBezTo>
                    <a:pt x="6924" y="4575"/>
                    <a:pt x="6700" y="4529"/>
                    <a:pt x="6483" y="4475"/>
                  </a:cubicBezTo>
                  <a:cubicBezTo>
                    <a:pt x="6164" y="5097"/>
                    <a:pt x="5465" y="5463"/>
                    <a:pt x="4785" y="5463"/>
                  </a:cubicBezTo>
                  <a:cubicBezTo>
                    <a:pt x="4493" y="5463"/>
                    <a:pt x="4204" y="5395"/>
                    <a:pt x="3949" y="5251"/>
                  </a:cubicBezTo>
                  <a:cubicBezTo>
                    <a:pt x="3858" y="5639"/>
                    <a:pt x="3539" y="5981"/>
                    <a:pt x="3150" y="6095"/>
                  </a:cubicBezTo>
                  <a:cubicBezTo>
                    <a:pt x="3050" y="6125"/>
                    <a:pt x="2944" y="6139"/>
                    <a:pt x="2838" y="6139"/>
                  </a:cubicBezTo>
                  <a:cubicBezTo>
                    <a:pt x="2536" y="6139"/>
                    <a:pt x="2229" y="6024"/>
                    <a:pt x="2009" y="5821"/>
                  </a:cubicBezTo>
                  <a:cubicBezTo>
                    <a:pt x="1799" y="5942"/>
                    <a:pt x="1563" y="5996"/>
                    <a:pt x="1321" y="5996"/>
                  </a:cubicBezTo>
                  <a:cubicBezTo>
                    <a:pt x="1011" y="5996"/>
                    <a:pt x="693" y="5907"/>
                    <a:pt x="411" y="5753"/>
                  </a:cubicBezTo>
                  <a:lnTo>
                    <a:pt x="411" y="5753"/>
                  </a:lnTo>
                  <a:cubicBezTo>
                    <a:pt x="1" y="6871"/>
                    <a:pt x="548" y="8195"/>
                    <a:pt x="1484" y="8948"/>
                  </a:cubicBezTo>
                  <a:cubicBezTo>
                    <a:pt x="2489" y="9770"/>
                    <a:pt x="3812" y="10021"/>
                    <a:pt x="5113" y="10135"/>
                  </a:cubicBezTo>
                  <a:cubicBezTo>
                    <a:pt x="5532" y="10167"/>
                    <a:pt x="5955" y="10184"/>
                    <a:pt x="6380" y="10184"/>
                  </a:cubicBezTo>
                  <a:cubicBezTo>
                    <a:pt x="8983" y="10184"/>
                    <a:pt x="11632" y="9554"/>
                    <a:pt x="13673" y="7944"/>
                  </a:cubicBezTo>
                  <a:cubicBezTo>
                    <a:pt x="14540" y="7259"/>
                    <a:pt x="15316" y="6278"/>
                    <a:pt x="15248" y="5182"/>
                  </a:cubicBezTo>
                  <a:cubicBezTo>
                    <a:pt x="15225" y="4498"/>
                    <a:pt x="14860" y="3858"/>
                    <a:pt x="14472" y="3288"/>
                  </a:cubicBezTo>
                  <a:cubicBezTo>
                    <a:pt x="13719" y="2169"/>
                    <a:pt x="12851" y="1119"/>
                    <a:pt x="11870" y="161"/>
                  </a:cubicBezTo>
                  <a:lnTo>
                    <a:pt x="10386" y="891"/>
                  </a:lnTo>
                  <a:cubicBezTo>
                    <a:pt x="10500" y="572"/>
                    <a:pt x="10318" y="184"/>
                    <a:pt x="10021" y="1"/>
                  </a:cubicBezTo>
                  <a:close/>
                </a:path>
              </a:pathLst>
            </a:custGeom>
            <a:solidFill>
              <a:srgbClr val="542032">
                <a:alpha val="17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59" name="Google Shape;359;p6"/>
          <p:cNvGrpSpPr/>
          <p:nvPr/>
        </p:nvGrpSpPr>
        <p:grpSpPr>
          <a:xfrm>
            <a:off x="-1029208" y="4692961"/>
            <a:ext cx="9286694" cy="4688483"/>
            <a:chOff x="-771906" y="3519721"/>
            <a:chExt cx="6965020" cy="3516362"/>
          </a:xfrm>
        </p:grpSpPr>
        <p:sp>
          <p:nvSpPr>
            <p:cNvPr id="360" name="Google Shape;360;p6"/>
            <p:cNvSpPr/>
            <p:nvPr/>
          </p:nvSpPr>
          <p:spPr>
            <a:xfrm rot="-589055" flipH="1">
              <a:off x="-595079" y="4062330"/>
              <a:ext cx="6611367" cy="2431144"/>
            </a:xfrm>
            <a:custGeom>
              <a:avLst/>
              <a:gdLst/>
              <a:ahLst/>
              <a:cxnLst/>
              <a:rect l="l" t="t" r="r" b="b"/>
              <a:pathLst>
                <a:path w="42661" h="16618" extrusionOk="0">
                  <a:moveTo>
                    <a:pt x="40835" y="0"/>
                  </a:moveTo>
                  <a:cubicBezTo>
                    <a:pt x="37046" y="502"/>
                    <a:pt x="33280" y="1187"/>
                    <a:pt x="29536" y="2055"/>
                  </a:cubicBezTo>
                  <a:cubicBezTo>
                    <a:pt x="22164" y="3766"/>
                    <a:pt x="14974" y="6140"/>
                    <a:pt x="8172" y="9153"/>
                  </a:cubicBezTo>
                  <a:cubicBezTo>
                    <a:pt x="6460" y="9906"/>
                    <a:pt x="0" y="12052"/>
                    <a:pt x="959" y="14015"/>
                  </a:cubicBezTo>
                  <a:cubicBezTo>
                    <a:pt x="1438" y="14996"/>
                    <a:pt x="3835" y="15544"/>
                    <a:pt x="4999" y="15932"/>
                  </a:cubicBezTo>
                  <a:cubicBezTo>
                    <a:pt x="5821" y="16183"/>
                    <a:pt x="6665" y="16412"/>
                    <a:pt x="7533" y="16617"/>
                  </a:cubicBezTo>
                  <a:lnTo>
                    <a:pt x="42661" y="10614"/>
                  </a:lnTo>
                  <a:lnTo>
                    <a:pt x="408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" name="Google Shape;361;p6"/>
            <p:cNvSpPr/>
            <p:nvPr/>
          </p:nvSpPr>
          <p:spPr>
            <a:xfrm rot="-589055" flipH="1">
              <a:off x="-371241" y="4252294"/>
              <a:ext cx="4828541" cy="1956853"/>
            </a:xfrm>
            <a:custGeom>
              <a:avLst/>
              <a:gdLst/>
              <a:ahLst/>
              <a:cxnLst/>
              <a:rect l="l" t="t" r="r" b="b"/>
              <a:pathLst>
                <a:path w="31157" h="13376" extrusionOk="0">
                  <a:moveTo>
                    <a:pt x="30997" y="0"/>
                  </a:moveTo>
                  <a:cubicBezTo>
                    <a:pt x="28600" y="365"/>
                    <a:pt x="26227" y="868"/>
                    <a:pt x="23876" y="1507"/>
                  </a:cubicBezTo>
                  <a:cubicBezTo>
                    <a:pt x="21114" y="2260"/>
                    <a:pt x="18375" y="3173"/>
                    <a:pt x="15704" y="4200"/>
                  </a:cubicBezTo>
                  <a:cubicBezTo>
                    <a:pt x="10340" y="6232"/>
                    <a:pt x="5159" y="8651"/>
                    <a:pt x="0" y="11071"/>
                  </a:cubicBezTo>
                  <a:lnTo>
                    <a:pt x="1164" y="13376"/>
                  </a:lnTo>
                  <a:cubicBezTo>
                    <a:pt x="6186" y="10705"/>
                    <a:pt x="11185" y="8080"/>
                    <a:pt x="16366" y="5821"/>
                  </a:cubicBezTo>
                  <a:cubicBezTo>
                    <a:pt x="18945" y="4702"/>
                    <a:pt x="21593" y="3675"/>
                    <a:pt x="24264" y="2808"/>
                  </a:cubicBezTo>
                  <a:cubicBezTo>
                    <a:pt x="26523" y="2077"/>
                    <a:pt x="28829" y="1461"/>
                    <a:pt x="31157" y="982"/>
                  </a:cubicBezTo>
                  <a:lnTo>
                    <a:pt x="30997" y="0"/>
                  </a:lnTo>
                  <a:close/>
                </a:path>
              </a:pathLst>
            </a:custGeom>
            <a:solidFill>
              <a:srgbClr val="FFFFFF">
                <a:alpha val="10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" name="Google Shape;362;p6"/>
            <p:cNvSpPr/>
            <p:nvPr/>
          </p:nvSpPr>
          <p:spPr>
            <a:xfrm rot="-589055" flipH="1">
              <a:off x="-430298" y="5103959"/>
              <a:ext cx="1775853" cy="1208843"/>
            </a:xfrm>
            <a:custGeom>
              <a:avLst/>
              <a:gdLst/>
              <a:ahLst/>
              <a:cxnLst/>
              <a:rect l="l" t="t" r="r" b="b"/>
              <a:pathLst>
                <a:path w="11459" h="8263" extrusionOk="0">
                  <a:moveTo>
                    <a:pt x="11185" y="0"/>
                  </a:moveTo>
                  <a:cubicBezTo>
                    <a:pt x="7328" y="2557"/>
                    <a:pt x="3584" y="5318"/>
                    <a:pt x="1" y="8263"/>
                  </a:cubicBezTo>
                  <a:lnTo>
                    <a:pt x="3995" y="7578"/>
                  </a:lnTo>
                  <a:cubicBezTo>
                    <a:pt x="6415" y="5501"/>
                    <a:pt x="8902" y="3515"/>
                    <a:pt x="11459" y="1598"/>
                  </a:cubicBezTo>
                  <a:lnTo>
                    <a:pt x="11185" y="0"/>
                  </a:lnTo>
                  <a:close/>
                </a:path>
              </a:pathLst>
            </a:custGeom>
            <a:solidFill>
              <a:srgbClr val="FFFFFF">
                <a:alpha val="10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" name="Google Shape;363;p6"/>
            <p:cNvSpPr/>
            <p:nvPr/>
          </p:nvSpPr>
          <p:spPr>
            <a:xfrm rot="-589055" flipH="1">
              <a:off x="-387749" y="4642943"/>
              <a:ext cx="3622374" cy="1800024"/>
            </a:xfrm>
            <a:custGeom>
              <a:avLst/>
              <a:gdLst/>
              <a:ahLst/>
              <a:cxnLst/>
              <a:rect l="l" t="t" r="r" b="b"/>
              <a:pathLst>
                <a:path w="23374" h="12304" extrusionOk="0">
                  <a:moveTo>
                    <a:pt x="23123" y="1"/>
                  </a:moveTo>
                  <a:cubicBezTo>
                    <a:pt x="21228" y="503"/>
                    <a:pt x="19379" y="1233"/>
                    <a:pt x="17622" y="2009"/>
                  </a:cubicBezTo>
                  <a:cubicBezTo>
                    <a:pt x="16595" y="2466"/>
                    <a:pt x="15590" y="2945"/>
                    <a:pt x="14586" y="3447"/>
                  </a:cubicBezTo>
                  <a:cubicBezTo>
                    <a:pt x="13582" y="3927"/>
                    <a:pt x="12577" y="4429"/>
                    <a:pt x="11596" y="4931"/>
                  </a:cubicBezTo>
                  <a:cubicBezTo>
                    <a:pt x="9610" y="5958"/>
                    <a:pt x="7647" y="7031"/>
                    <a:pt x="5730" y="8149"/>
                  </a:cubicBezTo>
                  <a:cubicBezTo>
                    <a:pt x="4748" y="8720"/>
                    <a:pt x="3812" y="9290"/>
                    <a:pt x="2854" y="9861"/>
                  </a:cubicBezTo>
                  <a:cubicBezTo>
                    <a:pt x="1895" y="10455"/>
                    <a:pt x="959" y="11048"/>
                    <a:pt x="1" y="11641"/>
                  </a:cubicBezTo>
                  <a:lnTo>
                    <a:pt x="457" y="12303"/>
                  </a:lnTo>
                  <a:lnTo>
                    <a:pt x="4611" y="11596"/>
                  </a:lnTo>
                  <a:cubicBezTo>
                    <a:pt x="5365" y="11071"/>
                    <a:pt x="6141" y="10569"/>
                    <a:pt x="6894" y="10089"/>
                  </a:cubicBezTo>
                  <a:cubicBezTo>
                    <a:pt x="8743" y="8902"/>
                    <a:pt x="10637" y="7761"/>
                    <a:pt x="12532" y="6666"/>
                  </a:cubicBezTo>
                  <a:cubicBezTo>
                    <a:pt x="13490" y="6118"/>
                    <a:pt x="14449" y="5570"/>
                    <a:pt x="15408" y="5045"/>
                  </a:cubicBezTo>
                  <a:cubicBezTo>
                    <a:pt x="16366" y="4520"/>
                    <a:pt x="17348" y="3995"/>
                    <a:pt x="18329" y="3516"/>
                  </a:cubicBezTo>
                  <a:cubicBezTo>
                    <a:pt x="19973" y="2671"/>
                    <a:pt x="21639" y="1918"/>
                    <a:pt x="23374" y="1370"/>
                  </a:cubicBezTo>
                  <a:lnTo>
                    <a:pt x="23123" y="1"/>
                  </a:lnTo>
                  <a:close/>
                </a:path>
              </a:pathLst>
            </a:custGeom>
            <a:solidFill>
              <a:srgbClr val="FFFFFF">
                <a:alpha val="10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" name="Google Shape;364;p6"/>
            <p:cNvSpPr/>
            <p:nvPr/>
          </p:nvSpPr>
          <p:spPr>
            <a:xfrm rot="-589055" flipH="1">
              <a:off x="-450007" y="4174006"/>
              <a:ext cx="4934698" cy="1306568"/>
            </a:xfrm>
            <a:custGeom>
              <a:avLst/>
              <a:gdLst/>
              <a:ahLst/>
              <a:cxnLst/>
              <a:rect l="l" t="t" r="r" b="b"/>
              <a:pathLst>
                <a:path w="31842" h="8931" extrusionOk="0">
                  <a:moveTo>
                    <a:pt x="31568" y="0"/>
                  </a:moveTo>
                  <a:cubicBezTo>
                    <a:pt x="27779" y="502"/>
                    <a:pt x="24013" y="1187"/>
                    <a:pt x="20269" y="2055"/>
                  </a:cubicBezTo>
                  <a:cubicBezTo>
                    <a:pt x="13285" y="3675"/>
                    <a:pt x="6460" y="5889"/>
                    <a:pt x="0" y="8674"/>
                  </a:cubicBezTo>
                  <a:cubicBezTo>
                    <a:pt x="388" y="8788"/>
                    <a:pt x="799" y="8856"/>
                    <a:pt x="1187" y="8902"/>
                  </a:cubicBezTo>
                  <a:cubicBezTo>
                    <a:pt x="1418" y="8921"/>
                    <a:pt x="1648" y="8930"/>
                    <a:pt x="1878" y="8930"/>
                  </a:cubicBezTo>
                  <a:cubicBezTo>
                    <a:pt x="6024" y="8930"/>
                    <a:pt x="9928" y="5995"/>
                    <a:pt x="14047" y="5995"/>
                  </a:cubicBezTo>
                  <a:cubicBezTo>
                    <a:pt x="14362" y="5995"/>
                    <a:pt x="14679" y="6012"/>
                    <a:pt x="14997" y="6049"/>
                  </a:cubicBezTo>
                  <a:cubicBezTo>
                    <a:pt x="16777" y="6254"/>
                    <a:pt x="18398" y="7076"/>
                    <a:pt x="20132" y="7510"/>
                  </a:cubicBezTo>
                  <a:cubicBezTo>
                    <a:pt x="20750" y="7658"/>
                    <a:pt x="21409" y="7750"/>
                    <a:pt x="22059" y="7750"/>
                  </a:cubicBezTo>
                  <a:cubicBezTo>
                    <a:pt x="23212" y="7750"/>
                    <a:pt x="24337" y="7461"/>
                    <a:pt x="25154" y="6688"/>
                  </a:cubicBezTo>
                  <a:cubicBezTo>
                    <a:pt x="25953" y="5935"/>
                    <a:pt x="26364" y="4816"/>
                    <a:pt x="27208" y="4109"/>
                  </a:cubicBezTo>
                  <a:cubicBezTo>
                    <a:pt x="28098" y="3333"/>
                    <a:pt x="29354" y="3150"/>
                    <a:pt x="30449" y="2671"/>
                  </a:cubicBezTo>
                  <a:cubicBezTo>
                    <a:pt x="30974" y="2420"/>
                    <a:pt x="31499" y="2032"/>
                    <a:pt x="31842" y="1575"/>
                  </a:cubicBezTo>
                  <a:lnTo>
                    <a:pt x="31568" y="0"/>
                  </a:lnTo>
                  <a:close/>
                </a:path>
              </a:pathLst>
            </a:custGeom>
            <a:solidFill>
              <a:srgbClr val="FFFFFF">
                <a:alpha val="24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65" name="Google Shape;365;p6"/>
          <p:cNvSpPr/>
          <p:nvPr/>
        </p:nvSpPr>
        <p:spPr>
          <a:xfrm>
            <a:off x="-387229" y="6159645"/>
            <a:ext cx="2886851" cy="838872"/>
          </a:xfrm>
          <a:custGeom>
            <a:avLst/>
            <a:gdLst/>
            <a:ahLst/>
            <a:cxnLst/>
            <a:rect l="l" t="t" r="r" b="b"/>
            <a:pathLst>
              <a:path w="14815" h="4305" extrusionOk="0">
                <a:moveTo>
                  <a:pt x="6635" y="0"/>
                </a:moveTo>
                <a:cubicBezTo>
                  <a:pt x="6615" y="0"/>
                  <a:pt x="6595" y="2"/>
                  <a:pt x="6575" y="5"/>
                </a:cubicBezTo>
                <a:cubicBezTo>
                  <a:pt x="6460" y="27"/>
                  <a:pt x="6392" y="96"/>
                  <a:pt x="6323" y="187"/>
                </a:cubicBezTo>
                <a:cubicBezTo>
                  <a:pt x="6301" y="187"/>
                  <a:pt x="6278" y="210"/>
                  <a:pt x="6232" y="210"/>
                </a:cubicBezTo>
                <a:cubicBezTo>
                  <a:pt x="6095" y="233"/>
                  <a:pt x="5981" y="324"/>
                  <a:pt x="5913" y="438"/>
                </a:cubicBezTo>
                <a:cubicBezTo>
                  <a:pt x="5833" y="239"/>
                  <a:pt x="5632" y="110"/>
                  <a:pt x="5416" y="110"/>
                </a:cubicBezTo>
                <a:cubicBezTo>
                  <a:pt x="5384" y="110"/>
                  <a:pt x="5352" y="113"/>
                  <a:pt x="5319" y="119"/>
                </a:cubicBezTo>
                <a:cubicBezTo>
                  <a:pt x="5182" y="142"/>
                  <a:pt x="5068" y="233"/>
                  <a:pt x="5000" y="324"/>
                </a:cubicBezTo>
                <a:cubicBezTo>
                  <a:pt x="5000" y="324"/>
                  <a:pt x="4977" y="324"/>
                  <a:pt x="4977" y="347"/>
                </a:cubicBezTo>
                <a:cubicBezTo>
                  <a:pt x="4817" y="370"/>
                  <a:pt x="4703" y="507"/>
                  <a:pt x="4680" y="667"/>
                </a:cubicBezTo>
                <a:cubicBezTo>
                  <a:pt x="4589" y="621"/>
                  <a:pt x="4497" y="598"/>
                  <a:pt x="4383" y="598"/>
                </a:cubicBezTo>
                <a:cubicBezTo>
                  <a:pt x="4327" y="542"/>
                  <a:pt x="4240" y="501"/>
                  <a:pt x="4147" y="501"/>
                </a:cubicBezTo>
                <a:cubicBezTo>
                  <a:pt x="4127" y="501"/>
                  <a:pt x="4107" y="503"/>
                  <a:pt x="4087" y="507"/>
                </a:cubicBezTo>
                <a:cubicBezTo>
                  <a:pt x="4064" y="530"/>
                  <a:pt x="4064" y="530"/>
                  <a:pt x="4064" y="530"/>
                </a:cubicBezTo>
                <a:cubicBezTo>
                  <a:pt x="3978" y="478"/>
                  <a:pt x="3880" y="453"/>
                  <a:pt x="3778" y="453"/>
                </a:cubicBezTo>
                <a:cubicBezTo>
                  <a:pt x="3744" y="453"/>
                  <a:pt x="3710" y="455"/>
                  <a:pt x="3676" y="461"/>
                </a:cubicBezTo>
                <a:cubicBezTo>
                  <a:pt x="3607" y="461"/>
                  <a:pt x="3539" y="507"/>
                  <a:pt x="3493" y="530"/>
                </a:cubicBezTo>
                <a:cubicBezTo>
                  <a:pt x="3418" y="473"/>
                  <a:pt x="3312" y="432"/>
                  <a:pt x="3213" y="432"/>
                </a:cubicBezTo>
                <a:cubicBezTo>
                  <a:pt x="3192" y="432"/>
                  <a:pt x="3171" y="434"/>
                  <a:pt x="3151" y="438"/>
                </a:cubicBezTo>
                <a:lnTo>
                  <a:pt x="3128" y="438"/>
                </a:lnTo>
                <a:cubicBezTo>
                  <a:pt x="3068" y="319"/>
                  <a:pt x="2939" y="251"/>
                  <a:pt x="2785" y="251"/>
                </a:cubicBezTo>
                <a:cubicBezTo>
                  <a:pt x="2763" y="251"/>
                  <a:pt x="2740" y="253"/>
                  <a:pt x="2717" y="256"/>
                </a:cubicBezTo>
                <a:cubicBezTo>
                  <a:pt x="2534" y="301"/>
                  <a:pt x="2397" y="507"/>
                  <a:pt x="2443" y="712"/>
                </a:cubicBezTo>
                <a:cubicBezTo>
                  <a:pt x="2443" y="735"/>
                  <a:pt x="2443" y="735"/>
                  <a:pt x="2443" y="758"/>
                </a:cubicBezTo>
                <a:cubicBezTo>
                  <a:pt x="2306" y="872"/>
                  <a:pt x="2215" y="1077"/>
                  <a:pt x="2261" y="1260"/>
                </a:cubicBezTo>
                <a:cubicBezTo>
                  <a:pt x="2283" y="1328"/>
                  <a:pt x="2306" y="1374"/>
                  <a:pt x="2329" y="1420"/>
                </a:cubicBezTo>
                <a:cubicBezTo>
                  <a:pt x="2169" y="1534"/>
                  <a:pt x="2078" y="1739"/>
                  <a:pt x="2101" y="1945"/>
                </a:cubicBezTo>
                <a:cubicBezTo>
                  <a:pt x="2078" y="1933"/>
                  <a:pt x="2049" y="1928"/>
                  <a:pt x="2021" y="1928"/>
                </a:cubicBezTo>
                <a:cubicBezTo>
                  <a:pt x="1992" y="1928"/>
                  <a:pt x="1964" y="1933"/>
                  <a:pt x="1941" y="1945"/>
                </a:cubicBezTo>
                <a:cubicBezTo>
                  <a:pt x="1736" y="1990"/>
                  <a:pt x="1599" y="2173"/>
                  <a:pt x="1644" y="2378"/>
                </a:cubicBezTo>
                <a:cubicBezTo>
                  <a:pt x="1667" y="2447"/>
                  <a:pt x="1690" y="2515"/>
                  <a:pt x="1736" y="2561"/>
                </a:cubicBezTo>
                <a:cubicBezTo>
                  <a:pt x="1621" y="2629"/>
                  <a:pt x="1553" y="2721"/>
                  <a:pt x="1507" y="2835"/>
                </a:cubicBezTo>
                <a:lnTo>
                  <a:pt x="1302" y="2835"/>
                </a:lnTo>
                <a:cubicBezTo>
                  <a:pt x="1142" y="2881"/>
                  <a:pt x="1005" y="2972"/>
                  <a:pt x="937" y="3109"/>
                </a:cubicBezTo>
                <a:cubicBezTo>
                  <a:pt x="902" y="3097"/>
                  <a:pt x="868" y="3092"/>
                  <a:pt x="834" y="3092"/>
                </a:cubicBezTo>
                <a:cubicBezTo>
                  <a:pt x="800" y="3092"/>
                  <a:pt x="765" y="3097"/>
                  <a:pt x="731" y="3109"/>
                </a:cubicBezTo>
                <a:cubicBezTo>
                  <a:pt x="594" y="3132"/>
                  <a:pt x="503" y="3200"/>
                  <a:pt x="457" y="3314"/>
                </a:cubicBezTo>
                <a:lnTo>
                  <a:pt x="389" y="3314"/>
                </a:lnTo>
                <a:cubicBezTo>
                  <a:pt x="183" y="3360"/>
                  <a:pt x="69" y="3542"/>
                  <a:pt x="92" y="3725"/>
                </a:cubicBezTo>
                <a:cubicBezTo>
                  <a:pt x="24" y="3816"/>
                  <a:pt x="1" y="3908"/>
                  <a:pt x="24" y="3999"/>
                </a:cubicBezTo>
                <a:cubicBezTo>
                  <a:pt x="63" y="4178"/>
                  <a:pt x="224" y="4305"/>
                  <a:pt x="400" y="4305"/>
                </a:cubicBezTo>
                <a:cubicBezTo>
                  <a:pt x="427" y="4305"/>
                  <a:pt x="453" y="4302"/>
                  <a:pt x="480" y="4296"/>
                </a:cubicBezTo>
                <a:lnTo>
                  <a:pt x="14175" y="4159"/>
                </a:lnTo>
                <a:lnTo>
                  <a:pt x="14358" y="4159"/>
                </a:lnTo>
                <a:cubicBezTo>
                  <a:pt x="14632" y="4090"/>
                  <a:pt x="14814" y="3816"/>
                  <a:pt x="14769" y="3542"/>
                </a:cubicBezTo>
                <a:cubicBezTo>
                  <a:pt x="14723" y="3314"/>
                  <a:pt x="14541" y="3154"/>
                  <a:pt x="14312" y="3132"/>
                </a:cubicBezTo>
                <a:cubicBezTo>
                  <a:pt x="14253" y="3012"/>
                  <a:pt x="14123" y="2945"/>
                  <a:pt x="13985" y="2945"/>
                </a:cubicBezTo>
                <a:cubicBezTo>
                  <a:pt x="13965" y="2945"/>
                  <a:pt x="13945" y="2946"/>
                  <a:pt x="13924" y="2949"/>
                </a:cubicBezTo>
                <a:cubicBezTo>
                  <a:pt x="13833" y="2972"/>
                  <a:pt x="13764" y="3018"/>
                  <a:pt x="13719" y="3063"/>
                </a:cubicBezTo>
                <a:lnTo>
                  <a:pt x="13559" y="3063"/>
                </a:lnTo>
                <a:cubicBezTo>
                  <a:pt x="13513" y="2903"/>
                  <a:pt x="13422" y="2789"/>
                  <a:pt x="13285" y="2721"/>
                </a:cubicBezTo>
                <a:cubicBezTo>
                  <a:pt x="13331" y="2652"/>
                  <a:pt x="13354" y="2561"/>
                  <a:pt x="13331" y="2470"/>
                </a:cubicBezTo>
                <a:cubicBezTo>
                  <a:pt x="13291" y="2291"/>
                  <a:pt x="13131" y="2164"/>
                  <a:pt x="12954" y="2164"/>
                </a:cubicBezTo>
                <a:cubicBezTo>
                  <a:pt x="12928" y="2164"/>
                  <a:pt x="12901" y="2167"/>
                  <a:pt x="12874" y="2173"/>
                </a:cubicBezTo>
                <a:cubicBezTo>
                  <a:pt x="12851" y="2173"/>
                  <a:pt x="12829" y="2196"/>
                  <a:pt x="12806" y="2196"/>
                </a:cubicBezTo>
                <a:cubicBezTo>
                  <a:pt x="12716" y="2106"/>
                  <a:pt x="12584" y="2045"/>
                  <a:pt x="12443" y="2045"/>
                </a:cubicBezTo>
                <a:cubicBezTo>
                  <a:pt x="12405" y="2045"/>
                  <a:pt x="12366" y="2049"/>
                  <a:pt x="12326" y="2059"/>
                </a:cubicBezTo>
                <a:lnTo>
                  <a:pt x="12304" y="2059"/>
                </a:lnTo>
                <a:cubicBezTo>
                  <a:pt x="12304" y="2013"/>
                  <a:pt x="12304" y="1968"/>
                  <a:pt x="12304" y="1899"/>
                </a:cubicBezTo>
                <a:cubicBezTo>
                  <a:pt x="12281" y="1739"/>
                  <a:pt x="12144" y="1648"/>
                  <a:pt x="12007" y="1602"/>
                </a:cubicBezTo>
                <a:cubicBezTo>
                  <a:pt x="11946" y="1339"/>
                  <a:pt x="11724" y="1184"/>
                  <a:pt x="11483" y="1184"/>
                </a:cubicBezTo>
                <a:cubicBezTo>
                  <a:pt x="11453" y="1184"/>
                  <a:pt x="11422" y="1186"/>
                  <a:pt x="11391" y="1191"/>
                </a:cubicBezTo>
                <a:cubicBezTo>
                  <a:pt x="11254" y="1214"/>
                  <a:pt x="11162" y="1283"/>
                  <a:pt x="11071" y="1397"/>
                </a:cubicBezTo>
                <a:cubicBezTo>
                  <a:pt x="11020" y="1346"/>
                  <a:pt x="10943" y="1320"/>
                  <a:pt x="10859" y="1320"/>
                </a:cubicBezTo>
                <a:cubicBezTo>
                  <a:pt x="10831" y="1320"/>
                  <a:pt x="10803" y="1323"/>
                  <a:pt x="10774" y="1328"/>
                </a:cubicBezTo>
                <a:lnTo>
                  <a:pt x="10752" y="1328"/>
                </a:lnTo>
                <a:cubicBezTo>
                  <a:pt x="10729" y="1237"/>
                  <a:pt x="10660" y="1169"/>
                  <a:pt x="10592" y="1123"/>
                </a:cubicBezTo>
                <a:cubicBezTo>
                  <a:pt x="10592" y="1100"/>
                  <a:pt x="10592" y="1055"/>
                  <a:pt x="10592" y="1009"/>
                </a:cubicBezTo>
                <a:cubicBezTo>
                  <a:pt x="10550" y="821"/>
                  <a:pt x="10374" y="709"/>
                  <a:pt x="10187" y="709"/>
                </a:cubicBezTo>
                <a:cubicBezTo>
                  <a:pt x="10170" y="709"/>
                  <a:pt x="10153" y="710"/>
                  <a:pt x="10135" y="712"/>
                </a:cubicBezTo>
                <a:cubicBezTo>
                  <a:pt x="9998" y="758"/>
                  <a:pt x="9907" y="849"/>
                  <a:pt x="9861" y="986"/>
                </a:cubicBezTo>
                <a:lnTo>
                  <a:pt x="9793" y="986"/>
                </a:lnTo>
                <a:cubicBezTo>
                  <a:pt x="9747" y="986"/>
                  <a:pt x="9702" y="1009"/>
                  <a:pt x="9656" y="1032"/>
                </a:cubicBezTo>
                <a:cubicBezTo>
                  <a:pt x="9576" y="912"/>
                  <a:pt x="9444" y="845"/>
                  <a:pt x="9306" y="845"/>
                </a:cubicBezTo>
                <a:cubicBezTo>
                  <a:pt x="9286" y="845"/>
                  <a:pt x="9265" y="846"/>
                  <a:pt x="9245" y="849"/>
                </a:cubicBezTo>
                <a:cubicBezTo>
                  <a:pt x="9108" y="872"/>
                  <a:pt x="9017" y="986"/>
                  <a:pt x="8971" y="1100"/>
                </a:cubicBezTo>
                <a:lnTo>
                  <a:pt x="8766" y="1100"/>
                </a:lnTo>
                <a:cubicBezTo>
                  <a:pt x="8720" y="1123"/>
                  <a:pt x="8674" y="1123"/>
                  <a:pt x="8629" y="1146"/>
                </a:cubicBezTo>
                <a:cubicBezTo>
                  <a:pt x="8629" y="1100"/>
                  <a:pt x="8583" y="1032"/>
                  <a:pt x="8537" y="986"/>
                </a:cubicBezTo>
                <a:cubicBezTo>
                  <a:pt x="8560" y="940"/>
                  <a:pt x="8583" y="872"/>
                  <a:pt x="8560" y="803"/>
                </a:cubicBezTo>
                <a:cubicBezTo>
                  <a:pt x="8521" y="625"/>
                  <a:pt x="8377" y="498"/>
                  <a:pt x="8206" y="498"/>
                </a:cubicBezTo>
                <a:cubicBezTo>
                  <a:pt x="8180" y="498"/>
                  <a:pt x="8153" y="501"/>
                  <a:pt x="8127" y="507"/>
                </a:cubicBezTo>
                <a:cubicBezTo>
                  <a:pt x="8035" y="507"/>
                  <a:pt x="7967" y="552"/>
                  <a:pt x="7921" y="621"/>
                </a:cubicBezTo>
                <a:cubicBezTo>
                  <a:pt x="7854" y="587"/>
                  <a:pt x="7775" y="566"/>
                  <a:pt x="7693" y="566"/>
                </a:cubicBezTo>
                <a:cubicBezTo>
                  <a:pt x="7663" y="566"/>
                  <a:pt x="7632" y="569"/>
                  <a:pt x="7602" y="575"/>
                </a:cubicBezTo>
                <a:cubicBezTo>
                  <a:pt x="7561" y="330"/>
                  <a:pt x="7336" y="157"/>
                  <a:pt x="7093" y="157"/>
                </a:cubicBezTo>
                <a:cubicBezTo>
                  <a:pt x="7065" y="157"/>
                  <a:pt x="7036" y="160"/>
                  <a:pt x="7008" y="164"/>
                </a:cubicBezTo>
                <a:cubicBezTo>
                  <a:pt x="6985" y="164"/>
                  <a:pt x="6985" y="187"/>
                  <a:pt x="6963" y="187"/>
                </a:cubicBezTo>
                <a:cubicBezTo>
                  <a:pt x="6903" y="68"/>
                  <a:pt x="6773" y="0"/>
                  <a:pt x="66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66" name="Google Shape;366;p6"/>
          <p:cNvGrpSpPr/>
          <p:nvPr/>
        </p:nvGrpSpPr>
        <p:grpSpPr>
          <a:xfrm>
            <a:off x="11232007" y="288890"/>
            <a:ext cx="1076763" cy="1068065"/>
            <a:chOff x="-2165457" y="386166"/>
            <a:chExt cx="807572" cy="801049"/>
          </a:xfrm>
        </p:grpSpPr>
        <p:sp>
          <p:nvSpPr>
            <p:cNvPr id="367" name="Google Shape;367;p6"/>
            <p:cNvSpPr/>
            <p:nvPr/>
          </p:nvSpPr>
          <p:spPr>
            <a:xfrm>
              <a:off x="-2080166" y="617576"/>
              <a:ext cx="126713" cy="257340"/>
            </a:xfrm>
            <a:custGeom>
              <a:avLst/>
              <a:gdLst/>
              <a:ahLst/>
              <a:cxnLst/>
              <a:rect l="l" t="t" r="r" b="b"/>
              <a:pathLst>
                <a:path w="777" h="1578" extrusionOk="0">
                  <a:moveTo>
                    <a:pt x="616" y="1"/>
                  </a:moveTo>
                  <a:cubicBezTo>
                    <a:pt x="434" y="138"/>
                    <a:pt x="251" y="297"/>
                    <a:pt x="137" y="503"/>
                  </a:cubicBezTo>
                  <a:cubicBezTo>
                    <a:pt x="46" y="685"/>
                    <a:pt x="0" y="868"/>
                    <a:pt x="46" y="1096"/>
                  </a:cubicBezTo>
                  <a:cubicBezTo>
                    <a:pt x="46" y="1096"/>
                    <a:pt x="69" y="1119"/>
                    <a:pt x="69" y="1142"/>
                  </a:cubicBezTo>
                  <a:cubicBezTo>
                    <a:pt x="91" y="1233"/>
                    <a:pt x="114" y="1302"/>
                    <a:pt x="160" y="1370"/>
                  </a:cubicBezTo>
                  <a:cubicBezTo>
                    <a:pt x="182" y="1392"/>
                    <a:pt x="326" y="1577"/>
                    <a:pt x="341" y="1577"/>
                  </a:cubicBezTo>
                  <a:cubicBezTo>
                    <a:pt x="342" y="1577"/>
                    <a:pt x="343" y="1577"/>
                    <a:pt x="343" y="1576"/>
                  </a:cubicBezTo>
                  <a:cubicBezTo>
                    <a:pt x="434" y="1393"/>
                    <a:pt x="525" y="1187"/>
                    <a:pt x="616" y="1005"/>
                  </a:cubicBezTo>
                  <a:cubicBezTo>
                    <a:pt x="753" y="662"/>
                    <a:pt x="776" y="320"/>
                    <a:pt x="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-2002051" y="450093"/>
              <a:ext cx="216081" cy="120842"/>
            </a:xfrm>
            <a:custGeom>
              <a:avLst/>
              <a:gdLst/>
              <a:ahLst/>
              <a:cxnLst/>
              <a:rect l="l" t="t" r="r" b="b"/>
              <a:pathLst>
                <a:path w="1325" h="741" extrusionOk="0">
                  <a:moveTo>
                    <a:pt x="480" y="0"/>
                  </a:moveTo>
                  <a:cubicBezTo>
                    <a:pt x="297" y="0"/>
                    <a:pt x="115" y="69"/>
                    <a:pt x="1" y="183"/>
                  </a:cubicBezTo>
                  <a:lnTo>
                    <a:pt x="1" y="206"/>
                  </a:lnTo>
                  <a:cubicBezTo>
                    <a:pt x="252" y="457"/>
                    <a:pt x="526" y="708"/>
                    <a:pt x="868" y="731"/>
                  </a:cubicBezTo>
                  <a:cubicBezTo>
                    <a:pt x="915" y="738"/>
                    <a:pt x="960" y="740"/>
                    <a:pt x="1004" y="740"/>
                  </a:cubicBezTo>
                  <a:cubicBezTo>
                    <a:pt x="1110" y="740"/>
                    <a:pt x="1211" y="724"/>
                    <a:pt x="1324" y="708"/>
                  </a:cubicBezTo>
                  <a:cubicBezTo>
                    <a:pt x="1210" y="525"/>
                    <a:pt x="1119" y="320"/>
                    <a:pt x="959" y="183"/>
                  </a:cubicBezTo>
                  <a:cubicBezTo>
                    <a:pt x="822" y="69"/>
                    <a:pt x="640" y="0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-1946278" y="825993"/>
              <a:ext cx="130464" cy="264516"/>
            </a:xfrm>
            <a:custGeom>
              <a:avLst/>
              <a:gdLst/>
              <a:ahLst/>
              <a:cxnLst/>
              <a:rect l="l" t="t" r="r" b="b"/>
              <a:pathLst>
                <a:path w="800" h="1622" extrusionOk="0">
                  <a:moveTo>
                    <a:pt x="572" y="1"/>
                  </a:moveTo>
                  <a:lnTo>
                    <a:pt x="572" y="24"/>
                  </a:lnTo>
                  <a:cubicBezTo>
                    <a:pt x="563" y="22"/>
                    <a:pt x="555" y="21"/>
                    <a:pt x="546" y="21"/>
                  </a:cubicBezTo>
                  <a:cubicBezTo>
                    <a:pt x="444" y="21"/>
                    <a:pt x="361" y="146"/>
                    <a:pt x="298" y="252"/>
                  </a:cubicBezTo>
                  <a:cubicBezTo>
                    <a:pt x="206" y="389"/>
                    <a:pt x="115" y="549"/>
                    <a:pt x="69" y="731"/>
                  </a:cubicBezTo>
                  <a:cubicBezTo>
                    <a:pt x="24" y="891"/>
                    <a:pt x="1" y="1096"/>
                    <a:pt x="69" y="1256"/>
                  </a:cubicBezTo>
                  <a:cubicBezTo>
                    <a:pt x="115" y="1393"/>
                    <a:pt x="206" y="1507"/>
                    <a:pt x="298" y="1621"/>
                  </a:cubicBezTo>
                  <a:cubicBezTo>
                    <a:pt x="457" y="1370"/>
                    <a:pt x="640" y="1142"/>
                    <a:pt x="708" y="845"/>
                  </a:cubicBezTo>
                  <a:cubicBezTo>
                    <a:pt x="800" y="549"/>
                    <a:pt x="754" y="206"/>
                    <a:pt x="5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-1886590" y="636004"/>
              <a:ext cx="223420" cy="126876"/>
            </a:xfrm>
            <a:custGeom>
              <a:avLst/>
              <a:gdLst/>
              <a:ahLst/>
              <a:cxnLst/>
              <a:rect l="l" t="t" r="r" b="b"/>
              <a:pathLst>
                <a:path w="1370" h="778" extrusionOk="0">
                  <a:moveTo>
                    <a:pt x="492" y="0"/>
                  </a:moveTo>
                  <a:cubicBezTo>
                    <a:pt x="331" y="0"/>
                    <a:pt x="173" y="52"/>
                    <a:pt x="23" y="161"/>
                  </a:cubicBezTo>
                  <a:cubicBezTo>
                    <a:pt x="23" y="161"/>
                    <a:pt x="0" y="161"/>
                    <a:pt x="0" y="184"/>
                  </a:cubicBezTo>
                  <a:cubicBezTo>
                    <a:pt x="91" y="344"/>
                    <a:pt x="228" y="572"/>
                    <a:pt x="388" y="641"/>
                  </a:cubicBezTo>
                  <a:cubicBezTo>
                    <a:pt x="525" y="709"/>
                    <a:pt x="708" y="755"/>
                    <a:pt x="890" y="778"/>
                  </a:cubicBezTo>
                  <a:cubicBezTo>
                    <a:pt x="1050" y="778"/>
                    <a:pt x="1210" y="778"/>
                    <a:pt x="1370" y="755"/>
                  </a:cubicBezTo>
                  <a:cubicBezTo>
                    <a:pt x="1324" y="618"/>
                    <a:pt x="1255" y="481"/>
                    <a:pt x="1164" y="344"/>
                  </a:cubicBezTo>
                  <a:cubicBezTo>
                    <a:pt x="1073" y="230"/>
                    <a:pt x="959" y="139"/>
                    <a:pt x="822" y="70"/>
                  </a:cubicBezTo>
                  <a:cubicBezTo>
                    <a:pt x="711" y="24"/>
                    <a:pt x="601" y="0"/>
                    <a:pt x="4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-1596308" y="965426"/>
              <a:ext cx="238423" cy="136172"/>
            </a:xfrm>
            <a:custGeom>
              <a:avLst/>
              <a:gdLst/>
              <a:ahLst/>
              <a:cxnLst/>
              <a:rect l="l" t="t" r="r" b="b"/>
              <a:pathLst>
                <a:path w="1462" h="835" extrusionOk="0">
                  <a:moveTo>
                    <a:pt x="383" y="0"/>
                  </a:moveTo>
                  <a:cubicBezTo>
                    <a:pt x="269" y="0"/>
                    <a:pt x="153" y="21"/>
                    <a:pt x="46" y="82"/>
                  </a:cubicBezTo>
                  <a:lnTo>
                    <a:pt x="0" y="82"/>
                  </a:lnTo>
                  <a:cubicBezTo>
                    <a:pt x="46" y="264"/>
                    <a:pt x="160" y="424"/>
                    <a:pt x="320" y="538"/>
                  </a:cubicBezTo>
                  <a:cubicBezTo>
                    <a:pt x="434" y="652"/>
                    <a:pt x="594" y="744"/>
                    <a:pt x="754" y="789"/>
                  </a:cubicBezTo>
                  <a:cubicBezTo>
                    <a:pt x="891" y="835"/>
                    <a:pt x="1050" y="835"/>
                    <a:pt x="1187" y="835"/>
                  </a:cubicBezTo>
                  <a:lnTo>
                    <a:pt x="1461" y="835"/>
                  </a:lnTo>
                  <a:cubicBezTo>
                    <a:pt x="1347" y="652"/>
                    <a:pt x="1210" y="492"/>
                    <a:pt x="1073" y="333"/>
                  </a:cubicBezTo>
                  <a:cubicBezTo>
                    <a:pt x="913" y="196"/>
                    <a:pt x="754" y="59"/>
                    <a:pt x="548" y="13"/>
                  </a:cubicBezTo>
                  <a:cubicBezTo>
                    <a:pt x="495" y="6"/>
                    <a:pt x="439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-1756453" y="956294"/>
              <a:ext cx="104534" cy="230921"/>
            </a:xfrm>
            <a:custGeom>
              <a:avLst/>
              <a:gdLst/>
              <a:ahLst/>
              <a:cxnLst/>
              <a:rect l="l" t="t" r="r" b="b"/>
              <a:pathLst>
                <a:path w="641" h="1416" extrusionOk="0">
                  <a:moveTo>
                    <a:pt x="343" y="1"/>
                  </a:moveTo>
                  <a:cubicBezTo>
                    <a:pt x="343" y="1"/>
                    <a:pt x="343" y="23"/>
                    <a:pt x="321" y="23"/>
                  </a:cubicBezTo>
                  <a:cubicBezTo>
                    <a:pt x="115" y="206"/>
                    <a:pt x="1" y="503"/>
                    <a:pt x="24" y="800"/>
                  </a:cubicBezTo>
                  <a:cubicBezTo>
                    <a:pt x="24" y="868"/>
                    <a:pt x="47" y="914"/>
                    <a:pt x="69" y="959"/>
                  </a:cubicBezTo>
                  <a:cubicBezTo>
                    <a:pt x="92" y="1005"/>
                    <a:pt x="115" y="1028"/>
                    <a:pt x="138" y="1073"/>
                  </a:cubicBezTo>
                  <a:cubicBezTo>
                    <a:pt x="229" y="1210"/>
                    <a:pt x="343" y="1325"/>
                    <a:pt x="480" y="1416"/>
                  </a:cubicBezTo>
                  <a:cubicBezTo>
                    <a:pt x="503" y="1325"/>
                    <a:pt x="526" y="1233"/>
                    <a:pt x="572" y="1119"/>
                  </a:cubicBezTo>
                  <a:cubicBezTo>
                    <a:pt x="594" y="1028"/>
                    <a:pt x="617" y="936"/>
                    <a:pt x="617" y="822"/>
                  </a:cubicBezTo>
                  <a:cubicBezTo>
                    <a:pt x="640" y="685"/>
                    <a:pt x="617" y="548"/>
                    <a:pt x="594" y="412"/>
                  </a:cubicBezTo>
                  <a:cubicBezTo>
                    <a:pt x="572" y="275"/>
                    <a:pt x="435" y="138"/>
                    <a:pt x="366" y="23"/>
                  </a:cubicBezTo>
                  <a:cubicBezTo>
                    <a:pt x="343" y="23"/>
                    <a:pt x="343" y="2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-1711769" y="795660"/>
              <a:ext cx="216081" cy="105024"/>
            </a:xfrm>
            <a:custGeom>
              <a:avLst/>
              <a:gdLst/>
              <a:ahLst/>
              <a:cxnLst/>
              <a:rect l="l" t="t" r="r" b="b"/>
              <a:pathLst>
                <a:path w="1325" h="644" extrusionOk="0">
                  <a:moveTo>
                    <a:pt x="539" y="1"/>
                  </a:moveTo>
                  <a:cubicBezTo>
                    <a:pt x="519" y="1"/>
                    <a:pt x="500" y="2"/>
                    <a:pt x="480" y="4"/>
                  </a:cubicBezTo>
                  <a:cubicBezTo>
                    <a:pt x="275" y="27"/>
                    <a:pt x="69" y="164"/>
                    <a:pt x="1" y="369"/>
                  </a:cubicBezTo>
                  <a:lnTo>
                    <a:pt x="1" y="392"/>
                  </a:lnTo>
                  <a:cubicBezTo>
                    <a:pt x="183" y="552"/>
                    <a:pt x="435" y="643"/>
                    <a:pt x="663" y="643"/>
                  </a:cubicBezTo>
                  <a:cubicBezTo>
                    <a:pt x="891" y="643"/>
                    <a:pt x="1119" y="552"/>
                    <a:pt x="1325" y="415"/>
                  </a:cubicBezTo>
                  <a:cubicBezTo>
                    <a:pt x="1256" y="301"/>
                    <a:pt x="1142" y="232"/>
                    <a:pt x="1051" y="164"/>
                  </a:cubicBezTo>
                  <a:cubicBezTo>
                    <a:pt x="888" y="82"/>
                    <a:pt x="706" y="1"/>
                    <a:pt x="5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" name="Google Shape;374;p6"/>
            <p:cNvSpPr/>
            <p:nvPr/>
          </p:nvSpPr>
          <p:spPr>
            <a:xfrm>
              <a:off x="-2165457" y="386166"/>
              <a:ext cx="717226" cy="664062"/>
            </a:xfrm>
            <a:custGeom>
              <a:avLst/>
              <a:gdLst/>
              <a:ahLst/>
              <a:cxnLst/>
              <a:rect l="l" t="t" r="r" b="b"/>
              <a:pathLst>
                <a:path w="4398" h="4072" extrusionOk="0">
                  <a:moveTo>
                    <a:pt x="53" y="1"/>
                  </a:moveTo>
                  <a:cubicBezTo>
                    <a:pt x="17" y="1"/>
                    <a:pt x="1" y="75"/>
                    <a:pt x="21" y="96"/>
                  </a:cubicBezTo>
                  <a:cubicBezTo>
                    <a:pt x="957" y="552"/>
                    <a:pt x="1322" y="1648"/>
                    <a:pt x="1938" y="2470"/>
                  </a:cubicBezTo>
                  <a:cubicBezTo>
                    <a:pt x="2555" y="3268"/>
                    <a:pt x="3468" y="3702"/>
                    <a:pt x="4312" y="4067"/>
                  </a:cubicBezTo>
                  <a:cubicBezTo>
                    <a:pt x="4319" y="4070"/>
                    <a:pt x="4325" y="4072"/>
                    <a:pt x="4331" y="4072"/>
                  </a:cubicBezTo>
                  <a:cubicBezTo>
                    <a:pt x="4369" y="4072"/>
                    <a:pt x="4397" y="4018"/>
                    <a:pt x="4358" y="3999"/>
                  </a:cubicBezTo>
                  <a:cubicBezTo>
                    <a:pt x="3399" y="3588"/>
                    <a:pt x="2463" y="3109"/>
                    <a:pt x="1824" y="2196"/>
                  </a:cubicBezTo>
                  <a:cubicBezTo>
                    <a:pt x="1299" y="1397"/>
                    <a:pt x="911" y="461"/>
                    <a:pt x="67" y="4"/>
                  </a:cubicBezTo>
                  <a:cubicBezTo>
                    <a:pt x="62" y="2"/>
                    <a:pt x="57" y="1"/>
                    <a:pt x="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" name="Google Shape;375;p6"/>
            <p:cNvSpPr/>
            <p:nvPr/>
          </p:nvSpPr>
          <p:spPr>
            <a:xfrm>
              <a:off x="-2028144" y="562618"/>
              <a:ext cx="63438" cy="273811"/>
            </a:xfrm>
            <a:custGeom>
              <a:avLst/>
              <a:gdLst/>
              <a:ahLst/>
              <a:cxnLst/>
              <a:rect l="l" t="t" r="r" b="b"/>
              <a:pathLst>
                <a:path w="389" h="1679" extrusionOk="0">
                  <a:moveTo>
                    <a:pt x="266" y="1"/>
                  </a:moveTo>
                  <a:cubicBezTo>
                    <a:pt x="258" y="1"/>
                    <a:pt x="252" y="7"/>
                    <a:pt x="252" y="18"/>
                  </a:cubicBezTo>
                  <a:cubicBezTo>
                    <a:pt x="366" y="589"/>
                    <a:pt x="1" y="1091"/>
                    <a:pt x="1" y="1661"/>
                  </a:cubicBezTo>
                  <a:cubicBezTo>
                    <a:pt x="1" y="1673"/>
                    <a:pt x="6" y="1679"/>
                    <a:pt x="12" y="1679"/>
                  </a:cubicBezTo>
                  <a:cubicBezTo>
                    <a:pt x="18" y="1679"/>
                    <a:pt x="24" y="1673"/>
                    <a:pt x="24" y="1661"/>
                  </a:cubicBezTo>
                  <a:cubicBezTo>
                    <a:pt x="24" y="1091"/>
                    <a:pt x="389" y="589"/>
                    <a:pt x="297" y="18"/>
                  </a:cubicBezTo>
                  <a:cubicBezTo>
                    <a:pt x="286" y="7"/>
                    <a:pt x="275" y="1"/>
                    <a:pt x="2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6"/>
            <p:cNvSpPr/>
            <p:nvPr/>
          </p:nvSpPr>
          <p:spPr>
            <a:xfrm>
              <a:off x="-2042984" y="483035"/>
              <a:ext cx="204176" cy="57567"/>
            </a:xfrm>
            <a:custGeom>
              <a:avLst/>
              <a:gdLst/>
              <a:ahLst/>
              <a:cxnLst/>
              <a:rect l="l" t="t" r="r" b="b"/>
              <a:pathLst>
                <a:path w="1252" h="353" extrusionOk="0">
                  <a:moveTo>
                    <a:pt x="146" y="0"/>
                  </a:moveTo>
                  <a:cubicBezTo>
                    <a:pt x="105" y="0"/>
                    <a:pt x="64" y="2"/>
                    <a:pt x="23" y="4"/>
                  </a:cubicBezTo>
                  <a:cubicBezTo>
                    <a:pt x="0" y="4"/>
                    <a:pt x="0" y="50"/>
                    <a:pt x="23" y="50"/>
                  </a:cubicBezTo>
                  <a:cubicBezTo>
                    <a:pt x="83" y="43"/>
                    <a:pt x="143" y="40"/>
                    <a:pt x="203" y="40"/>
                  </a:cubicBezTo>
                  <a:cubicBezTo>
                    <a:pt x="553" y="40"/>
                    <a:pt x="898" y="151"/>
                    <a:pt x="1210" y="346"/>
                  </a:cubicBezTo>
                  <a:cubicBezTo>
                    <a:pt x="1215" y="351"/>
                    <a:pt x="1219" y="352"/>
                    <a:pt x="1223" y="352"/>
                  </a:cubicBezTo>
                  <a:cubicBezTo>
                    <a:pt x="1240" y="352"/>
                    <a:pt x="1251" y="319"/>
                    <a:pt x="1233" y="301"/>
                  </a:cubicBezTo>
                  <a:cubicBezTo>
                    <a:pt x="904" y="95"/>
                    <a:pt x="519" y="0"/>
                    <a:pt x="1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" name="Google Shape;377;p6"/>
            <p:cNvSpPr/>
            <p:nvPr/>
          </p:nvSpPr>
          <p:spPr>
            <a:xfrm>
              <a:off x="-1920185" y="662097"/>
              <a:ext cx="197327" cy="60992"/>
            </a:xfrm>
            <a:custGeom>
              <a:avLst/>
              <a:gdLst/>
              <a:ahLst/>
              <a:cxnLst/>
              <a:rect l="l" t="t" r="r" b="b"/>
              <a:pathLst>
                <a:path w="1210" h="374" extrusionOk="0">
                  <a:moveTo>
                    <a:pt x="243" y="0"/>
                  </a:moveTo>
                  <a:cubicBezTo>
                    <a:pt x="171" y="0"/>
                    <a:pt x="98" y="8"/>
                    <a:pt x="24" y="24"/>
                  </a:cubicBezTo>
                  <a:cubicBezTo>
                    <a:pt x="1" y="24"/>
                    <a:pt x="1" y="70"/>
                    <a:pt x="24" y="70"/>
                  </a:cubicBezTo>
                  <a:cubicBezTo>
                    <a:pt x="98" y="53"/>
                    <a:pt x="172" y="46"/>
                    <a:pt x="245" y="46"/>
                  </a:cubicBezTo>
                  <a:cubicBezTo>
                    <a:pt x="575" y="46"/>
                    <a:pt x="889" y="199"/>
                    <a:pt x="1188" y="367"/>
                  </a:cubicBezTo>
                  <a:cubicBezTo>
                    <a:pt x="1192" y="371"/>
                    <a:pt x="1196" y="373"/>
                    <a:pt x="1199" y="373"/>
                  </a:cubicBezTo>
                  <a:cubicBezTo>
                    <a:pt x="1210" y="373"/>
                    <a:pt x="1206" y="344"/>
                    <a:pt x="1188" y="344"/>
                  </a:cubicBezTo>
                  <a:cubicBezTo>
                    <a:pt x="888" y="157"/>
                    <a:pt x="573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" name="Google Shape;378;p6"/>
            <p:cNvSpPr/>
            <p:nvPr/>
          </p:nvSpPr>
          <p:spPr>
            <a:xfrm>
              <a:off x="-1890341" y="787343"/>
              <a:ext cx="52186" cy="246414"/>
            </a:xfrm>
            <a:custGeom>
              <a:avLst/>
              <a:gdLst/>
              <a:ahLst/>
              <a:cxnLst/>
              <a:rect l="l" t="t" r="r" b="b"/>
              <a:pathLst>
                <a:path w="320" h="1511" extrusionOk="0">
                  <a:moveTo>
                    <a:pt x="294" y="0"/>
                  </a:moveTo>
                  <a:cubicBezTo>
                    <a:pt x="288" y="0"/>
                    <a:pt x="281" y="3"/>
                    <a:pt x="274" y="10"/>
                  </a:cubicBezTo>
                  <a:cubicBezTo>
                    <a:pt x="92" y="489"/>
                    <a:pt x="0" y="991"/>
                    <a:pt x="23" y="1493"/>
                  </a:cubicBezTo>
                  <a:cubicBezTo>
                    <a:pt x="23" y="1505"/>
                    <a:pt x="29" y="1510"/>
                    <a:pt x="35" y="1510"/>
                  </a:cubicBezTo>
                  <a:cubicBezTo>
                    <a:pt x="40" y="1510"/>
                    <a:pt x="46" y="1505"/>
                    <a:pt x="46" y="1493"/>
                  </a:cubicBezTo>
                  <a:cubicBezTo>
                    <a:pt x="46" y="991"/>
                    <a:pt x="137" y="489"/>
                    <a:pt x="320" y="32"/>
                  </a:cubicBezTo>
                  <a:cubicBezTo>
                    <a:pt x="320" y="16"/>
                    <a:pt x="308" y="0"/>
                    <a:pt x="2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" name="Google Shape;379;p6"/>
            <p:cNvSpPr/>
            <p:nvPr/>
          </p:nvSpPr>
          <p:spPr>
            <a:xfrm>
              <a:off x="-1760040" y="846867"/>
              <a:ext cx="170582" cy="35225"/>
            </a:xfrm>
            <a:custGeom>
              <a:avLst/>
              <a:gdLst/>
              <a:ahLst/>
              <a:cxnLst/>
              <a:rect l="l" t="t" r="r" b="b"/>
              <a:pathLst>
                <a:path w="1046" h="216" extrusionOk="0">
                  <a:moveTo>
                    <a:pt x="645" y="1"/>
                  </a:moveTo>
                  <a:cubicBezTo>
                    <a:pt x="599" y="1"/>
                    <a:pt x="551" y="4"/>
                    <a:pt x="502" y="10"/>
                  </a:cubicBezTo>
                  <a:cubicBezTo>
                    <a:pt x="343" y="33"/>
                    <a:pt x="160" y="55"/>
                    <a:pt x="23" y="170"/>
                  </a:cubicBezTo>
                  <a:cubicBezTo>
                    <a:pt x="0" y="192"/>
                    <a:pt x="23" y="215"/>
                    <a:pt x="46" y="215"/>
                  </a:cubicBezTo>
                  <a:cubicBezTo>
                    <a:pt x="183" y="101"/>
                    <a:pt x="365" y="78"/>
                    <a:pt x="525" y="55"/>
                  </a:cubicBezTo>
                  <a:cubicBezTo>
                    <a:pt x="572" y="49"/>
                    <a:pt x="619" y="46"/>
                    <a:pt x="666" y="46"/>
                  </a:cubicBezTo>
                  <a:cubicBezTo>
                    <a:pt x="779" y="46"/>
                    <a:pt x="892" y="62"/>
                    <a:pt x="1004" y="78"/>
                  </a:cubicBezTo>
                  <a:cubicBezTo>
                    <a:pt x="1009" y="83"/>
                    <a:pt x="1014" y="85"/>
                    <a:pt x="1018" y="85"/>
                  </a:cubicBezTo>
                  <a:cubicBezTo>
                    <a:pt x="1035" y="85"/>
                    <a:pt x="1046" y="55"/>
                    <a:pt x="1027" y="55"/>
                  </a:cubicBezTo>
                  <a:cubicBezTo>
                    <a:pt x="894" y="22"/>
                    <a:pt x="772" y="1"/>
                    <a:pt x="6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" name="Google Shape;380;p6"/>
            <p:cNvSpPr/>
            <p:nvPr/>
          </p:nvSpPr>
          <p:spPr>
            <a:xfrm>
              <a:off x="-1719107" y="916665"/>
              <a:ext cx="29844" cy="205155"/>
            </a:xfrm>
            <a:custGeom>
              <a:avLst/>
              <a:gdLst/>
              <a:ahLst/>
              <a:cxnLst/>
              <a:rect l="l" t="t" r="r" b="b"/>
              <a:pathLst>
                <a:path w="183" h="1258" extrusionOk="0">
                  <a:moveTo>
                    <a:pt x="100" y="0"/>
                  </a:moveTo>
                  <a:cubicBezTo>
                    <a:pt x="95" y="0"/>
                    <a:pt x="92" y="6"/>
                    <a:pt x="92" y="15"/>
                  </a:cubicBezTo>
                  <a:cubicBezTo>
                    <a:pt x="46" y="426"/>
                    <a:pt x="0" y="860"/>
                    <a:pt x="137" y="1248"/>
                  </a:cubicBezTo>
                  <a:cubicBezTo>
                    <a:pt x="137" y="1255"/>
                    <a:pt x="141" y="1257"/>
                    <a:pt x="147" y="1257"/>
                  </a:cubicBezTo>
                  <a:cubicBezTo>
                    <a:pt x="160" y="1257"/>
                    <a:pt x="183" y="1241"/>
                    <a:pt x="183" y="1225"/>
                  </a:cubicBezTo>
                  <a:cubicBezTo>
                    <a:pt x="23" y="837"/>
                    <a:pt x="69" y="426"/>
                    <a:pt x="114" y="38"/>
                  </a:cubicBezTo>
                  <a:cubicBezTo>
                    <a:pt x="114" y="11"/>
                    <a:pt x="107" y="0"/>
                    <a:pt x="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81" name="Google Shape;381;p6"/>
          <p:cNvGrpSpPr/>
          <p:nvPr/>
        </p:nvGrpSpPr>
        <p:grpSpPr>
          <a:xfrm rot="9365726">
            <a:off x="-75970" y="659986"/>
            <a:ext cx="894091" cy="1113484"/>
            <a:chOff x="19574339" y="-889931"/>
            <a:chExt cx="785556" cy="978317"/>
          </a:xfrm>
        </p:grpSpPr>
        <p:sp>
          <p:nvSpPr>
            <p:cNvPr id="382" name="Google Shape;382;p6"/>
            <p:cNvSpPr/>
            <p:nvPr/>
          </p:nvSpPr>
          <p:spPr>
            <a:xfrm>
              <a:off x="19574339" y="-770067"/>
              <a:ext cx="785556" cy="858453"/>
            </a:xfrm>
            <a:custGeom>
              <a:avLst/>
              <a:gdLst/>
              <a:ahLst/>
              <a:cxnLst/>
              <a:rect l="l" t="t" r="r" b="b"/>
              <a:pathLst>
                <a:path w="4817" h="5264" extrusionOk="0">
                  <a:moveTo>
                    <a:pt x="2104" y="0"/>
                  </a:moveTo>
                  <a:cubicBezTo>
                    <a:pt x="2049" y="0"/>
                    <a:pt x="1993" y="16"/>
                    <a:pt x="1964" y="60"/>
                  </a:cubicBezTo>
                  <a:cubicBezTo>
                    <a:pt x="1941" y="128"/>
                    <a:pt x="1941" y="197"/>
                    <a:pt x="1987" y="265"/>
                  </a:cubicBezTo>
                  <a:cubicBezTo>
                    <a:pt x="2009" y="334"/>
                    <a:pt x="2055" y="379"/>
                    <a:pt x="2078" y="448"/>
                  </a:cubicBezTo>
                  <a:cubicBezTo>
                    <a:pt x="1987" y="402"/>
                    <a:pt x="1895" y="379"/>
                    <a:pt x="1804" y="379"/>
                  </a:cubicBezTo>
                  <a:cubicBezTo>
                    <a:pt x="1776" y="370"/>
                    <a:pt x="1751" y="364"/>
                    <a:pt x="1731" y="364"/>
                  </a:cubicBezTo>
                  <a:cubicBezTo>
                    <a:pt x="1702" y="364"/>
                    <a:pt x="1680" y="375"/>
                    <a:pt x="1667" y="402"/>
                  </a:cubicBezTo>
                  <a:cubicBezTo>
                    <a:pt x="1599" y="448"/>
                    <a:pt x="1621" y="585"/>
                    <a:pt x="1690" y="630"/>
                  </a:cubicBezTo>
                  <a:cubicBezTo>
                    <a:pt x="1758" y="699"/>
                    <a:pt x="1850" y="722"/>
                    <a:pt x="1918" y="767"/>
                  </a:cubicBezTo>
                  <a:cubicBezTo>
                    <a:pt x="1827" y="790"/>
                    <a:pt x="1713" y="790"/>
                    <a:pt x="1621" y="813"/>
                  </a:cubicBezTo>
                  <a:cubicBezTo>
                    <a:pt x="1553" y="813"/>
                    <a:pt x="1462" y="859"/>
                    <a:pt x="1439" y="950"/>
                  </a:cubicBezTo>
                  <a:cubicBezTo>
                    <a:pt x="1439" y="996"/>
                    <a:pt x="1484" y="1041"/>
                    <a:pt x="1507" y="1087"/>
                  </a:cubicBezTo>
                  <a:cubicBezTo>
                    <a:pt x="1566" y="1121"/>
                    <a:pt x="1632" y="1129"/>
                    <a:pt x="1698" y="1129"/>
                  </a:cubicBezTo>
                  <a:cubicBezTo>
                    <a:pt x="1772" y="1129"/>
                    <a:pt x="1847" y="1119"/>
                    <a:pt x="1918" y="1119"/>
                  </a:cubicBezTo>
                  <a:cubicBezTo>
                    <a:pt x="1957" y="1119"/>
                    <a:pt x="1996" y="1122"/>
                    <a:pt x="2032" y="1133"/>
                  </a:cubicBezTo>
                  <a:cubicBezTo>
                    <a:pt x="2260" y="1178"/>
                    <a:pt x="2512" y="1224"/>
                    <a:pt x="2717" y="1338"/>
                  </a:cubicBezTo>
                  <a:cubicBezTo>
                    <a:pt x="2671" y="1406"/>
                    <a:pt x="2626" y="1429"/>
                    <a:pt x="2580" y="1475"/>
                  </a:cubicBezTo>
                  <a:cubicBezTo>
                    <a:pt x="2489" y="1543"/>
                    <a:pt x="2375" y="1589"/>
                    <a:pt x="2260" y="1612"/>
                  </a:cubicBezTo>
                  <a:cubicBezTo>
                    <a:pt x="2194" y="1632"/>
                    <a:pt x="2125" y="1640"/>
                    <a:pt x="2055" y="1640"/>
                  </a:cubicBezTo>
                  <a:cubicBezTo>
                    <a:pt x="1887" y="1640"/>
                    <a:pt x="1714" y="1592"/>
                    <a:pt x="1553" y="1543"/>
                  </a:cubicBezTo>
                  <a:cubicBezTo>
                    <a:pt x="1416" y="1498"/>
                    <a:pt x="1279" y="1452"/>
                    <a:pt x="1142" y="1452"/>
                  </a:cubicBezTo>
                  <a:cubicBezTo>
                    <a:pt x="1108" y="1441"/>
                    <a:pt x="1074" y="1435"/>
                    <a:pt x="1039" y="1435"/>
                  </a:cubicBezTo>
                  <a:cubicBezTo>
                    <a:pt x="1005" y="1435"/>
                    <a:pt x="971" y="1441"/>
                    <a:pt x="937" y="1452"/>
                  </a:cubicBezTo>
                  <a:cubicBezTo>
                    <a:pt x="868" y="1475"/>
                    <a:pt x="800" y="1498"/>
                    <a:pt x="731" y="1543"/>
                  </a:cubicBezTo>
                  <a:cubicBezTo>
                    <a:pt x="708" y="1566"/>
                    <a:pt x="686" y="1589"/>
                    <a:pt x="663" y="1635"/>
                  </a:cubicBezTo>
                  <a:cubicBezTo>
                    <a:pt x="663" y="1680"/>
                    <a:pt x="708" y="1749"/>
                    <a:pt x="731" y="1794"/>
                  </a:cubicBezTo>
                  <a:cubicBezTo>
                    <a:pt x="800" y="1840"/>
                    <a:pt x="891" y="1886"/>
                    <a:pt x="982" y="1886"/>
                  </a:cubicBezTo>
                  <a:cubicBezTo>
                    <a:pt x="891" y="1931"/>
                    <a:pt x="800" y="1954"/>
                    <a:pt x="754" y="2046"/>
                  </a:cubicBezTo>
                  <a:cubicBezTo>
                    <a:pt x="686" y="2114"/>
                    <a:pt x="686" y="2251"/>
                    <a:pt x="754" y="2319"/>
                  </a:cubicBezTo>
                  <a:cubicBezTo>
                    <a:pt x="800" y="2342"/>
                    <a:pt x="845" y="2365"/>
                    <a:pt x="891" y="2365"/>
                  </a:cubicBezTo>
                  <a:cubicBezTo>
                    <a:pt x="1119" y="2365"/>
                    <a:pt x="1325" y="2297"/>
                    <a:pt x="1530" y="2297"/>
                  </a:cubicBezTo>
                  <a:cubicBezTo>
                    <a:pt x="1690" y="2319"/>
                    <a:pt x="1964" y="2297"/>
                    <a:pt x="2078" y="2411"/>
                  </a:cubicBezTo>
                  <a:cubicBezTo>
                    <a:pt x="2215" y="2548"/>
                    <a:pt x="1895" y="2616"/>
                    <a:pt x="1804" y="2662"/>
                  </a:cubicBezTo>
                  <a:cubicBezTo>
                    <a:pt x="1690" y="2708"/>
                    <a:pt x="1576" y="2776"/>
                    <a:pt x="1439" y="2822"/>
                  </a:cubicBezTo>
                  <a:cubicBezTo>
                    <a:pt x="1211" y="2936"/>
                    <a:pt x="959" y="3073"/>
                    <a:pt x="754" y="3210"/>
                  </a:cubicBezTo>
                  <a:cubicBezTo>
                    <a:pt x="526" y="3369"/>
                    <a:pt x="1" y="3757"/>
                    <a:pt x="389" y="4054"/>
                  </a:cubicBezTo>
                  <a:cubicBezTo>
                    <a:pt x="439" y="4092"/>
                    <a:pt x="503" y="4109"/>
                    <a:pt x="570" y="4109"/>
                  </a:cubicBezTo>
                  <a:cubicBezTo>
                    <a:pt x="624" y="4109"/>
                    <a:pt x="680" y="4098"/>
                    <a:pt x="731" y="4077"/>
                  </a:cubicBezTo>
                  <a:lnTo>
                    <a:pt x="731" y="4077"/>
                  </a:lnTo>
                  <a:cubicBezTo>
                    <a:pt x="617" y="4214"/>
                    <a:pt x="503" y="4374"/>
                    <a:pt x="412" y="4534"/>
                  </a:cubicBezTo>
                  <a:cubicBezTo>
                    <a:pt x="366" y="4579"/>
                    <a:pt x="343" y="4670"/>
                    <a:pt x="366" y="4716"/>
                  </a:cubicBezTo>
                  <a:cubicBezTo>
                    <a:pt x="389" y="4785"/>
                    <a:pt x="457" y="4807"/>
                    <a:pt x="526" y="4807"/>
                  </a:cubicBezTo>
                  <a:cubicBezTo>
                    <a:pt x="731" y="4807"/>
                    <a:pt x="959" y="4762"/>
                    <a:pt x="1142" y="4648"/>
                  </a:cubicBezTo>
                  <a:lnTo>
                    <a:pt x="1142" y="4648"/>
                  </a:lnTo>
                  <a:cubicBezTo>
                    <a:pt x="1119" y="4922"/>
                    <a:pt x="1096" y="5264"/>
                    <a:pt x="1416" y="5264"/>
                  </a:cubicBezTo>
                  <a:cubicBezTo>
                    <a:pt x="1621" y="5264"/>
                    <a:pt x="1804" y="5059"/>
                    <a:pt x="1918" y="4899"/>
                  </a:cubicBezTo>
                  <a:cubicBezTo>
                    <a:pt x="2146" y="4602"/>
                    <a:pt x="2352" y="4282"/>
                    <a:pt x="2512" y="3940"/>
                  </a:cubicBezTo>
                  <a:cubicBezTo>
                    <a:pt x="2649" y="3666"/>
                    <a:pt x="2785" y="3392"/>
                    <a:pt x="2968" y="3141"/>
                  </a:cubicBezTo>
                  <a:cubicBezTo>
                    <a:pt x="2991" y="3118"/>
                    <a:pt x="3014" y="3073"/>
                    <a:pt x="3037" y="3073"/>
                  </a:cubicBezTo>
                  <a:cubicBezTo>
                    <a:pt x="3082" y="3073"/>
                    <a:pt x="3105" y="3096"/>
                    <a:pt x="3105" y="3141"/>
                  </a:cubicBezTo>
                  <a:cubicBezTo>
                    <a:pt x="3014" y="3461"/>
                    <a:pt x="2945" y="3780"/>
                    <a:pt x="2877" y="4100"/>
                  </a:cubicBezTo>
                  <a:cubicBezTo>
                    <a:pt x="2854" y="4214"/>
                    <a:pt x="2854" y="4328"/>
                    <a:pt x="2900" y="4419"/>
                  </a:cubicBezTo>
                  <a:cubicBezTo>
                    <a:pt x="2934" y="4476"/>
                    <a:pt x="2997" y="4505"/>
                    <a:pt x="3065" y="4505"/>
                  </a:cubicBezTo>
                  <a:cubicBezTo>
                    <a:pt x="3134" y="4505"/>
                    <a:pt x="3208" y="4476"/>
                    <a:pt x="3265" y="4419"/>
                  </a:cubicBezTo>
                  <a:cubicBezTo>
                    <a:pt x="3356" y="4328"/>
                    <a:pt x="3402" y="4168"/>
                    <a:pt x="3447" y="4009"/>
                  </a:cubicBezTo>
                  <a:cubicBezTo>
                    <a:pt x="3520" y="4099"/>
                    <a:pt x="3620" y="4189"/>
                    <a:pt x="3716" y="4189"/>
                  </a:cubicBezTo>
                  <a:cubicBezTo>
                    <a:pt x="3741" y="4189"/>
                    <a:pt x="3766" y="4183"/>
                    <a:pt x="3790" y="4168"/>
                  </a:cubicBezTo>
                  <a:cubicBezTo>
                    <a:pt x="3904" y="4077"/>
                    <a:pt x="3835" y="3894"/>
                    <a:pt x="3790" y="3757"/>
                  </a:cubicBezTo>
                  <a:cubicBezTo>
                    <a:pt x="3607" y="3369"/>
                    <a:pt x="3379" y="2936"/>
                    <a:pt x="3447" y="2502"/>
                  </a:cubicBezTo>
                  <a:cubicBezTo>
                    <a:pt x="3470" y="2297"/>
                    <a:pt x="3539" y="2091"/>
                    <a:pt x="3676" y="1954"/>
                  </a:cubicBezTo>
                  <a:cubicBezTo>
                    <a:pt x="3698" y="2114"/>
                    <a:pt x="3721" y="2297"/>
                    <a:pt x="3767" y="2456"/>
                  </a:cubicBezTo>
                  <a:cubicBezTo>
                    <a:pt x="3767" y="2525"/>
                    <a:pt x="3790" y="2593"/>
                    <a:pt x="3835" y="2616"/>
                  </a:cubicBezTo>
                  <a:cubicBezTo>
                    <a:pt x="3848" y="2622"/>
                    <a:pt x="3860" y="2625"/>
                    <a:pt x="3872" y="2625"/>
                  </a:cubicBezTo>
                  <a:cubicBezTo>
                    <a:pt x="3906" y="2625"/>
                    <a:pt x="3939" y="2604"/>
                    <a:pt x="3972" y="2571"/>
                  </a:cubicBezTo>
                  <a:cubicBezTo>
                    <a:pt x="3995" y="2525"/>
                    <a:pt x="3995" y="2456"/>
                    <a:pt x="4018" y="2411"/>
                  </a:cubicBezTo>
                  <a:cubicBezTo>
                    <a:pt x="4041" y="2479"/>
                    <a:pt x="4064" y="2571"/>
                    <a:pt x="4132" y="2616"/>
                  </a:cubicBezTo>
                  <a:cubicBezTo>
                    <a:pt x="4161" y="2635"/>
                    <a:pt x="4197" y="2646"/>
                    <a:pt x="4231" y="2646"/>
                  </a:cubicBezTo>
                  <a:cubicBezTo>
                    <a:pt x="4280" y="2646"/>
                    <a:pt x="4324" y="2624"/>
                    <a:pt x="4338" y="2571"/>
                  </a:cubicBezTo>
                  <a:cubicBezTo>
                    <a:pt x="4383" y="2434"/>
                    <a:pt x="4406" y="2274"/>
                    <a:pt x="4406" y="2114"/>
                  </a:cubicBezTo>
                  <a:cubicBezTo>
                    <a:pt x="4475" y="2137"/>
                    <a:pt x="4520" y="2183"/>
                    <a:pt x="4589" y="2205"/>
                  </a:cubicBezTo>
                  <a:cubicBezTo>
                    <a:pt x="4680" y="2205"/>
                    <a:pt x="4748" y="2183"/>
                    <a:pt x="4794" y="2114"/>
                  </a:cubicBezTo>
                  <a:cubicBezTo>
                    <a:pt x="4817" y="2068"/>
                    <a:pt x="4794" y="2000"/>
                    <a:pt x="4794" y="1931"/>
                  </a:cubicBezTo>
                  <a:cubicBezTo>
                    <a:pt x="4748" y="1794"/>
                    <a:pt x="4657" y="1680"/>
                    <a:pt x="4543" y="1589"/>
                  </a:cubicBezTo>
                  <a:cubicBezTo>
                    <a:pt x="4338" y="1384"/>
                    <a:pt x="4155" y="1247"/>
                    <a:pt x="4064" y="950"/>
                  </a:cubicBezTo>
                  <a:cubicBezTo>
                    <a:pt x="3972" y="699"/>
                    <a:pt x="3995" y="379"/>
                    <a:pt x="4018" y="128"/>
                  </a:cubicBezTo>
                  <a:lnTo>
                    <a:pt x="4018" y="128"/>
                  </a:lnTo>
                  <a:cubicBezTo>
                    <a:pt x="3875" y="312"/>
                    <a:pt x="3677" y="478"/>
                    <a:pt x="3457" y="478"/>
                  </a:cubicBezTo>
                  <a:cubicBezTo>
                    <a:pt x="3431" y="478"/>
                    <a:pt x="3405" y="475"/>
                    <a:pt x="3379" y="471"/>
                  </a:cubicBezTo>
                  <a:cubicBezTo>
                    <a:pt x="3128" y="448"/>
                    <a:pt x="2900" y="334"/>
                    <a:pt x="2671" y="197"/>
                  </a:cubicBezTo>
                  <a:cubicBezTo>
                    <a:pt x="2534" y="128"/>
                    <a:pt x="2375" y="60"/>
                    <a:pt x="2192" y="14"/>
                  </a:cubicBezTo>
                  <a:cubicBezTo>
                    <a:pt x="2167" y="6"/>
                    <a:pt x="2136" y="0"/>
                    <a:pt x="21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3" name="Google Shape;383;p6"/>
            <p:cNvSpPr/>
            <p:nvPr/>
          </p:nvSpPr>
          <p:spPr>
            <a:xfrm>
              <a:off x="19574339" y="-770067"/>
              <a:ext cx="696352" cy="780338"/>
            </a:xfrm>
            <a:custGeom>
              <a:avLst/>
              <a:gdLst/>
              <a:ahLst/>
              <a:cxnLst/>
              <a:rect l="l" t="t" r="r" b="b"/>
              <a:pathLst>
                <a:path w="4270" h="4785" extrusionOk="0">
                  <a:moveTo>
                    <a:pt x="2104" y="0"/>
                  </a:moveTo>
                  <a:cubicBezTo>
                    <a:pt x="2049" y="0"/>
                    <a:pt x="1993" y="16"/>
                    <a:pt x="1964" y="60"/>
                  </a:cubicBezTo>
                  <a:cubicBezTo>
                    <a:pt x="1941" y="128"/>
                    <a:pt x="1941" y="197"/>
                    <a:pt x="1987" y="265"/>
                  </a:cubicBezTo>
                  <a:cubicBezTo>
                    <a:pt x="2009" y="334"/>
                    <a:pt x="2055" y="379"/>
                    <a:pt x="2078" y="448"/>
                  </a:cubicBezTo>
                  <a:cubicBezTo>
                    <a:pt x="1987" y="402"/>
                    <a:pt x="1895" y="379"/>
                    <a:pt x="1804" y="379"/>
                  </a:cubicBezTo>
                  <a:cubicBezTo>
                    <a:pt x="1776" y="370"/>
                    <a:pt x="1751" y="364"/>
                    <a:pt x="1731" y="364"/>
                  </a:cubicBezTo>
                  <a:cubicBezTo>
                    <a:pt x="1702" y="364"/>
                    <a:pt x="1680" y="375"/>
                    <a:pt x="1667" y="402"/>
                  </a:cubicBezTo>
                  <a:cubicBezTo>
                    <a:pt x="1599" y="448"/>
                    <a:pt x="1621" y="585"/>
                    <a:pt x="1690" y="630"/>
                  </a:cubicBezTo>
                  <a:cubicBezTo>
                    <a:pt x="1758" y="699"/>
                    <a:pt x="1850" y="722"/>
                    <a:pt x="1918" y="767"/>
                  </a:cubicBezTo>
                  <a:cubicBezTo>
                    <a:pt x="1827" y="790"/>
                    <a:pt x="1713" y="790"/>
                    <a:pt x="1621" y="813"/>
                  </a:cubicBezTo>
                  <a:cubicBezTo>
                    <a:pt x="1553" y="813"/>
                    <a:pt x="1462" y="859"/>
                    <a:pt x="1439" y="950"/>
                  </a:cubicBezTo>
                  <a:cubicBezTo>
                    <a:pt x="1439" y="996"/>
                    <a:pt x="1484" y="1041"/>
                    <a:pt x="1507" y="1087"/>
                  </a:cubicBezTo>
                  <a:cubicBezTo>
                    <a:pt x="1566" y="1121"/>
                    <a:pt x="1632" y="1129"/>
                    <a:pt x="1698" y="1129"/>
                  </a:cubicBezTo>
                  <a:cubicBezTo>
                    <a:pt x="1772" y="1129"/>
                    <a:pt x="1847" y="1119"/>
                    <a:pt x="1918" y="1119"/>
                  </a:cubicBezTo>
                  <a:cubicBezTo>
                    <a:pt x="1957" y="1119"/>
                    <a:pt x="1996" y="1122"/>
                    <a:pt x="2032" y="1133"/>
                  </a:cubicBezTo>
                  <a:cubicBezTo>
                    <a:pt x="2260" y="1178"/>
                    <a:pt x="2512" y="1224"/>
                    <a:pt x="2717" y="1338"/>
                  </a:cubicBezTo>
                  <a:cubicBezTo>
                    <a:pt x="2671" y="1406"/>
                    <a:pt x="2626" y="1429"/>
                    <a:pt x="2580" y="1475"/>
                  </a:cubicBezTo>
                  <a:cubicBezTo>
                    <a:pt x="2489" y="1543"/>
                    <a:pt x="2375" y="1589"/>
                    <a:pt x="2260" y="1612"/>
                  </a:cubicBezTo>
                  <a:cubicBezTo>
                    <a:pt x="2194" y="1632"/>
                    <a:pt x="2125" y="1640"/>
                    <a:pt x="2055" y="1640"/>
                  </a:cubicBezTo>
                  <a:cubicBezTo>
                    <a:pt x="1887" y="1640"/>
                    <a:pt x="1714" y="1592"/>
                    <a:pt x="1553" y="1543"/>
                  </a:cubicBezTo>
                  <a:cubicBezTo>
                    <a:pt x="1416" y="1498"/>
                    <a:pt x="1279" y="1452"/>
                    <a:pt x="1142" y="1452"/>
                  </a:cubicBezTo>
                  <a:cubicBezTo>
                    <a:pt x="1108" y="1441"/>
                    <a:pt x="1074" y="1435"/>
                    <a:pt x="1039" y="1435"/>
                  </a:cubicBezTo>
                  <a:cubicBezTo>
                    <a:pt x="1005" y="1435"/>
                    <a:pt x="971" y="1441"/>
                    <a:pt x="937" y="1452"/>
                  </a:cubicBezTo>
                  <a:cubicBezTo>
                    <a:pt x="868" y="1475"/>
                    <a:pt x="800" y="1498"/>
                    <a:pt x="731" y="1543"/>
                  </a:cubicBezTo>
                  <a:cubicBezTo>
                    <a:pt x="708" y="1566"/>
                    <a:pt x="686" y="1589"/>
                    <a:pt x="663" y="1635"/>
                  </a:cubicBezTo>
                  <a:cubicBezTo>
                    <a:pt x="663" y="1680"/>
                    <a:pt x="708" y="1749"/>
                    <a:pt x="731" y="1794"/>
                  </a:cubicBezTo>
                  <a:cubicBezTo>
                    <a:pt x="800" y="1840"/>
                    <a:pt x="891" y="1886"/>
                    <a:pt x="982" y="1886"/>
                  </a:cubicBezTo>
                  <a:cubicBezTo>
                    <a:pt x="891" y="1931"/>
                    <a:pt x="800" y="1954"/>
                    <a:pt x="754" y="2046"/>
                  </a:cubicBezTo>
                  <a:cubicBezTo>
                    <a:pt x="686" y="2114"/>
                    <a:pt x="686" y="2251"/>
                    <a:pt x="754" y="2319"/>
                  </a:cubicBezTo>
                  <a:cubicBezTo>
                    <a:pt x="800" y="2342"/>
                    <a:pt x="845" y="2365"/>
                    <a:pt x="891" y="2365"/>
                  </a:cubicBezTo>
                  <a:cubicBezTo>
                    <a:pt x="1119" y="2365"/>
                    <a:pt x="1325" y="2297"/>
                    <a:pt x="1530" y="2297"/>
                  </a:cubicBezTo>
                  <a:cubicBezTo>
                    <a:pt x="1690" y="2319"/>
                    <a:pt x="1964" y="2297"/>
                    <a:pt x="2078" y="2411"/>
                  </a:cubicBezTo>
                  <a:cubicBezTo>
                    <a:pt x="2215" y="2548"/>
                    <a:pt x="1895" y="2616"/>
                    <a:pt x="1804" y="2662"/>
                  </a:cubicBezTo>
                  <a:cubicBezTo>
                    <a:pt x="1690" y="2708"/>
                    <a:pt x="1576" y="2776"/>
                    <a:pt x="1439" y="2822"/>
                  </a:cubicBezTo>
                  <a:cubicBezTo>
                    <a:pt x="1211" y="2936"/>
                    <a:pt x="959" y="3073"/>
                    <a:pt x="754" y="3210"/>
                  </a:cubicBezTo>
                  <a:cubicBezTo>
                    <a:pt x="526" y="3369"/>
                    <a:pt x="1" y="3757"/>
                    <a:pt x="389" y="4054"/>
                  </a:cubicBezTo>
                  <a:cubicBezTo>
                    <a:pt x="439" y="4092"/>
                    <a:pt x="503" y="4109"/>
                    <a:pt x="570" y="4109"/>
                  </a:cubicBezTo>
                  <a:cubicBezTo>
                    <a:pt x="624" y="4109"/>
                    <a:pt x="680" y="4098"/>
                    <a:pt x="731" y="4077"/>
                  </a:cubicBezTo>
                  <a:lnTo>
                    <a:pt x="731" y="4077"/>
                  </a:lnTo>
                  <a:cubicBezTo>
                    <a:pt x="617" y="4214"/>
                    <a:pt x="503" y="4374"/>
                    <a:pt x="412" y="4534"/>
                  </a:cubicBezTo>
                  <a:cubicBezTo>
                    <a:pt x="366" y="4579"/>
                    <a:pt x="343" y="4670"/>
                    <a:pt x="366" y="4716"/>
                  </a:cubicBezTo>
                  <a:cubicBezTo>
                    <a:pt x="389" y="4762"/>
                    <a:pt x="412" y="4785"/>
                    <a:pt x="434" y="4785"/>
                  </a:cubicBezTo>
                  <a:cubicBezTo>
                    <a:pt x="549" y="4328"/>
                    <a:pt x="800" y="3917"/>
                    <a:pt x="1119" y="3575"/>
                  </a:cubicBezTo>
                  <a:cubicBezTo>
                    <a:pt x="1576" y="3096"/>
                    <a:pt x="2146" y="2753"/>
                    <a:pt x="2717" y="2434"/>
                  </a:cubicBezTo>
                  <a:cubicBezTo>
                    <a:pt x="3265" y="2114"/>
                    <a:pt x="3835" y="1794"/>
                    <a:pt x="4269" y="1315"/>
                  </a:cubicBezTo>
                  <a:cubicBezTo>
                    <a:pt x="4178" y="1224"/>
                    <a:pt x="4109" y="1110"/>
                    <a:pt x="4064" y="950"/>
                  </a:cubicBezTo>
                  <a:cubicBezTo>
                    <a:pt x="3972" y="699"/>
                    <a:pt x="3995" y="379"/>
                    <a:pt x="4018" y="128"/>
                  </a:cubicBezTo>
                  <a:lnTo>
                    <a:pt x="4018" y="128"/>
                  </a:lnTo>
                  <a:cubicBezTo>
                    <a:pt x="3875" y="312"/>
                    <a:pt x="3677" y="478"/>
                    <a:pt x="3457" y="478"/>
                  </a:cubicBezTo>
                  <a:cubicBezTo>
                    <a:pt x="3431" y="478"/>
                    <a:pt x="3405" y="475"/>
                    <a:pt x="3379" y="471"/>
                  </a:cubicBezTo>
                  <a:cubicBezTo>
                    <a:pt x="3128" y="448"/>
                    <a:pt x="2900" y="334"/>
                    <a:pt x="2671" y="197"/>
                  </a:cubicBezTo>
                  <a:cubicBezTo>
                    <a:pt x="2534" y="128"/>
                    <a:pt x="2375" y="60"/>
                    <a:pt x="2192" y="14"/>
                  </a:cubicBezTo>
                  <a:cubicBezTo>
                    <a:pt x="2167" y="6"/>
                    <a:pt x="2136" y="0"/>
                    <a:pt x="2104" y="0"/>
                  </a:cubicBezTo>
                  <a:close/>
                </a:path>
              </a:pathLst>
            </a:custGeom>
            <a:solidFill>
              <a:srgbClr val="542032">
                <a:alpha val="17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4" name="Google Shape;384;p6"/>
            <p:cNvSpPr/>
            <p:nvPr/>
          </p:nvSpPr>
          <p:spPr>
            <a:xfrm>
              <a:off x="19760577" y="-889931"/>
              <a:ext cx="527075" cy="804963"/>
            </a:xfrm>
            <a:custGeom>
              <a:avLst/>
              <a:gdLst/>
              <a:ahLst/>
              <a:cxnLst/>
              <a:rect l="l" t="t" r="r" b="b"/>
              <a:pathLst>
                <a:path w="3232" h="4936" extrusionOk="0">
                  <a:moveTo>
                    <a:pt x="3164" y="0"/>
                  </a:moveTo>
                  <a:cubicBezTo>
                    <a:pt x="3139" y="0"/>
                    <a:pt x="3114" y="13"/>
                    <a:pt x="3104" y="42"/>
                  </a:cubicBezTo>
                  <a:cubicBezTo>
                    <a:pt x="2967" y="612"/>
                    <a:pt x="2739" y="1160"/>
                    <a:pt x="2488" y="1662"/>
                  </a:cubicBezTo>
                  <a:cubicBezTo>
                    <a:pt x="2184" y="1601"/>
                    <a:pt x="1869" y="1571"/>
                    <a:pt x="1551" y="1571"/>
                  </a:cubicBezTo>
                  <a:cubicBezTo>
                    <a:pt x="1392" y="1571"/>
                    <a:pt x="1233" y="1578"/>
                    <a:pt x="1073" y="1594"/>
                  </a:cubicBezTo>
                  <a:cubicBezTo>
                    <a:pt x="1050" y="1616"/>
                    <a:pt x="1050" y="1639"/>
                    <a:pt x="1073" y="1639"/>
                  </a:cubicBezTo>
                  <a:cubicBezTo>
                    <a:pt x="1233" y="1624"/>
                    <a:pt x="1390" y="1616"/>
                    <a:pt x="1545" y="1616"/>
                  </a:cubicBezTo>
                  <a:cubicBezTo>
                    <a:pt x="1856" y="1616"/>
                    <a:pt x="2161" y="1647"/>
                    <a:pt x="2465" y="1708"/>
                  </a:cubicBezTo>
                  <a:cubicBezTo>
                    <a:pt x="2305" y="2050"/>
                    <a:pt x="2100" y="2370"/>
                    <a:pt x="1895" y="2689"/>
                  </a:cubicBezTo>
                  <a:cubicBezTo>
                    <a:pt x="1722" y="2661"/>
                    <a:pt x="1546" y="2648"/>
                    <a:pt x="1370" y="2648"/>
                  </a:cubicBezTo>
                  <a:cubicBezTo>
                    <a:pt x="1124" y="2648"/>
                    <a:pt x="878" y="2672"/>
                    <a:pt x="639" y="2712"/>
                  </a:cubicBezTo>
                  <a:cubicBezTo>
                    <a:pt x="616" y="2712"/>
                    <a:pt x="616" y="2758"/>
                    <a:pt x="639" y="2758"/>
                  </a:cubicBezTo>
                  <a:cubicBezTo>
                    <a:pt x="878" y="2718"/>
                    <a:pt x="1117" y="2694"/>
                    <a:pt x="1355" y="2694"/>
                  </a:cubicBezTo>
                  <a:cubicBezTo>
                    <a:pt x="1528" y="2694"/>
                    <a:pt x="1700" y="2706"/>
                    <a:pt x="1872" y="2735"/>
                  </a:cubicBezTo>
                  <a:cubicBezTo>
                    <a:pt x="1643" y="3032"/>
                    <a:pt x="1415" y="3328"/>
                    <a:pt x="1164" y="3602"/>
                  </a:cubicBezTo>
                  <a:cubicBezTo>
                    <a:pt x="753" y="3671"/>
                    <a:pt x="365" y="3808"/>
                    <a:pt x="23" y="4036"/>
                  </a:cubicBezTo>
                  <a:cubicBezTo>
                    <a:pt x="0" y="4059"/>
                    <a:pt x="23" y="4082"/>
                    <a:pt x="46" y="4082"/>
                  </a:cubicBezTo>
                  <a:cubicBezTo>
                    <a:pt x="365" y="3853"/>
                    <a:pt x="730" y="3716"/>
                    <a:pt x="1118" y="3671"/>
                  </a:cubicBezTo>
                  <a:lnTo>
                    <a:pt x="1118" y="3671"/>
                  </a:lnTo>
                  <a:cubicBezTo>
                    <a:pt x="890" y="3899"/>
                    <a:pt x="685" y="4104"/>
                    <a:pt x="434" y="4310"/>
                  </a:cubicBezTo>
                  <a:cubicBezTo>
                    <a:pt x="395" y="4348"/>
                    <a:pt x="421" y="4435"/>
                    <a:pt x="471" y="4435"/>
                  </a:cubicBezTo>
                  <a:cubicBezTo>
                    <a:pt x="481" y="4435"/>
                    <a:pt x="491" y="4431"/>
                    <a:pt x="502" y="4424"/>
                  </a:cubicBezTo>
                  <a:cubicBezTo>
                    <a:pt x="753" y="4196"/>
                    <a:pt x="982" y="3967"/>
                    <a:pt x="1210" y="3739"/>
                  </a:cubicBezTo>
                  <a:lnTo>
                    <a:pt x="1210" y="3739"/>
                  </a:lnTo>
                  <a:cubicBezTo>
                    <a:pt x="1233" y="4127"/>
                    <a:pt x="1141" y="4538"/>
                    <a:pt x="982" y="4903"/>
                  </a:cubicBezTo>
                  <a:cubicBezTo>
                    <a:pt x="982" y="4919"/>
                    <a:pt x="993" y="4936"/>
                    <a:pt x="1008" y="4936"/>
                  </a:cubicBezTo>
                  <a:cubicBezTo>
                    <a:pt x="1014" y="4936"/>
                    <a:pt x="1020" y="4933"/>
                    <a:pt x="1027" y="4926"/>
                  </a:cubicBezTo>
                  <a:cubicBezTo>
                    <a:pt x="1187" y="4538"/>
                    <a:pt x="1255" y="4104"/>
                    <a:pt x="1255" y="3694"/>
                  </a:cubicBezTo>
                  <a:cubicBezTo>
                    <a:pt x="1484" y="3420"/>
                    <a:pt x="1735" y="3123"/>
                    <a:pt x="1940" y="2826"/>
                  </a:cubicBezTo>
                  <a:cubicBezTo>
                    <a:pt x="2100" y="3306"/>
                    <a:pt x="2168" y="3808"/>
                    <a:pt x="2146" y="4310"/>
                  </a:cubicBezTo>
                  <a:cubicBezTo>
                    <a:pt x="2146" y="4321"/>
                    <a:pt x="2157" y="4327"/>
                    <a:pt x="2168" y="4327"/>
                  </a:cubicBezTo>
                  <a:cubicBezTo>
                    <a:pt x="2180" y="4327"/>
                    <a:pt x="2191" y="4321"/>
                    <a:pt x="2191" y="4310"/>
                  </a:cubicBezTo>
                  <a:cubicBezTo>
                    <a:pt x="2214" y="3785"/>
                    <a:pt x="2123" y="3260"/>
                    <a:pt x="1963" y="2781"/>
                  </a:cubicBezTo>
                  <a:cubicBezTo>
                    <a:pt x="2191" y="2461"/>
                    <a:pt x="2374" y="2119"/>
                    <a:pt x="2556" y="1776"/>
                  </a:cubicBezTo>
                  <a:cubicBezTo>
                    <a:pt x="2739" y="2096"/>
                    <a:pt x="2853" y="2461"/>
                    <a:pt x="2899" y="2849"/>
                  </a:cubicBezTo>
                  <a:cubicBezTo>
                    <a:pt x="2899" y="2859"/>
                    <a:pt x="2907" y="2864"/>
                    <a:pt x="2916" y="2864"/>
                  </a:cubicBezTo>
                  <a:cubicBezTo>
                    <a:pt x="2929" y="2864"/>
                    <a:pt x="2944" y="2853"/>
                    <a:pt x="2944" y="2826"/>
                  </a:cubicBezTo>
                  <a:cubicBezTo>
                    <a:pt x="2899" y="2438"/>
                    <a:pt x="2762" y="2073"/>
                    <a:pt x="2579" y="1731"/>
                  </a:cubicBezTo>
                  <a:cubicBezTo>
                    <a:pt x="2853" y="1206"/>
                    <a:pt x="3059" y="635"/>
                    <a:pt x="3218" y="64"/>
                  </a:cubicBezTo>
                  <a:cubicBezTo>
                    <a:pt x="3232" y="25"/>
                    <a:pt x="3199" y="0"/>
                    <a:pt x="3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589189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33"/>
          <p:cNvGrpSpPr/>
          <p:nvPr/>
        </p:nvGrpSpPr>
        <p:grpSpPr>
          <a:xfrm>
            <a:off x="-1566518" y="3538287"/>
            <a:ext cx="4952969" cy="5406681"/>
            <a:chOff x="-1174889" y="2653714"/>
            <a:chExt cx="3714727" cy="4055011"/>
          </a:xfrm>
        </p:grpSpPr>
        <p:grpSp>
          <p:nvGrpSpPr>
            <p:cNvPr id="605" name="Google Shape;605;p33"/>
            <p:cNvGrpSpPr/>
            <p:nvPr/>
          </p:nvGrpSpPr>
          <p:grpSpPr>
            <a:xfrm rot="10553990">
              <a:off x="-1042808" y="2772186"/>
              <a:ext cx="3450566" cy="3818066"/>
              <a:chOff x="2828522" y="2361700"/>
              <a:chExt cx="2320948" cy="2568140"/>
            </a:xfrm>
          </p:grpSpPr>
          <p:sp>
            <p:nvSpPr>
              <p:cNvPr id="606" name="Google Shape;606;p33"/>
              <p:cNvSpPr/>
              <p:nvPr/>
            </p:nvSpPr>
            <p:spPr>
              <a:xfrm>
                <a:off x="2944846" y="2802609"/>
                <a:ext cx="1922496" cy="2127232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32625" fill="none" extrusionOk="0">
                    <a:moveTo>
                      <a:pt x="29484" y="31705"/>
                    </a:moveTo>
                    <a:cubicBezTo>
                      <a:pt x="29484" y="31705"/>
                      <a:pt x="20510" y="32624"/>
                      <a:pt x="15683" y="16816"/>
                    </a:cubicBezTo>
                    <a:cubicBezTo>
                      <a:pt x="10545" y="0"/>
                      <a:pt x="0" y="3390"/>
                      <a:pt x="0" y="3390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7" name="Google Shape;607;p33"/>
              <p:cNvSpPr/>
              <p:nvPr/>
            </p:nvSpPr>
            <p:spPr>
              <a:xfrm>
                <a:off x="2975687" y="2722929"/>
                <a:ext cx="1962008" cy="2127232"/>
              </a:xfrm>
              <a:custGeom>
                <a:avLst/>
                <a:gdLst/>
                <a:ahLst/>
                <a:cxnLst/>
                <a:rect l="l" t="t" r="r" b="b"/>
                <a:pathLst>
                  <a:path w="30091" h="32625" fill="none" extrusionOk="0">
                    <a:moveTo>
                      <a:pt x="30091" y="31705"/>
                    </a:moveTo>
                    <a:cubicBezTo>
                      <a:pt x="30091" y="31705"/>
                      <a:pt x="21116" y="32624"/>
                      <a:pt x="16290" y="16816"/>
                    </a:cubicBezTo>
                    <a:cubicBezTo>
                      <a:pt x="11160" y="0"/>
                      <a:pt x="0" y="3078"/>
                      <a:pt x="0" y="3078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8" name="Google Shape;608;p33"/>
              <p:cNvSpPr/>
              <p:nvPr/>
            </p:nvSpPr>
            <p:spPr>
              <a:xfrm>
                <a:off x="2922742" y="2601324"/>
                <a:ext cx="2085958" cy="2174373"/>
              </a:xfrm>
              <a:custGeom>
                <a:avLst/>
                <a:gdLst/>
                <a:ahLst/>
                <a:cxnLst/>
                <a:rect l="l" t="t" r="r" b="b"/>
                <a:pathLst>
                  <a:path w="31992" h="33348" fill="none" extrusionOk="0">
                    <a:moveTo>
                      <a:pt x="31991" y="32348"/>
                    </a:moveTo>
                    <a:cubicBezTo>
                      <a:pt x="31991" y="32348"/>
                      <a:pt x="22758" y="33347"/>
                      <a:pt x="18190" y="17459"/>
                    </a:cubicBezTo>
                    <a:cubicBezTo>
                      <a:pt x="13168" y="1"/>
                      <a:pt x="0" y="3730"/>
                      <a:pt x="0" y="3730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9" name="Google Shape;609;p33"/>
              <p:cNvSpPr/>
              <p:nvPr/>
            </p:nvSpPr>
            <p:spPr>
              <a:xfrm>
                <a:off x="2867449" y="2455333"/>
                <a:ext cx="2211604" cy="2247661"/>
              </a:xfrm>
              <a:custGeom>
                <a:avLst/>
                <a:gdLst/>
                <a:ahLst/>
                <a:cxnLst/>
                <a:rect l="l" t="t" r="r" b="b"/>
                <a:pathLst>
                  <a:path w="33919" h="34472" fill="none" extrusionOk="0">
                    <a:moveTo>
                      <a:pt x="33919" y="33374"/>
                    </a:moveTo>
                    <a:cubicBezTo>
                      <a:pt x="33919" y="33374"/>
                      <a:pt x="24650" y="34471"/>
                      <a:pt x="20118" y="18485"/>
                    </a:cubicBezTo>
                    <a:cubicBezTo>
                      <a:pt x="14872" y="0"/>
                      <a:pt x="1" y="4702"/>
                      <a:pt x="1" y="4702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0" name="Google Shape;610;p33"/>
              <p:cNvSpPr/>
              <p:nvPr/>
            </p:nvSpPr>
            <p:spPr>
              <a:xfrm>
                <a:off x="2828522" y="2361700"/>
                <a:ext cx="2320948" cy="2256919"/>
              </a:xfrm>
              <a:custGeom>
                <a:avLst/>
                <a:gdLst/>
                <a:ahLst/>
                <a:cxnLst/>
                <a:rect l="l" t="t" r="r" b="b"/>
                <a:pathLst>
                  <a:path w="35596" h="34614" fill="none" extrusionOk="0">
                    <a:moveTo>
                      <a:pt x="35595" y="33588"/>
                    </a:moveTo>
                    <a:cubicBezTo>
                      <a:pt x="35595" y="33588"/>
                      <a:pt x="26237" y="34614"/>
                      <a:pt x="21794" y="18699"/>
                    </a:cubicBezTo>
                    <a:cubicBezTo>
                      <a:pt x="16575" y="0"/>
                      <a:pt x="0" y="4701"/>
                      <a:pt x="0" y="4701"/>
                    </a:cubicBezTo>
                  </a:path>
                </a:pathLst>
              </a:custGeom>
              <a:noFill/>
              <a:ln w="176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11" name="Google Shape;611;p33"/>
            <p:cNvSpPr/>
            <p:nvPr/>
          </p:nvSpPr>
          <p:spPr>
            <a:xfrm>
              <a:off x="1476825" y="4813676"/>
              <a:ext cx="180900" cy="180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1189582" y="4643102"/>
              <a:ext cx="149996" cy="299150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13" name="Google Shape;613;p33"/>
          <p:cNvGrpSpPr/>
          <p:nvPr/>
        </p:nvGrpSpPr>
        <p:grpSpPr>
          <a:xfrm>
            <a:off x="10979756" y="163864"/>
            <a:ext cx="873344" cy="750459"/>
            <a:chOff x="8234817" y="122897"/>
            <a:chExt cx="655008" cy="562844"/>
          </a:xfrm>
        </p:grpSpPr>
        <p:sp>
          <p:nvSpPr>
            <p:cNvPr id="614" name="Google Shape;614;p33"/>
            <p:cNvSpPr/>
            <p:nvPr/>
          </p:nvSpPr>
          <p:spPr>
            <a:xfrm>
              <a:off x="8234817" y="122897"/>
              <a:ext cx="303825" cy="324127"/>
            </a:xfrm>
            <a:custGeom>
              <a:avLst/>
              <a:gdLst/>
              <a:ahLst/>
              <a:cxnLst/>
              <a:rect l="l" t="t" r="r" b="b"/>
              <a:pathLst>
                <a:path w="4756" h="5074" extrusionOk="0">
                  <a:moveTo>
                    <a:pt x="2396" y="1"/>
                  </a:moveTo>
                  <a:cubicBezTo>
                    <a:pt x="2297" y="1"/>
                    <a:pt x="2258" y="53"/>
                    <a:pt x="2231" y="192"/>
                  </a:cubicBezTo>
                  <a:cubicBezTo>
                    <a:pt x="2159" y="486"/>
                    <a:pt x="2097" y="772"/>
                    <a:pt x="2026" y="1066"/>
                  </a:cubicBezTo>
                  <a:cubicBezTo>
                    <a:pt x="1847" y="1824"/>
                    <a:pt x="1660" y="2591"/>
                    <a:pt x="1472" y="3359"/>
                  </a:cubicBezTo>
                  <a:cubicBezTo>
                    <a:pt x="1472" y="3368"/>
                    <a:pt x="1463" y="3376"/>
                    <a:pt x="1455" y="3403"/>
                  </a:cubicBezTo>
                  <a:cubicBezTo>
                    <a:pt x="1419" y="3368"/>
                    <a:pt x="1383" y="3332"/>
                    <a:pt x="1348" y="3296"/>
                  </a:cubicBezTo>
                  <a:cubicBezTo>
                    <a:pt x="1165" y="3138"/>
                    <a:pt x="961" y="3050"/>
                    <a:pt x="743" y="3050"/>
                  </a:cubicBezTo>
                  <a:cubicBezTo>
                    <a:pt x="641" y="3050"/>
                    <a:pt x="536" y="3069"/>
                    <a:pt x="429" y="3109"/>
                  </a:cubicBezTo>
                  <a:cubicBezTo>
                    <a:pt x="161" y="3207"/>
                    <a:pt x="0" y="3475"/>
                    <a:pt x="45" y="3733"/>
                  </a:cubicBezTo>
                  <a:cubicBezTo>
                    <a:pt x="81" y="3956"/>
                    <a:pt x="215" y="4117"/>
                    <a:pt x="393" y="4242"/>
                  </a:cubicBezTo>
                  <a:cubicBezTo>
                    <a:pt x="528" y="4327"/>
                    <a:pt x="695" y="4376"/>
                    <a:pt x="862" y="4376"/>
                  </a:cubicBezTo>
                  <a:cubicBezTo>
                    <a:pt x="1150" y="4376"/>
                    <a:pt x="1438" y="4231"/>
                    <a:pt x="1562" y="3876"/>
                  </a:cubicBezTo>
                  <a:cubicBezTo>
                    <a:pt x="1597" y="3760"/>
                    <a:pt x="1615" y="3644"/>
                    <a:pt x="1642" y="3528"/>
                  </a:cubicBezTo>
                  <a:cubicBezTo>
                    <a:pt x="1847" y="2690"/>
                    <a:pt x="2052" y="1851"/>
                    <a:pt x="2257" y="1012"/>
                  </a:cubicBezTo>
                  <a:cubicBezTo>
                    <a:pt x="2257" y="986"/>
                    <a:pt x="2275" y="950"/>
                    <a:pt x="2293" y="914"/>
                  </a:cubicBezTo>
                  <a:cubicBezTo>
                    <a:pt x="2989" y="1048"/>
                    <a:pt x="3676" y="1164"/>
                    <a:pt x="4381" y="1342"/>
                  </a:cubicBezTo>
                  <a:cubicBezTo>
                    <a:pt x="4149" y="2270"/>
                    <a:pt x="3926" y="3180"/>
                    <a:pt x="3703" y="4108"/>
                  </a:cubicBezTo>
                  <a:cubicBezTo>
                    <a:pt x="3676" y="4072"/>
                    <a:pt x="3649" y="4054"/>
                    <a:pt x="3631" y="4037"/>
                  </a:cubicBezTo>
                  <a:cubicBezTo>
                    <a:pt x="3471" y="3885"/>
                    <a:pt x="3283" y="3778"/>
                    <a:pt x="3078" y="3715"/>
                  </a:cubicBezTo>
                  <a:cubicBezTo>
                    <a:pt x="3002" y="3696"/>
                    <a:pt x="2928" y="3686"/>
                    <a:pt x="2856" y="3686"/>
                  </a:cubicBezTo>
                  <a:cubicBezTo>
                    <a:pt x="2692" y="3686"/>
                    <a:pt x="2540" y="3742"/>
                    <a:pt x="2409" y="3885"/>
                  </a:cubicBezTo>
                  <a:cubicBezTo>
                    <a:pt x="2240" y="4081"/>
                    <a:pt x="2213" y="4304"/>
                    <a:pt x="2302" y="4545"/>
                  </a:cubicBezTo>
                  <a:cubicBezTo>
                    <a:pt x="2421" y="4841"/>
                    <a:pt x="2780" y="5073"/>
                    <a:pt x="3106" y="5073"/>
                  </a:cubicBezTo>
                  <a:cubicBezTo>
                    <a:pt x="3124" y="5073"/>
                    <a:pt x="3141" y="5073"/>
                    <a:pt x="3158" y="5071"/>
                  </a:cubicBezTo>
                  <a:cubicBezTo>
                    <a:pt x="3524" y="5045"/>
                    <a:pt x="3792" y="4750"/>
                    <a:pt x="3863" y="4447"/>
                  </a:cubicBezTo>
                  <a:cubicBezTo>
                    <a:pt x="4024" y="3769"/>
                    <a:pt x="4193" y="3100"/>
                    <a:pt x="4354" y="2422"/>
                  </a:cubicBezTo>
                  <a:cubicBezTo>
                    <a:pt x="4488" y="1860"/>
                    <a:pt x="4604" y="1289"/>
                    <a:pt x="4729" y="718"/>
                  </a:cubicBezTo>
                  <a:cubicBezTo>
                    <a:pt x="4755" y="566"/>
                    <a:pt x="4738" y="540"/>
                    <a:pt x="4604" y="495"/>
                  </a:cubicBezTo>
                  <a:cubicBezTo>
                    <a:pt x="4452" y="441"/>
                    <a:pt x="4309" y="388"/>
                    <a:pt x="4158" y="361"/>
                  </a:cubicBezTo>
                  <a:cubicBezTo>
                    <a:pt x="3605" y="236"/>
                    <a:pt x="3051" y="129"/>
                    <a:pt x="2498" y="13"/>
                  </a:cubicBezTo>
                  <a:cubicBezTo>
                    <a:pt x="2458" y="5"/>
                    <a:pt x="2424" y="1"/>
                    <a:pt x="23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8767235" y="393043"/>
              <a:ext cx="122591" cy="292698"/>
            </a:xfrm>
            <a:custGeom>
              <a:avLst/>
              <a:gdLst/>
              <a:ahLst/>
              <a:cxnLst/>
              <a:rect l="l" t="t" r="r" b="b"/>
              <a:pathLst>
                <a:path w="1919" h="4582" extrusionOk="0">
                  <a:moveTo>
                    <a:pt x="1812" y="0"/>
                  </a:moveTo>
                  <a:cubicBezTo>
                    <a:pt x="1749" y="0"/>
                    <a:pt x="1705" y="27"/>
                    <a:pt x="1696" y="90"/>
                  </a:cubicBezTo>
                  <a:cubicBezTo>
                    <a:pt x="1678" y="152"/>
                    <a:pt x="1669" y="223"/>
                    <a:pt x="1669" y="286"/>
                  </a:cubicBezTo>
                  <a:cubicBezTo>
                    <a:pt x="1598" y="1312"/>
                    <a:pt x="1535" y="2329"/>
                    <a:pt x="1464" y="3355"/>
                  </a:cubicBezTo>
                  <a:cubicBezTo>
                    <a:pt x="1464" y="3373"/>
                    <a:pt x="1455" y="3390"/>
                    <a:pt x="1455" y="3399"/>
                  </a:cubicBezTo>
                  <a:cubicBezTo>
                    <a:pt x="1286" y="3337"/>
                    <a:pt x="1134" y="3266"/>
                    <a:pt x="973" y="3221"/>
                  </a:cubicBezTo>
                  <a:cubicBezTo>
                    <a:pt x="889" y="3198"/>
                    <a:pt x="806" y="3185"/>
                    <a:pt x="725" y="3185"/>
                  </a:cubicBezTo>
                  <a:cubicBezTo>
                    <a:pt x="583" y="3185"/>
                    <a:pt x="447" y="3226"/>
                    <a:pt x="322" y="3328"/>
                  </a:cubicBezTo>
                  <a:cubicBezTo>
                    <a:pt x="108" y="3497"/>
                    <a:pt x="1" y="3720"/>
                    <a:pt x="63" y="3997"/>
                  </a:cubicBezTo>
                  <a:cubicBezTo>
                    <a:pt x="126" y="4283"/>
                    <a:pt x="313" y="4479"/>
                    <a:pt x="599" y="4550"/>
                  </a:cubicBezTo>
                  <a:cubicBezTo>
                    <a:pt x="680" y="4572"/>
                    <a:pt x="760" y="4582"/>
                    <a:pt x="838" y="4582"/>
                  </a:cubicBezTo>
                  <a:cubicBezTo>
                    <a:pt x="1053" y="4582"/>
                    <a:pt x="1257" y="4507"/>
                    <a:pt x="1446" y="4390"/>
                  </a:cubicBezTo>
                  <a:cubicBezTo>
                    <a:pt x="1580" y="4300"/>
                    <a:pt x="1678" y="4167"/>
                    <a:pt x="1705" y="4006"/>
                  </a:cubicBezTo>
                  <a:cubicBezTo>
                    <a:pt x="1732" y="3836"/>
                    <a:pt x="1749" y="3667"/>
                    <a:pt x="1749" y="3497"/>
                  </a:cubicBezTo>
                  <a:cubicBezTo>
                    <a:pt x="1776" y="3051"/>
                    <a:pt x="1776" y="2605"/>
                    <a:pt x="1803" y="2159"/>
                  </a:cubicBezTo>
                  <a:cubicBezTo>
                    <a:pt x="1839" y="1553"/>
                    <a:pt x="1883" y="937"/>
                    <a:pt x="1919" y="331"/>
                  </a:cubicBezTo>
                  <a:cubicBezTo>
                    <a:pt x="1919" y="250"/>
                    <a:pt x="1919" y="179"/>
                    <a:pt x="1910" y="99"/>
                  </a:cubicBezTo>
                  <a:cubicBezTo>
                    <a:pt x="1910" y="36"/>
                    <a:pt x="1874" y="0"/>
                    <a:pt x="18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16" name="Google Shape;616;p33"/>
          <p:cNvGrpSpPr/>
          <p:nvPr/>
        </p:nvGrpSpPr>
        <p:grpSpPr>
          <a:xfrm>
            <a:off x="-393766" y="-330849"/>
            <a:ext cx="3985666" cy="1877172"/>
            <a:chOff x="-295325" y="-248137"/>
            <a:chExt cx="2989250" cy="1407879"/>
          </a:xfrm>
        </p:grpSpPr>
        <p:sp>
          <p:nvSpPr>
            <p:cNvPr id="617" name="Google Shape;617;p33"/>
            <p:cNvSpPr/>
            <p:nvPr/>
          </p:nvSpPr>
          <p:spPr>
            <a:xfrm>
              <a:off x="-295325" y="-248137"/>
              <a:ext cx="2465167" cy="1407879"/>
            </a:xfrm>
            <a:custGeom>
              <a:avLst/>
              <a:gdLst/>
              <a:ahLst/>
              <a:cxnLst/>
              <a:rect l="l" t="t" r="r" b="b"/>
              <a:pathLst>
                <a:path w="46506" h="26560" extrusionOk="0">
                  <a:moveTo>
                    <a:pt x="0" y="0"/>
                  </a:moveTo>
                  <a:lnTo>
                    <a:pt x="90" y="26389"/>
                  </a:lnTo>
                  <a:cubicBezTo>
                    <a:pt x="90" y="26389"/>
                    <a:pt x="1021" y="26559"/>
                    <a:pt x="2470" y="26559"/>
                  </a:cubicBezTo>
                  <a:cubicBezTo>
                    <a:pt x="6085" y="26559"/>
                    <a:pt x="12920" y="25495"/>
                    <a:pt x="16531" y="18056"/>
                  </a:cubicBezTo>
                  <a:cubicBezTo>
                    <a:pt x="20162" y="10589"/>
                    <a:pt x="25729" y="10420"/>
                    <a:pt x="32428" y="10197"/>
                  </a:cubicBezTo>
                  <a:cubicBezTo>
                    <a:pt x="46033" y="9733"/>
                    <a:pt x="46506" y="0"/>
                    <a:pt x="465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2571225" y="122900"/>
              <a:ext cx="122700" cy="122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2140796" y="122897"/>
              <a:ext cx="150000" cy="150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20" name="Google Shape;620;p33"/>
          <p:cNvGrpSpPr/>
          <p:nvPr/>
        </p:nvGrpSpPr>
        <p:grpSpPr>
          <a:xfrm>
            <a:off x="9988201" y="4883331"/>
            <a:ext cx="2203839" cy="1974697"/>
            <a:chOff x="7491150" y="3662497"/>
            <a:chExt cx="1652879" cy="1481023"/>
          </a:xfrm>
        </p:grpSpPr>
        <p:sp>
          <p:nvSpPr>
            <p:cNvPr id="621" name="Google Shape;621;p33"/>
            <p:cNvSpPr/>
            <p:nvPr/>
          </p:nvSpPr>
          <p:spPr>
            <a:xfrm>
              <a:off x="7491150" y="3938675"/>
              <a:ext cx="1652879" cy="1204845"/>
            </a:xfrm>
            <a:custGeom>
              <a:avLst/>
              <a:gdLst/>
              <a:ahLst/>
              <a:cxnLst/>
              <a:rect l="l" t="t" r="r" b="b"/>
              <a:pathLst>
                <a:path w="38076" h="27755" extrusionOk="0">
                  <a:moveTo>
                    <a:pt x="38076" y="1"/>
                  </a:moveTo>
                  <a:cubicBezTo>
                    <a:pt x="34543" y="1393"/>
                    <a:pt x="30850" y="3935"/>
                    <a:pt x="28191" y="10528"/>
                  </a:cubicBezTo>
                  <a:cubicBezTo>
                    <a:pt x="26630" y="14395"/>
                    <a:pt x="24539" y="15326"/>
                    <a:pt x="21961" y="15326"/>
                  </a:cubicBezTo>
                  <a:cubicBezTo>
                    <a:pt x="19571" y="15326"/>
                    <a:pt x="16762" y="14525"/>
                    <a:pt x="13571" y="14525"/>
                  </a:cubicBezTo>
                  <a:cubicBezTo>
                    <a:pt x="12260" y="14525"/>
                    <a:pt x="10885" y="14660"/>
                    <a:pt x="9448" y="15042"/>
                  </a:cubicBezTo>
                  <a:cubicBezTo>
                    <a:pt x="304" y="17477"/>
                    <a:pt x="1" y="27754"/>
                    <a:pt x="1" y="27754"/>
                  </a:cubicBezTo>
                  <a:lnTo>
                    <a:pt x="38076" y="27754"/>
                  </a:lnTo>
                  <a:lnTo>
                    <a:pt x="38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8695372" y="3662497"/>
              <a:ext cx="149996" cy="299150"/>
            </a:xfrm>
            <a:custGeom>
              <a:avLst/>
              <a:gdLst/>
              <a:ahLst/>
              <a:cxnLst/>
              <a:rect l="l" t="t" r="r" b="b"/>
              <a:pathLst>
                <a:path w="2348" h="4683" extrusionOk="0">
                  <a:moveTo>
                    <a:pt x="515" y="1"/>
                  </a:moveTo>
                  <a:cubicBezTo>
                    <a:pt x="414" y="1"/>
                    <a:pt x="311" y="17"/>
                    <a:pt x="206" y="46"/>
                  </a:cubicBezTo>
                  <a:cubicBezTo>
                    <a:pt x="37" y="91"/>
                    <a:pt x="1" y="180"/>
                    <a:pt x="63" y="341"/>
                  </a:cubicBezTo>
                  <a:cubicBezTo>
                    <a:pt x="99" y="430"/>
                    <a:pt x="135" y="528"/>
                    <a:pt x="179" y="617"/>
                  </a:cubicBezTo>
                  <a:cubicBezTo>
                    <a:pt x="536" y="1491"/>
                    <a:pt x="893" y="2366"/>
                    <a:pt x="1259" y="3240"/>
                  </a:cubicBezTo>
                  <a:cubicBezTo>
                    <a:pt x="1268" y="3276"/>
                    <a:pt x="1286" y="3320"/>
                    <a:pt x="1303" y="3374"/>
                  </a:cubicBezTo>
                  <a:cubicBezTo>
                    <a:pt x="1250" y="3365"/>
                    <a:pt x="1214" y="3365"/>
                    <a:pt x="1179" y="3365"/>
                  </a:cubicBezTo>
                  <a:cubicBezTo>
                    <a:pt x="1125" y="3365"/>
                    <a:pt x="1071" y="3363"/>
                    <a:pt x="1019" y="3363"/>
                  </a:cubicBezTo>
                  <a:cubicBezTo>
                    <a:pt x="939" y="3363"/>
                    <a:pt x="861" y="3367"/>
                    <a:pt x="786" y="3383"/>
                  </a:cubicBezTo>
                  <a:cubicBezTo>
                    <a:pt x="492" y="3427"/>
                    <a:pt x="269" y="3579"/>
                    <a:pt x="162" y="3873"/>
                  </a:cubicBezTo>
                  <a:cubicBezTo>
                    <a:pt x="37" y="4248"/>
                    <a:pt x="286" y="4640"/>
                    <a:pt x="679" y="4676"/>
                  </a:cubicBezTo>
                  <a:cubicBezTo>
                    <a:pt x="721" y="4681"/>
                    <a:pt x="762" y="4683"/>
                    <a:pt x="803" y="4683"/>
                  </a:cubicBezTo>
                  <a:cubicBezTo>
                    <a:pt x="1009" y="4683"/>
                    <a:pt x="1207" y="4627"/>
                    <a:pt x="1393" y="4516"/>
                  </a:cubicBezTo>
                  <a:cubicBezTo>
                    <a:pt x="1518" y="4435"/>
                    <a:pt x="1607" y="4328"/>
                    <a:pt x="1651" y="4186"/>
                  </a:cubicBezTo>
                  <a:cubicBezTo>
                    <a:pt x="1732" y="3909"/>
                    <a:pt x="1669" y="3650"/>
                    <a:pt x="1562" y="3400"/>
                  </a:cubicBezTo>
                  <a:cubicBezTo>
                    <a:pt x="1187" y="2499"/>
                    <a:pt x="822" y="1607"/>
                    <a:pt x="447" y="706"/>
                  </a:cubicBezTo>
                  <a:cubicBezTo>
                    <a:pt x="438" y="671"/>
                    <a:pt x="429" y="635"/>
                    <a:pt x="411" y="581"/>
                  </a:cubicBezTo>
                  <a:cubicBezTo>
                    <a:pt x="465" y="564"/>
                    <a:pt x="509" y="546"/>
                    <a:pt x="563" y="546"/>
                  </a:cubicBezTo>
                  <a:cubicBezTo>
                    <a:pt x="596" y="542"/>
                    <a:pt x="629" y="540"/>
                    <a:pt x="661" y="540"/>
                  </a:cubicBezTo>
                  <a:cubicBezTo>
                    <a:pt x="837" y="540"/>
                    <a:pt x="1001" y="599"/>
                    <a:pt x="1152" y="697"/>
                  </a:cubicBezTo>
                  <a:cubicBezTo>
                    <a:pt x="1268" y="769"/>
                    <a:pt x="1375" y="840"/>
                    <a:pt x="1491" y="912"/>
                  </a:cubicBezTo>
                  <a:cubicBezTo>
                    <a:pt x="1669" y="1023"/>
                    <a:pt x="1866" y="1079"/>
                    <a:pt x="2071" y="1079"/>
                  </a:cubicBezTo>
                  <a:cubicBezTo>
                    <a:pt x="2113" y="1079"/>
                    <a:pt x="2154" y="1077"/>
                    <a:pt x="2196" y="1072"/>
                  </a:cubicBezTo>
                  <a:cubicBezTo>
                    <a:pt x="2285" y="1063"/>
                    <a:pt x="2347" y="1001"/>
                    <a:pt x="2338" y="938"/>
                  </a:cubicBezTo>
                  <a:cubicBezTo>
                    <a:pt x="2320" y="858"/>
                    <a:pt x="2258" y="849"/>
                    <a:pt x="2187" y="849"/>
                  </a:cubicBezTo>
                  <a:cubicBezTo>
                    <a:pt x="2162" y="852"/>
                    <a:pt x="2138" y="853"/>
                    <a:pt x="2115" y="853"/>
                  </a:cubicBezTo>
                  <a:cubicBezTo>
                    <a:pt x="1879" y="853"/>
                    <a:pt x="1678" y="735"/>
                    <a:pt x="1500" y="581"/>
                  </a:cubicBezTo>
                  <a:cubicBezTo>
                    <a:pt x="1339" y="439"/>
                    <a:pt x="1187" y="296"/>
                    <a:pt x="1018" y="162"/>
                  </a:cubicBezTo>
                  <a:cubicBezTo>
                    <a:pt x="860" y="49"/>
                    <a:pt x="691" y="1"/>
                    <a:pt x="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8512525" y="4024275"/>
              <a:ext cx="122700" cy="122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42157488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9" y="134"/>
            <a:ext cx="12192090" cy="6857812"/>
            <a:chOff x="1190198" y="503225"/>
            <a:chExt cx="5212077" cy="4946964"/>
          </a:xfrm>
        </p:grpSpPr>
        <p:sp>
          <p:nvSpPr>
            <p:cNvPr id="10" name="Google Shape;10;p2"/>
            <p:cNvSpPr/>
            <p:nvPr/>
          </p:nvSpPr>
          <p:spPr>
            <a:xfrm>
              <a:off x="1190200" y="503225"/>
              <a:ext cx="5212075" cy="838450"/>
            </a:xfrm>
            <a:custGeom>
              <a:avLst/>
              <a:gdLst/>
              <a:ahLst/>
              <a:cxnLst/>
              <a:rect l="l" t="t" r="r" b="b"/>
              <a:pathLst>
                <a:path w="208483" h="33538" extrusionOk="0">
                  <a:moveTo>
                    <a:pt x="92670" y="1"/>
                  </a:moveTo>
                  <a:cubicBezTo>
                    <a:pt x="76262" y="1"/>
                    <a:pt x="69239" y="6348"/>
                    <a:pt x="53805" y="9644"/>
                  </a:cubicBezTo>
                  <a:cubicBezTo>
                    <a:pt x="50910" y="10266"/>
                    <a:pt x="47630" y="10529"/>
                    <a:pt x="44151" y="10529"/>
                  </a:cubicBezTo>
                  <a:cubicBezTo>
                    <a:pt x="25060" y="10529"/>
                    <a:pt x="0" y="2605"/>
                    <a:pt x="0" y="2605"/>
                  </a:cubicBezTo>
                  <a:lnTo>
                    <a:pt x="0" y="14581"/>
                  </a:lnTo>
                  <a:cubicBezTo>
                    <a:pt x="14725" y="25374"/>
                    <a:pt x="32496" y="29268"/>
                    <a:pt x="46326" y="29268"/>
                  </a:cubicBezTo>
                  <a:cubicBezTo>
                    <a:pt x="50918" y="29268"/>
                    <a:pt x="55075" y="28839"/>
                    <a:pt x="58542" y="28090"/>
                  </a:cubicBezTo>
                  <a:cubicBezTo>
                    <a:pt x="65148" y="26668"/>
                    <a:pt x="71072" y="25583"/>
                    <a:pt x="78086" y="25583"/>
                  </a:cubicBezTo>
                  <a:cubicBezTo>
                    <a:pt x="85875" y="25583"/>
                    <a:pt x="95009" y="26922"/>
                    <a:pt x="107910" y="30626"/>
                  </a:cubicBezTo>
                  <a:cubicBezTo>
                    <a:pt x="114932" y="32663"/>
                    <a:pt x="122288" y="33537"/>
                    <a:pt x="129656" y="33537"/>
                  </a:cubicBezTo>
                  <a:cubicBezTo>
                    <a:pt x="147981" y="33537"/>
                    <a:pt x="166382" y="28129"/>
                    <a:pt x="179895" y="21752"/>
                  </a:cubicBezTo>
                  <a:cubicBezTo>
                    <a:pt x="186211" y="18784"/>
                    <a:pt x="191492" y="17794"/>
                    <a:pt x="195727" y="17794"/>
                  </a:cubicBezTo>
                  <a:cubicBezTo>
                    <a:pt x="204198" y="17794"/>
                    <a:pt x="208482" y="21752"/>
                    <a:pt x="208482" y="21752"/>
                  </a:cubicBezTo>
                  <a:lnTo>
                    <a:pt x="208482" y="7909"/>
                  </a:lnTo>
                  <a:cubicBezTo>
                    <a:pt x="208482" y="7909"/>
                    <a:pt x="202602" y="3095"/>
                    <a:pt x="188728" y="3095"/>
                  </a:cubicBezTo>
                  <a:cubicBezTo>
                    <a:pt x="183909" y="3095"/>
                    <a:pt x="178125" y="3676"/>
                    <a:pt x="171289" y="5241"/>
                  </a:cubicBezTo>
                  <a:cubicBezTo>
                    <a:pt x="163497" y="7034"/>
                    <a:pt x="156765" y="7736"/>
                    <a:pt x="150488" y="7736"/>
                  </a:cubicBezTo>
                  <a:cubicBezTo>
                    <a:pt x="135401" y="7736"/>
                    <a:pt x="122941" y="3680"/>
                    <a:pt x="104708" y="971"/>
                  </a:cubicBezTo>
                  <a:cubicBezTo>
                    <a:pt x="100146" y="293"/>
                    <a:pt x="96191" y="1"/>
                    <a:pt x="92670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190200" y="1484650"/>
              <a:ext cx="5212075" cy="838400"/>
            </a:xfrm>
            <a:custGeom>
              <a:avLst/>
              <a:gdLst/>
              <a:ahLst/>
              <a:cxnLst/>
              <a:rect l="l" t="t" r="r" b="b"/>
              <a:pathLst>
                <a:path w="208483" h="33536" extrusionOk="0">
                  <a:moveTo>
                    <a:pt x="78912" y="1"/>
                  </a:moveTo>
                  <a:cubicBezTo>
                    <a:pt x="60551" y="1"/>
                    <a:pt x="42119" y="5398"/>
                    <a:pt x="28587" y="11783"/>
                  </a:cubicBezTo>
                  <a:cubicBezTo>
                    <a:pt x="22271" y="14752"/>
                    <a:pt x="16990" y="15742"/>
                    <a:pt x="12755" y="15742"/>
                  </a:cubicBezTo>
                  <a:cubicBezTo>
                    <a:pt x="4285" y="15742"/>
                    <a:pt x="0" y="11783"/>
                    <a:pt x="0" y="11783"/>
                  </a:cubicBezTo>
                  <a:lnTo>
                    <a:pt x="0" y="25626"/>
                  </a:lnTo>
                  <a:cubicBezTo>
                    <a:pt x="0" y="25626"/>
                    <a:pt x="5885" y="30427"/>
                    <a:pt x="19773" y="30427"/>
                  </a:cubicBezTo>
                  <a:cubicBezTo>
                    <a:pt x="24588" y="30427"/>
                    <a:pt x="30365" y="29849"/>
                    <a:pt x="37193" y="28295"/>
                  </a:cubicBezTo>
                  <a:cubicBezTo>
                    <a:pt x="44980" y="26512"/>
                    <a:pt x="51712" y="25814"/>
                    <a:pt x="57989" y="25814"/>
                  </a:cubicBezTo>
                  <a:cubicBezTo>
                    <a:pt x="73089" y="25814"/>
                    <a:pt x="85561" y="29855"/>
                    <a:pt x="103774" y="32565"/>
                  </a:cubicBezTo>
                  <a:cubicBezTo>
                    <a:pt x="108337" y="33243"/>
                    <a:pt x="112291" y="33535"/>
                    <a:pt x="115813" y="33535"/>
                  </a:cubicBezTo>
                  <a:cubicBezTo>
                    <a:pt x="132221" y="33535"/>
                    <a:pt x="139249" y="27187"/>
                    <a:pt x="154710" y="23892"/>
                  </a:cubicBezTo>
                  <a:cubicBezTo>
                    <a:pt x="157580" y="23279"/>
                    <a:pt x="160831" y="23020"/>
                    <a:pt x="164279" y="23020"/>
                  </a:cubicBezTo>
                  <a:cubicBezTo>
                    <a:pt x="183359" y="23020"/>
                    <a:pt x="208482" y="30964"/>
                    <a:pt x="208482" y="30964"/>
                  </a:cubicBezTo>
                  <a:lnTo>
                    <a:pt x="208482" y="18955"/>
                  </a:lnTo>
                  <a:cubicBezTo>
                    <a:pt x="193767" y="8176"/>
                    <a:pt x="175981" y="4272"/>
                    <a:pt x="162147" y="4272"/>
                  </a:cubicBezTo>
                  <a:cubicBezTo>
                    <a:pt x="157573" y="4272"/>
                    <a:pt x="153430" y="4699"/>
                    <a:pt x="149974" y="5445"/>
                  </a:cubicBezTo>
                  <a:cubicBezTo>
                    <a:pt x="143394" y="6865"/>
                    <a:pt x="137479" y="7949"/>
                    <a:pt x="130477" y="7949"/>
                  </a:cubicBezTo>
                  <a:cubicBezTo>
                    <a:pt x="122676" y="7949"/>
                    <a:pt x="113526" y="6604"/>
                    <a:pt x="100605" y="2877"/>
                  </a:cubicBezTo>
                  <a:cubicBezTo>
                    <a:pt x="93598" y="865"/>
                    <a:pt x="86261" y="1"/>
                    <a:pt x="78912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190198" y="5269634"/>
              <a:ext cx="5212075" cy="180555"/>
            </a:xfrm>
            <a:custGeom>
              <a:avLst/>
              <a:gdLst/>
              <a:ahLst/>
              <a:cxnLst/>
              <a:rect l="l" t="t" r="r" b="b"/>
              <a:pathLst>
                <a:path w="208483" h="79191" extrusionOk="0">
                  <a:moveTo>
                    <a:pt x="0" y="1"/>
                  </a:moveTo>
                  <a:lnTo>
                    <a:pt x="0" y="79191"/>
                  </a:lnTo>
                  <a:lnTo>
                    <a:pt x="208482" y="79191"/>
                  </a:lnTo>
                  <a:lnTo>
                    <a:pt x="208482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-42" y="49"/>
            <a:ext cx="12192093" cy="6025699"/>
            <a:chOff x="-32" y="36"/>
            <a:chExt cx="9144070" cy="4519274"/>
          </a:xfrm>
        </p:grpSpPr>
        <p:sp>
          <p:nvSpPr>
            <p:cNvPr id="14" name="Google Shape;14;p2"/>
            <p:cNvSpPr/>
            <p:nvPr/>
          </p:nvSpPr>
          <p:spPr>
            <a:xfrm>
              <a:off x="2190437" y="4266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5" name="Google Shape;15;p2"/>
            <p:cNvGrpSpPr/>
            <p:nvPr/>
          </p:nvGrpSpPr>
          <p:grpSpPr>
            <a:xfrm flipH="1">
              <a:off x="3710895" y="36"/>
              <a:ext cx="5433143" cy="4519274"/>
              <a:chOff x="1533850" y="565700"/>
              <a:chExt cx="3084384" cy="2565874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2185950" y="1330200"/>
                <a:ext cx="31875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5" extrusionOk="0">
                    <a:moveTo>
                      <a:pt x="518" y="1"/>
                    </a:moveTo>
                    <a:cubicBezTo>
                      <a:pt x="259" y="1"/>
                      <a:pt x="1" y="458"/>
                      <a:pt x="1" y="757"/>
                    </a:cubicBezTo>
                    <a:cubicBezTo>
                      <a:pt x="1" y="1015"/>
                      <a:pt x="239" y="1274"/>
                      <a:pt x="518" y="1274"/>
                    </a:cubicBezTo>
                    <a:cubicBezTo>
                      <a:pt x="816" y="1274"/>
                      <a:pt x="1274" y="1035"/>
                      <a:pt x="1274" y="757"/>
                    </a:cubicBezTo>
                    <a:cubicBezTo>
                      <a:pt x="1274" y="478"/>
                      <a:pt x="83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336708" y="1601979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034915" y="797263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185398" y="3072938"/>
                <a:ext cx="58700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114" extrusionOk="0">
                    <a:moveTo>
                      <a:pt x="1046" y="1"/>
                    </a:moveTo>
                    <a:cubicBezTo>
                      <a:pt x="709" y="1"/>
                      <a:pt x="382" y="98"/>
                      <a:pt x="239" y="329"/>
                    </a:cubicBezTo>
                    <a:cubicBezTo>
                      <a:pt x="0" y="747"/>
                      <a:pt x="259" y="1802"/>
                      <a:pt x="716" y="2040"/>
                    </a:cubicBezTo>
                    <a:cubicBezTo>
                      <a:pt x="798" y="2091"/>
                      <a:pt x="892" y="2114"/>
                      <a:pt x="992" y="2114"/>
                    </a:cubicBezTo>
                    <a:cubicBezTo>
                      <a:pt x="1398" y="2114"/>
                      <a:pt x="1901" y="1739"/>
                      <a:pt x="2109" y="1404"/>
                    </a:cubicBezTo>
                    <a:cubicBezTo>
                      <a:pt x="2348" y="986"/>
                      <a:pt x="2209" y="429"/>
                      <a:pt x="1791" y="170"/>
                    </a:cubicBezTo>
                    <a:cubicBezTo>
                      <a:pt x="1596" y="64"/>
                      <a:pt x="1317" y="1"/>
                      <a:pt x="10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239468" y="1091178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777395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925375" y="939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546350" y="748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4594334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617000" y="9089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715281" y="2778131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4176108" y="3107674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029812" y="2331449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4083059" y="11034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495867" y="3001839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39" y="935"/>
                      <a:pt x="558" y="935"/>
                    </a:cubicBezTo>
                    <a:cubicBezTo>
                      <a:pt x="777" y="935"/>
                      <a:pt x="956" y="756"/>
                      <a:pt x="956" y="537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360050" y="220410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213448" y="254136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485900" y="126455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9" y="0"/>
                      <a:pt x="0" y="319"/>
                      <a:pt x="0" y="538"/>
                    </a:cubicBezTo>
                    <a:cubicBezTo>
                      <a:pt x="0" y="756"/>
                      <a:pt x="319" y="936"/>
                      <a:pt x="537" y="936"/>
                    </a:cubicBezTo>
                    <a:cubicBezTo>
                      <a:pt x="776" y="936"/>
                      <a:pt x="935" y="75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960141" y="1851952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5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>
              <a:off x="-32" y="36"/>
              <a:ext cx="8001237" cy="4488725"/>
              <a:chOff x="1533850" y="565700"/>
              <a:chExt cx="4542286" cy="2548529"/>
            </a:xfrm>
          </p:grpSpPr>
          <p:sp>
            <p:nvSpPr>
              <p:cNvPr id="61" name="Google Shape;61;p2"/>
              <p:cNvSpPr/>
              <p:nvPr/>
            </p:nvSpPr>
            <p:spPr>
              <a:xfrm>
                <a:off x="2250191" y="1385662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2183475" y="173605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8" y="0"/>
                    </a:moveTo>
                    <a:cubicBezTo>
                      <a:pt x="179" y="0"/>
                      <a:pt x="0" y="318"/>
                      <a:pt x="0" y="537"/>
                    </a:cubicBezTo>
                    <a:cubicBezTo>
                      <a:pt x="0" y="756"/>
                      <a:pt x="179" y="935"/>
                      <a:pt x="398" y="935"/>
                    </a:cubicBezTo>
                    <a:cubicBezTo>
                      <a:pt x="617" y="935"/>
                      <a:pt x="955" y="756"/>
                      <a:pt x="955" y="537"/>
                    </a:cubicBezTo>
                    <a:cubicBezTo>
                      <a:pt x="955" y="318"/>
                      <a:pt x="617" y="0"/>
                      <a:pt x="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4442728" y="2925180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5543485" y="1076892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4904644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82116" y="982513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200281" y="834777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442130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165850" y="1060494"/>
                <a:ext cx="5872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1" extrusionOk="0">
                    <a:moveTo>
                      <a:pt x="1019" y="1"/>
                    </a:moveTo>
                    <a:cubicBezTo>
                      <a:pt x="688" y="1"/>
                      <a:pt x="369" y="99"/>
                      <a:pt x="239" y="326"/>
                    </a:cubicBezTo>
                    <a:cubicBezTo>
                      <a:pt x="0" y="764"/>
                      <a:pt x="279" y="1798"/>
                      <a:pt x="697" y="2037"/>
                    </a:cubicBezTo>
                    <a:cubicBezTo>
                      <a:pt x="783" y="2088"/>
                      <a:pt x="880" y="2110"/>
                      <a:pt x="981" y="2110"/>
                    </a:cubicBezTo>
                    <a:cubicBezTo>
                      <a:pt x="1398" y="2110"/>
                      <a:pt x="1898" y="1736"/>
                      <a:pt x="2089" y="1401"/>
                    </a:cubicBezTo>
                    <a:cubicBezTo>
                      <a:pt x="2348" y="983"/>
                      <a:pt x="2189" y="426"/>
                      <a:pt x="1771" y="187"/>
                    </a:cubicBezTo>
                    <a:cubicBezTo>
                      <a:pt x="1581" y="69"/>
                      <a:pt x="1296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487224" y="103869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2383949" y="2407289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7" y="1"/>
                    </a:moveTo>
                    <a:cubicBezTo>
                      <a:pt x="358" y="1"/>
                      <a:pt x="0" y="319"/>
                      <a:pt x="0" y="538"/>
                    </a:cubicBezTo>
                    <a:cubicBezTo>
                      <a:pt x="0" y="757"/>
                      <a:pt x="318" y="936"/>
                      <a:pt x="557" y="936"/>
                    </a:cubicBezTo>
                    <a:cubicBezTo>
                      <a:pt x="776" y="936"/>
                      <a:pt x="955" y="75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801013" y="101456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56"/>
                      <a:pt x="318" y="935"/>
                      <a:pt x="537" y="935"/>
                    </a:cubicBezTo>
                    <a:cubicBezTo>
                      <a:pt x="776" y="935"/>
                      <a:pt x="935" y="756"/>
                      <a:pt x="935" y="537"/>
                    </a:cubicBezTo>
                    <a:cubicBezTo>
                      <a:pt x="935" y="318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353998" y="30903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5686745" y="26036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6052236" y="1875848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712586" y="3081811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360050" y="20310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2646034" y="258462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106" name="Google Shape;106;p2"/>
          <p:cNvGrpSpPr/>
          <p:nvPr/>
        </p:nvGrpSpPr>
        <p:grpSpPr>
          <a:xfrm>
            <a:off x="11491091" y="4288890"/>
            <a:ext cx="1446555" cy="2185692"/>
            <a:chOff x="5736750" y="2784150"/>
            <a:chExt cx="696575" cy="1052500"/>
          </a:xfrm>
        </p:grpSpPr>
        <p:sp>
          <p:nvSpPr>
            <p:cNvPr id="107" name="Google Shape;107;p2"/>
            <p:cNvSpPr/>
            <p:nvPr/>
          </p:nvSpPr>
          <p:spPr>
            <a:xfrm>
              <a:off x="5766775" y="3217350"/>
              <a:ext cx="629250" cy="601400"/>
            </a:xfrm>
            <a:custGeom>
              <a:avLst/>
              <a:gdLst/>
              <a:ahLst/>
              <a:cxnLst/>
              <a:rect l="l" t="t" r="r" b="b"/>
              <a:pathLst>
                <a:path w="25170" h="24056" extrusionOk="0">
                  <a:moveTo>
                    <a:pt x="1" y="1"/>
                  </a:moveTo>
                  <a:lnTo>
                    <a:pt x="1" y="24055"/>
                  </a:lnTo>
                  <a:lnTo>
                    <a:pt x="25170" y="24055"/>
                  </a:lnTo>
                  <a:lnTo>
                    <a:pt x="25170" y="1"/>
                  </a:ln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973200" y="3401900"/>
              <a:ext cx="216400" cy="79600"/>
            </a:xfrm>
            <a:custGeom>
              <a:avLst/>
              <a:gdLst/>
              <a:ahLst/>
              <a:cxnLst/>
              <a:rect l="l" t="t" r="r" b="b"/>
              <a:pathLst>
                <a:path w="8656" h="3184" extrusionOk="0">
                  <a:moveTo>
                    <a:pt x="8656" y="1353"/>
                  </a:moveTo>
                  <a:lnTo>
                    <a:pt x="8656" y="1354"/>
                  </a:lnTo>
                  <a:lnTo>
                    <a:pt x="8656" y="1354"/>
                  </a:lnTo>
                  <a:cubicBezTo>
                    <a:pt x="8656" y="1354"/>
                    <a:pt x="8656" y="1353"/>
                    <a:pt x="8656" y="1353"/>
                  </a:cubicBezTo>
                  <a:close/>
                  <a:moveTo>
                    <a:pt x="4338" y="0"/>
                  </a:moveTo>
                  <a:cubicBezTo>
                    <a:pt x="1155" y="0"/>
                    <a:pt x="1" y="1353"/>
                    <a:pt x="1" y="1353"/>
                  </a:cubicBezTo>
                  <a:lnTo>
                    <a:pt x="1274" y="3184"/>
                  </a:lnTo>
                  <a:lnTo>
                    <a:pt x="7382" y="3184"/>
                  </a:lnTo>
                  <a:lnTo>
                    <a:pt x="8656" y="1354"/>
                  </a:lnTo>
                  <a:lnTo>
                    <a:pt x="8656" y="1354"/>
                  </a:lnTo>
                  <a:cubicBezTo>
                    <a:pt x="8656" y="1354"/>
                    <a:pt x="8656" y="1354"/>
                    <a:pt x="8656" y="1354"/>
                  </a:cubicBezTo>
                  <a:cubicBezTo>
                    <a:pt x="8639" y="1354"/>
                    <a:pt x="7499" y="0"/>
                    <a:pt x="4338" y="0"/>
                  </a:cubicBezTo>
                  <a:close/>
                </a:path>
              </a:pathLst>
            </a:custGeom>
            <a:solidFill>
              <a:srgbClr val="E294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989100" y="3431125"/>
              <a:ext cx="27100" cy="46525"/>
            </a:xfrm>
            <a:custGeom>
              <a:avLst/>
              <a:gdLst/>
              <a:ahLst/>
              <a:cxnLst/>
              <a:rect l="l" t="t" r="r" b="b"/>
              <a:pathLst>
                <a:path w="1084" h="1861" extrusionOk="0">
                  <a:moveTo>
                    <a:pt x="139" y="0"/>
                  </a:moveTo>
                  <a:cubicBezTo>
                    <a:pt x="71" y="0"/>
                    <a:pt x="1" y="63"/>
                    <a:pt x="41" y="145"/>
                  </a:cubicBezTo>
                  <a:cubicBezTo>
                    <a:pt x="320" y="702"/>
                    <a:pt x="598" y="1279"/>
                    <a:pt x="877" y="1816"/>
                  </a:cubicBezTo>
                  <a:cubicBezTo>
                    <a:pt x="896" y="1847"/>
                    <a:pt x="925" y="1861"/>
                    <a:pt x="954" y="1861"/>
                  </a:cubicBezTo>
                  <a:cubicBezTo>
                    <a:pt x="1018" y="1861"/>
                    <a:pt x="1083" y="1798"/>
                    <a:pt x="1056" y="1716"/>
                  </a:cubicBezTo>
                  <a:cubicBezTo>
                    <a:pt x="777" y="1139"/>
                    <a:pt x="479" y="602"/>
                    <a:pt x="220" y="45"/>
                  </a:cubicBezTo>
                  <a:cubicBezTo>
                    <a:pt x="201" y="14"/>
                    <a:pt x="171" y="0"/>
                    <a:pt x="139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017875" y="3421275"/>
              <a:ext cx="17625" cy="52075"/>
            </a:xfrm>
            <a:custGeom>
              <a:avLst/>
              <a:gdLst/>
              <a:ahLst/>
              <a:cxnLst/>
              <a:rect l="l" t="t" r="r" b="b"/>
              <a:pathLst>
                <a:path w="705" h="2083" extrusionOk="0">
                  <a:moveTo>
                    <a:pt x="118" y="0"/>
                  </a:moveTo>
                  <a:cubicBezTo>
                    <a:pt x="61" y="0"/>
                    <a:pt x="1" y="50"/>
                    <a:pt x="24" y="121"/>
                  </a:cubicBezTo>
                  <a:cubicBezTo>
                    <a:pt x="184" y="738"/>
                    <a:pt x="343" y="1394"/>
                    <a:pt x="502" y="2011"/>
                  </a:cubicBezTo>
                  <a:cubicBezTo>
                    <a:pt x="510" y="2061"/>
                    <a:pt x="550" y="2083"/>
                    <a:pt x="590" y="2083"/>
                  </a:cubicBezTo>
                  <a:cubicBezTo>
                    <a:pt x="647" y="2083"/>
                    <a:pt x="704" y="2040"/>
                    <a:pt x="681" y="1971"/>
                  </a:cubicBezTo>
                  <a:cubicBezTo>
                    <a:pt x="522" y="1334"/>
                    <a:pt x="383" y="718"/>
                    <a:pt x="203" y="81"/>
                  </a:cubicBezTo>
                  <a:cubicBezTo>
                    <a:pt x="195" y="24"/>
                    <a:pt x="157" y="0"/>
                    <a:pt x="118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046250" y="3414525"/>
              <a:ext cx="13825" cy="57050"/>
            </a:xfrm>
            <a:custGeom>
              <a:avLst/>
              <a:gdLst/>
              <a:ahLst/>
              <a:cxnLst/>
              <a:rect l="l" t="t" r="r" b="b"/>
              <a:pathLst>
                <a:path w="553" h="2282" extrusionOk="0">
                  <a:moveTo>
                    <a:pt x="110" y="0"/>
                  </a:moveTo>
                  <a:cubicBezTo>
                    <a:pt x="58" y="0"/>
                    <a:pt x="0" y="43"/>
                    <a:pt x="23" y="112"/>
                  </a:cubicBezTo>
                  <a:cubicBezTo>
                    <a:pt x="143" y="809"/>
                    <a:pt x="242" y="1505"/>
                    <a:pt x="362" y="2201"/>
                  </a:cubicBezTo>
                  <a:cubicBezTo>
                    <a:pt x="370" y="2258"/>
                    <a:pt x="404" y="2282"/>
                    <a:pt x="441" y="2282"/>
                  </a:cubicBezTo>
                  <a:cubicBezTo>
                    <a:pt x="495" y="2282"/>
                    <a:pt x="553" y="2232"/>
                    <a:pt x="541" y="2161"/>
                  </a:cubicBezTo>
                  <a:cubicBezTo>
                    <a:pt x="421" y="1465"/>
                    <a:pt x="322" y="769"/>
                    <a:pt x="183" y="72"/>
                  </a:cubicBezTo>
                  <a:cubicBezTo>
                    <a:pt x="183" y="22"/>
                    <a:pt x="148" y="0"/>
                    <a:pt x="110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079150" y="3410850"/>
              <a:ext cx="5000" cy="60700"/>
            </a:xfrm>
            <a:custGeom>
              <a:avLst/>
              <a:gdLst/>
              <a:ahLst/>
              <a:cxnLst/>
              <a:rect l="l" t="t" r="r" b="b"/>
              <a:pathLst>
                <a:path w="200" h="2428" extrusionOk="0">
                  <a:moveTo>
                    <a:pt x="100" y="1"/>
                  </a:moveTo>
                  <a:cubicBezTo>
                    <a:pt x="41" y="1"/>
                    <a:pt x="1" y="20"/>
                    <a:pt x="1" y="100"/>
                  </a:cubicBezTo>
                  <a:lnTo>
                    <a:pt x="1" y="2328"/>
                  </a:lnTo>
                  <a:cubicBezTo>
                    <a:pt x="1" y="2408"/>
                    <a:pt x="41" y="2428"/>
                    <a:pt x="100" y="2428"/>
                  </a:cubicBezTo>
                  <a:cubicBezTo>
                    <a:pt x="140" y="2428"/>
                    <a:pt x="200" y="2408"/>
                    <a:pt x="200" y="2328"/>
                  </a:cubicBezTo>
                  <a:lnTo>
                    <a:pt x="200" y="100"/>
                  </a:lnTo>
                  <a:cubicBezTo>
                    <a:pt x="200" y="40"/>
                    <a:pt x="140" y="1"/>
                    <a:pt x="100" y="1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147100" y="3430900"/>
              <a:ext cx="27275" cy="46675"/>
            </a:xfrm>
            <a:custGeom>
              <a:avLst/>
              <a:gdLst/>
              <a:ahLst/>
              <a:cxnLst/>
              <a:rect l="l" t="t" r="r" b="b"/>
              <a:pathLst>
                <a:path w="1091" h="1867" extrusionOk="0">
                  <a:moveTo>
                    <a:pt x="953" y="0"/>
                  </a:moveTo>
                  <a:cubicBezTo>
                    <a:pt x="923" y="0"/>
                    <a:pt x="897" y="16"/>
                    <a:pt x="884" y="54"/>
                  </a:cubicBezTo>
                  <a:cubicBezTo>
                    <a:pt x="605" y="611"/>
                    <a:pt x="307" y="1188"/>
                    <a:pt x="28" y="1725"/>
                  </a:cubicBezTo>
                  <a:cubicBezTo>
                    <a:pt x="0" y="1796"/>
                    <a:pt x="62" y="1866"/>
                    <a:pt x="128" y="1866"/>
                  </a:cubicBezTo>
                  <a:cubicBezTo>
                    <a:pt x="156" y="1866"/>
                    <a:pt x="184" y="1854"/>
                    <a:pt x="207" y="1825"/>
                  </a:cubicBezTo>
                  <a:cubicBezTo>
                    <a:pt x="486" y="1288"/>
                    <a:pt x="784" y="711"/>
                    <a:pt x="1063" y="154"/>
                  </a:cubicBezTo>
                  <a:cubicBezTo>
                    <a:pt x="1090" y="72"/>
                    <a:pt x="1016" y="0"/>
                    <a:pt x="953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127600" y="3421850"/>
              <a:ext cx="17325" cy="51500"/>
            </a:xfrm>
            <a:custGeom>
              <a:avLst/>
              <a:gdLst/>
              <a:ahLst/>
              <a:cxnLst/>
              <a:rect l="l" t="t" r="r" b="b"/>
              <a:pathLst>
                <a:path w="693" h="2060" extrusionOk="0">
                  <a:moveTo>
                    <a:pt x="574" y="0"/>
                  </a:moveTo>
                  <a:cubicBezTo>
                    <a:pt x="535" y="0"/>
                    <a:pt x="498" y="18"/>
                    <a:pt x="490" y="58"/>
                  </a:cubicBezTo>
                  <a:cubicBezTo>
                    <a:pt x="351" y="675"/>
                    <a:pt x="172" y="1311"/>
                    <a:pt x="13" y="1948"/>
                  </a:cubicBezTo>
                  <a:cubicBezTo>
                    <a:pt x="1" y="2017"/>
                    <a:pt x="57" y="2060"/>
                    <a:pt x="109" y="2060"/>
                  </a:cubicBezTo>
                  <a:cubicBezTo>
                    <a:pt x="147" y="2060"/>
                    <a:pt x="183" y="2038"/>
                    <a:pt x="192" y="1988"/>
                  </a:cubicBezTo>
                  <a:cubicBezTo>
                    <a:pt x="351" y="1371"/>
                    <a:pt x="510" y="715"/>
                    <a:pt x="669" y="98"/>
                  </a:cubicBezTo>
                  <a:cubicBezTo>
                    <a:pt x="693" y="38"/>
                    <a:pt x="632" y="0"/>
                    <a:pt x="574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102725" y="3414525"/>
              <a:ext cx="14050" cy="57050"/>
            </a:xfrm>
            <a:custGeom>
              <a:avLst/>
              <a:gdLst/>
              <a:ahLst/>
              <a:cxnLst/>
              <a:rect l="l" t="t" r="r" b="b"/>
              <a:pathLst>
                <a:path w="562" h="2282" extrusionOk="0">
                  <a:moveTo>
                    <a:pt x="453" y="0"/>
                  </a:moveTo>
                  <a:cubicBezTo>
                    <a:pt x="415" y="0"/>
                    <a:pt x="379" y="22"/>
                    <a:pt x="371" y="72"/>
                  </a:cubicBezTo>
                  <a:cubicBezTo>
                    <a:pt x="251" y="769"/>
                    <a:pt x="152" y="1465"/>
                    <a:pt x="13" y="2161"/>
                  </a:cubicBezTo>
                  <a:cubicBezTo>
                    <a:pt x="1" y="2232"/>
                    <a:pt x="66" y="2282"/>
                    <a:pt x="121" y="2282"/>
                  </a:cubicBezTo>
                  <a:cubicBezTo>
                    <a:pt x="159" y="2282"/>
                    <a:pt x="192" y="2258"/>
                    <a:pt x="192" y="2201"/>
                  </a:cubicBezTo>
                  <a:cubicBezTo>
                    <a:pt x="311" y="1505"/>
                    <a:pt x="411" y="809"/>
                    <a:pt x="550" y="112"/>
                  </a:cubicBezTo>
                  <a:cubicBezTo>
                    <a:pt x="562" y="43"/>
                    <a:pt x="506" y="0"/>
                    <a:pt x="453" y="0"/>
                  </a:cubicBezTo>
                  <a:close/>
                </a:path>
              </a:pathLst>
            </a:custGeom>
            <a:solidFill>
              <a:srgbClr val="E7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005550" y="3481975"/>
              <a:ext cx="152725" cy="336775"/>
            </a:xfrm>
            <a:custGeom>
              <a:avLst/>
              <a:gdLst/>
              <a:ahLst/>
              <a:cxnLst/>
              <a:rect l="l" t="t" r="r" b="b"/>
              <a:pathLst>
                <a:path w="6109" h="13471" extrusionOk="0">
                  <a:moveTo>
                    <a:pt x="0" y="1"/>
                  </a:moveTo>
                  <a:lnTo>
                    <a:pt x="0" y="13470"/>
                  </a:lnTo>
                  <a:lnTo>
                    <a:pt x="6108" y="13470"/>
                  </a:lnTo>
                  <a:lnTo>
                    <a:pt x="610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023450" y="3500375"/>
              <a:ext cx="115925" cy="95525"/>
            </a:xfrm>
            <a:custGeom>
              <a:avLst/>
              <a:gdLst/>
              <a:ahLst/>
              <a:cxnLst/>
              <a:rect l="l" t="t" r="r" b="b"/>
              <a:pathLst>
                <a:path w="4637" h="3821" extrusionOk="0">
                  <a:moveTo>
                    <a:pt x="4378" y="240"/>
                  </a:moveTo>
                  <a:lnTo>
                    <a:pt x="4378" y="3582"/>
                  </a:lnTo>
                  <a:lnTo>
                    <a:pt x="279" y="3582"/>
                  </a:lnTo>
                  <a:lnTo>
                    <a:pt x="279" y="240"/>
                  </a:lnTo>
                  <a:close/>
                  <a:moveTo>
                    <a:pt x="0" y="1"/>
                  </a:moveTo>
                  <a:lnTo>
                    <a:pt x="0" y="3821"/>
                  </a:lnTo>
                  <a:lnTo>
                    <a:pt x="4636" y="3821"/>
                  </a:lnTo>
                  <a:lnTo>
                    <a:pt x="4636" y="1"/>
                  </a:lnTo>
                  <a:close/>
                </a:path>
              </a:pathLst>
            </a:custGeom>
            <a:solidFill>
              <a:srgbClr val="FFFFFF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023450" y="3610300"/>
              <a:ext cx="115925" cy="188550"/>
            </a:xfrm>
            <a:custGeom>
              <a:avLst/>
              <a:gdLst/>
              <a:ahLst/>
              <a:cxnLst/>
              <a:rect l="l" t="t" r="r" b="b"/>
              <a:pathLst>
                <a:path w="4637" h="7542" extrusionOk="0">
                  <a:moveTo>
                    <a:pt x="4378" y="220"/>
                  </a:moveTo>
                  <a:lnTo>
                    <a:pt x="4378" y="7263"/>
                  </a:lnTo>
                  <a:lnTo>
                    <a:pt x="279" y="7263"/>
                  </a:lnTo>
                  <a:lnTo>
                    <a:pt x="279" y="220"/>
                  </a:lnTo>
                  <a:close/>
                  <a:moveTo>
                    <a:pt x="0" y="1"/>
                  </a:moveTo>
                  <a:lnTo>
                    <a:pt x="0" y="7542"/>
                  </a:lnTo>
                  <a:lnTo>
                    <a:pt x="4636" y="7542"/>
                  </a:lnTo>
                  <a:lnTo>
                    <a:pt x="4636" y="1"/>
                  </a:lnTo>
                  <a:close/>
                </a:path>
              </a:pathLst>
            </a:custGeom>
            <a:solidFill>
              <a:srgbClr val="FFFFFF">
                <a:alpha val="410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129400" y="364512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7"/>
                    <a:pt x="179" y="797"/>
                    <a:pt x="398" y="797"/>
                  </a:cubicBezTo>
                  <a:cubicBezTo>
                    <a:pt x="617" y="797"/>
                    <a:pt x="796" y="617"/>
                    <a:pt x="796" y="399"/>
                  </a:cubicBezTo>
                  <a:cubicBezTo>
                    <a:pt x="796" y="180"/>
                    <a:pt x="617" y="21"/>
                    <a:pt x="3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819500" y="3332250"/>
              <a:ext cx="106975" cy="168650"/>
            </a:xfrm>
            <a:custGeom>
              <a:avLst/>
              <a:gdLst/>
              <a:ahLst/>
              <a:cxnLst/>
              <a:rect l="l" t="t" r="r" b="b"/>
              <a:pathLst>
                <a:path w="4279" h="6746" extrusionOk="0">
                  <a:moveTo>
                    <a:pt x="2150" y="1"/>
                  </a:moveTo>
                  <a:cubicBezTo>
                    <a:pt x="976" y="1"/>
                    <a:pt x="1" y="976"/>
                    <a:pt x="1" y="2150"/>
                  </a:cubicBezTo>
                  <a:lnTo>
                    <a:pt x="1" y="6746"/>
                  </a:lnTo>
                  <a:lnTo>
                    <a:pt x="4279" y="6746"/>
                  </a:lnTo>
                  <a:lnTo>
                    <a:pt x="4279" y="2150"/>
                  </a:lnTo>
                  <a:cubicBezTo>
                    <a:pt x="4279" y="976"/>
                    <a:pt x="3324" y="1"/>
                    <a:pt x="2150" y="1"/>
                  </a:cubicBez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814525" y="3327775"/>
              <a:ext cx="116425" cy="178600"/>
            </a:xfrm>
            <a:custGeom>
              <a:avLst/>
              <a:gdLst/>
              <a:ahLst/>
              <a:cxnLst/>
              <a:rect l="l" t="t" r="r" b="b"/>
              <a:pathLst>
                <a:path w="4657" h="7144" extrusionOk="0">
                  <a:moveTo>
                    <a:pt x="2528" y="379"/>
                  </a:moveTo>
                  <a:cubicBezTo>
                    <a:pt x="3523" y="498"/>
                    <a:pt x="4279" y="1334"/>
                    <a:pt x="4279" y="2329"/>
                  </a:cubicBezTo>
                  <a:lnTo>
                    <a:pt x="4279" y="3363"/>
                  </a:lnTo>
                  <a:lnTo>
                    <a:pt x="2528" y="3363"/>
                  </a:lnTo>
                  <a:lnTo>
                    <a:pt x="2528" y="379"/>
                  </a:lnTo>
                  <a:close/>
                  <a:moveTo>
                    <a:pt x="2150" y="399"/>
                  </a:moveTo>
                  <a:lnTo>
                    <a:pt x="2150" y="3383"/>
                  </a:lnTo>
                  <a:lnTo>
                    <a:pt x="399" y="3383"/>
                  </a:lnTo>
                  <a:lnTo>
                    <a:pt x="399" y="2349"/>
                  </a:lnTo>
                  <a:cubicBezTo>
                    <a:pt x="379" y="1334"/>
                    <a:pt x="1155" y="498"/>
                    <a:pt x="2150" y="399"/>
                  </a:cubicBezTo>
                  <a:close/>
                  <a:moveTo>
                    <a:pt x="2130" y="3761"/>
                  </a:moveTo>
                  <a:lnTo>
                    <a:pt x="2130" y="6746"/>
                  </a:lnTo>
                  <a:lnTo>
                    <a:pt x="379" y="6746"/>
                  </a:lnTo>
                  <a:lnTo>
                    <a:pt x="379" y="3761"/>
                  </a:lnTo>
                  <a:close/>
                  <a:moveTo>
                    <a:pt x="4279" y="3761"/>
                  </a:moveTo>
                  <a:lnTo>
                    <a:pt x="4279" y="6746"/>
                  </a:lnTo>
                  <a:lnTo>
                    <a:pt x="2528" y="6746"/>
                  </a:lnTo>
                  <a:lnTo>
                    <a:pt x="2528" y="3761"/>
                  </a:lnTo>
                  <a:close/>
                  <a:moveTo>
                    <a:pt x="2349" y="1"/>
                  </a:moveTo>
                  <a:cubicBezTo>
                    <a:pt x="1055" y="1"/>
                    <a:pt x="1" y="1055"/>
                    <a:pt x="1" y="2349"/>
                  </a:cubicBezTo>
                  <a:lnTo>
                    <a:pt x="1" y="7144"/>
                  </a:lnTo>
                  <a:lnTo>
                    <a:pt x="4657" y="7144"/>
                  </a:lnTo>
                  <a:lnTo>
                    <a:pt x="4657" y="2349"/>
                  </a:lnTo>
                  <a:cubicBezTo>
                    <a:pt x="4657" y="1055"/>
                    <a:pt x="3622" y="1"/>
                    <a:pt x="2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779225" y="3486300"/>
              <a:ext cx="178750" cy="29525"/>
            </a:xfrm>
            <a:custGeom>
              <a:avLst/>
              <a:gdLst/>
              <a:ahLst/>
              <a:cxnLst/>
              <a:rect l="l" t="t" r="r" b="b"/>
              <a:pathLst>
                <a:path w="7150" h="1181" extrusionOk="0">
                  <a:moveTo>
                    <a:pt x="6604" y="1"/>
                  </a:moveTo>
                  <a:cubicBezTo>
                    <a:pt x="6216" y="1"/>
                    <a:pt x="5708" y="133"/>
                    <a:pt x="5432" y="265"/>
                  </a:cubicBezTo>
                  <a:cubicBezTo>
                    <a:pt x="5246" y="347"/>
                    <a:pt x="5082" y="385"/>
                    <a:pt x="4912" y="385"/>
                  </a:cubicBezTo>
                  <a:cubicBezTo>
                    <a:pt x="4628" y="385"/>
                    <a:pt x="4328" y="280"/>
                    <a:pt x="3880" y="106"/>
                  </a:cubicBezTo>
                  <a:cubicBezTo>
                    <a:pt x="3703" y="37"/>
                    <a:pt x="3542" y="10"/>
                    <a:pt x="3388" y="10"/>
                  </a:cubicBezTo>
                  <a:cubicBezTo>
                    <a:pt x="2922" y="10"/>
                    <a:pt x="2529" y="265"/>
                    <a:pt x="1990" y="385"/>
                  </a:cubicBezTo>
                  <a:cubicBezTo>
                    <a:pt x="1913" y="400"/>
                    <a:pt x="1841" y="406"/>
                    <a:pt x="1773" y="406"/>
                  </a:cubicBezTo>
                  <a:cubicBezTo>
                    <a:pt x="1309" y="406"/>
                    <a:pt x="1015" y="109"/>
                    <a:pt x="703" y="109"/>
                  </a:cubicBezTo>
                  <a:cubicBezTo>
                    <a:pt x="630" y="109"/>
                    <a:pt x="556" y="125"/>
                    <a:pt x="478" y="166"/>
                  </a:cubicBezTo>
                  <a:cubicBezTo>
                    <a:pt x="0" y="385"/>
                    <a:pt x="1095" y="1181"/>
                    <a:pt x="1095" y="1181"/>
                  </a:cubicBezTo>
                  <a:lnTo>
                    <a:pt x="6148" y="1181"/>
                  </a:lnTo>
                  <a:cubicBezTo>
                    <a:pt x="6148" y="1181"/>
                    <a:pt x="7044" y="862"/>
                    <a:pt x="7123" y="325"/>
                  </a:cubicBezTo>
                  <a:cubicBezTo>
                    <a:pt x="7150" y="86"/>
                    <a:pt x="6916" y="1"/>
                    <a:pt x="66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842875" y="3491425"/>
              <a:ext cx="35350" cy="8225"/>
            </a:xfrm>
            <a:custGeom>
              <a:avLst/>
              <a:gdLst/>
              <a:ahLst/>
              <a:cxnLst/>
              <a:rect l="l" t="t" r="r" b="b"/>
              <a:pathLst>
                <a:path w="1414" h="329" extrusionOk="0">
                  <a:moveTo>
                    <a:pt x="717" y="1"/>
                  </a:moveTo>
                  <a:cubicBezTo>
                    <a:pt x="618" y="1"/>
                    <a:pt x="518" y="21"/>
                    <a:pt x="419" y="60"/>
                  </a:cubicBezTo>
                  <a:cubicBezTo>
                    <a:pt x="339" y="80"/>
                    <a:pt x="260" y="100"/>
                    <a:pt x="200" y="160"/>
                  </a:cubicBezTo>
                  <a:cubicBezTo>
                    <a:pt x="41" y="259"/>
                    <a:pt x="1" y="319"/>
                    <a:pt x="1" y="319"/>
                  </a:cubicBezTo>
                  <a:cubicBezTo>
                    <a:pt x="1" y="319"/>
                    <a:pt x="100" y="319"/>
                    <a:pt x="240" y="299"/>
                  </a:cubicBezTo>
                  <a:cubicBezTo>
                    <a:pt x="359" y="279"/>
                    <a:pt x="538" y="259"/>
                    <a:pt x="717" y="259"/>
                  </a:cubicBezTo>
                  <a:lnTo>
                    <a:pt x="956" y="259"/>
                  </a:lnTo>
                  <a:cubicBezTo>
                    <a:pt x="1036" y="259"/>
                    <a:pt x="1115" y="279"/>
                    <a:pt x="1195" y="279"/>
                  </a:cubicBezTo>
                  <a:cubicBezTo>
                    <a:pt x="1280" y="293"/>
                    <a:pt x="1354" y="308"/>
                    <a:pt x="1391" y="315"/>
                  </a:cubicBezTo>
                  <a:lnTo>
                    <a:pt x="1391" y="315"/>
                  </a:lnTo>
                  <a:cubicBezTo>
                    <a:pt x="1363" y="287"/>
                    <a:pt x="1311" y="224"/>
                    <a:pt x="1235" y="160"/>
                  </a:cubicBezTo>
                  <a:cubicBezTo>
                    <a:pt x="1215" y="120"/>
                    <a:pt x="1195" y="100"/>
                    <a:pt x="1135" y="80"/>
                  </a:cubicBezTo>
                  <a:cubicBezTo>
                    <a:pt x="1115" y="60"/>
                    <a:pt x="1055" y="21"/>
                    <a:pt x="1016" y="21"/>
                  </a:cubicBezTo>
                  <a:cubicBezTo>
                    <a:pt x="916" y="1"/>
                    <a:pt x="817" y="1"/>
                    <a:pt x="717" y="1"/>
                  </a:cubicBezTo>
                  <a:close/>
                  <a:moveTo>
                    <a:pt x="1391" y="315"/>
                  </a:moveTo>
                  <a:cubicBezTo>
                    <a:pt x="1399" y="323"/>
                    <a:pt x="1406" y="328"/>
                    <a:pt x="1409" y="328"/>
                  </a:cubicBezTo>
                  <a:cubicBezTo>
                    <a:pt x="1412" y="328"/>
                    <a:pt x="1414" y="325"/>
                    <a:pt x="1414" y="319"/>
                  </a:cubicBezTo>
                  <a:cubicBezTo>
                    <a:pt x="1414" y="319"/>
                    <a:pt x="1405" y="317"/>
                    <a:pt x="1391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919000" y="3491175"/>
              <a:ext cx="28375" cy="8250"/>
            </a:xfrm>
            <a:custGeom>
              <a:avLst/>
              <a:gdLst/>
              <a:ahLst/>
              <a:cxnLst/>
              <a:rect l="l" t="t" r="r" b="b"/>
              <a:pathLst>
                <a:path w="1135" h="330" extrusionOk="0">
                  <a:moveTo>
                    <a:pt x="764" y="1"/>
                  </a:moveTo>
                  <a:cubicBezTo>
                    <a:pt x="687" y="1"/>
                    <a:pt x="607" y="11"/>
                    <a:pt x="537" y="31"/>
                  </a:cubicBezTo>
                  <a:cubicBezTo>
                    <a:pt x="378" y="70"/>
                    <a:pt x="259" y="130"/>
                    <a:pt x="159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29"/>
                    <a:pt x="179" y="309"/>
                  </a:cubicBezTo>
                  <a:cubicBezTo>
                    <a:pt x="299" y="289"/>
                    <a:pt x="438" y="249"/>
                    <a:pt x="577" y="210"/>
                  </a:cubicBezTo>
                  <a:cubicBezTo>
                    <a:pt x="657" y="190"/>
                    <a:pt x="696" y="190"/>
                    <a:pt x="776" y="150"/>
                  </a:cubicBezTo>
                  <a:cubicBezTo>
                    <a:pt x="856" y="150"/>
                    <a:pt x="895" y="130"/>
                    <a:pt x="955" y="130"/>
                  </a:cubicBezTo>
                  <a:lnTo>
                    <a:pt x="103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4" y="190"/>
                    <a:pt x="1134" y="190"/>
                    <a:pt x="1134" y="190"/>
                  </a:cubicBezTo>
                  <a:cubicBezTo>
                    <a:pt x="1134" y="190"/>
                    <a:pt x="1134" y="170"/>
                    <a:pt x="1094" y="130"/>
                  </a:cubicBezTo>
                  <a:cubicBezTo>
                    <a:pt x="1094" y="110"/>
                    <a:pt x="1075" y="110"/>
                    <a:pt x="1055" y="90"/>
                  </a:cubicBezTo>
                  <a:cubicBezTo>
                    <a:pt x="1035" y="70"/>
                    <a:pt x="995" y="70"/>
                    <a:pt x="975" y="31"/>
                  </a:cubicBezTo>
                  <a:cubicBezTo>
                    <a:pt x="915" y="11"/>
                    <a:pt x="841" y="1"/>
                    <a:pt x="7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793650" y="34938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89" y="0"/>
                  </a:moveTo>
                  <a:cubicBezTo>
                    <a:pt x="145" y="0"/>
                    <a:pt x="105" y="6"/>
                    <a:pt x="8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79" y="83"/>
                    <a:pt x="219" y="103"/>
                  </a:cubicBezTo>
                  <a:cubicBezTo>
                    <a:pt x="279" y="103"/>
                    <a:pt x="319" y="123"/>
                    <a:pt x="339" y="123"/>
                  </a:cubicBezTo>
                  <a:cubicBezTo>
                    <a:pt x="438" y="162"/>
                    <a:pt x="537" y="182"/>
                    <a:pt x="617" y="202"/>
                  </a:cubicBezTo>
                  <a:cubicBezTo>
                    <a:pt x="677" y="222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7" y="103"/>
                    <a:pt x="478" y="63"/>
                    <a:pt x="378" y="23"/>
                  </a:cubicBezTo>
                  <a:cubicBezTo>
                    <a:pt x="321" y="12"/>
                    <a:pt x="250" y="0"/>
                    <a:pt x="189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237325" y="3332250"/>
              <a:ext cx="106975" cy="168650"/>
            </a:xfrm>
            <a:custGeom>
              <a:avLst/>
              <a:gdLst/>
              <a:ahLst/>
              <a:cxnLst/>
              <a:rect l="l" t="t" r="r" b="b"/>
              <a:pathLst>
                <a:path w="4279" h="6746" extrusionOk="0">
                  <a:moveTo>
                    <a:pt x="2150" y="1"/>
                  </a:moveTo>
                  <a:cubicBezTo>
                    <a:pt x="976" y="1"/>
                    <a:pt x="1" y="976"/>
                    <a:pt x="1" y="2150"/>
                  </a:cubicBezTo>
                  <a:lnTo>
                    <a:pt x="1" y="6746"/>
                  </a:lnTo>
                  <a:lnTo>
                    <a:pt x="4278" y="6746"/>
                  </a:lnTo>
                  <a:lnTo>
                    <a:pt x="4278" y="2150"/>
                  </a:lnTo>
                  <a:cubicBezTo>
                    <a:pt x="4278" y="976"/>
                    <a:pt x="3323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32350" y="3327775"/>
              <a:ext cx="116925" cy="178600"/>
            </a:xfrm>
            <a:custGeom>
              <a:avLst/>
              <a:gdLst/>
              <a:ahLst/>
              <a:cxnLst/>
              <a:rect l="l" t="t" r="r" b="b"/>
              <a:pathLst>
                <a:path w="4677" h="7144" extrusionOk="0">
                  <a:moveTo>
                    <a:pt x="2547" y="379"/>
                  </a:moveTo>
                  <a:cubicBezTo>
                    <a:pt x="3542" y="498"/>
                    <a:pt x="4318" y="1334"/>
                    <a:pt x="4318" y="2329"/>
                  </a:cubicBezTo>
                  <a:lnTo>
                    <a:pt x="4318" y="3363"/>
                  </a:lnTo>
                  <a:lnTo>
                    <a:pt x="2547" y="3363"/>
                  </a:lnTo>
                  <a:lnTo>
                    <a:pt x="2547" y="379"/>
                  </a:lnTo>
                  <a:close/>
                  <a:moveTo>
                    <a:pt x="2169" y="399"/>
                  </a:moveTo>
                  <a:lnTo>
                    <a:pt x="2169" y="3383"/>
                  </a:lnTo>
                  <a:lnTo>
                    <a:pt x="438" y="3383"/>
                  </a:lnTo>
                  <a:lnTo>
                    <a:pt x="438" y="2349"/>
                  </a:lnTo>
                  <a:cubicBezTo>
                    <a:pt x="399" y="1334"/>
                    <a:pt x="1175" y="498"/>
                    <a:pt x="2169" y="399"/>
                  </a:cubicBezTo>
                  <a:close/>
                  <a:moveTo>
                    <a:pt x="2150" y="3761"/>
                  </a:moveTo>
                  <a:lnTo>
                    <a:pt x="2150" y="6746"/>
                  </a:lnTo>
                  <a:lnTo>
                    <a:pt x="399" y="6746"/>
                  </a:lnTo>
                  <a:lnTo>
                    <a:pt x="399" y="3761"/>
                  </a:lnTo>
                  <a:close/>
                  <a:moveTo>
                    <a:pt x="4318" y="3761"/>
                  </a:moveTo>
                  <a:lnTo>
                    <a:pt x="4318" y="6746"/>
                  </a:lnTo>
                  <a:lnTo>
                    <a:pt x="2547" y="6746"/>
                  </a:lnTo>
                  <a:lnTo>
                    <a:pt x="2547" y="3761"/>
                  </a:lnTo>
                  <a:close/>
                  <a:moveTo>
                    <a:pt x="2349" y="1"/>
                  </a:moveTo>
                  <a:cubicBezTo>
                    <a:pt x="1055" y="1"/>
                    <a:pt x="1" y="1055"/>
                    <a:pt x="1" y="2349"/>
                  </a:cubicBezTo>
                  <a:lnTo>
                    <a:pt x="1" y="7144"/>
                  </a:lnTo>
                  <a:lnTo>
                    <a:pt x="4656" y="7144"/>
                  </a:lnTo>
                  <a:lnTo>
                    <a:pt x="4656" y="2349"/>
                  </a:lnTo>
                  <a:cubicBezTo>
                    <a:pt x="4676" y="1055"/>
                    <a:pt x="3642" y="1"/>
                    <a:pt x="2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197550" y="3486300"/>
              <a:ext cx="178975" cy="29525"/>
            </a:xfrm>
            <a:custGeom>
              <a:avLst/>
              <a:gdLst/>
              <a:ahLst/>
              <a:cxnLst/>
              <a:rect l="l" t="t" r="r" b="b"/>
              <a:pathLst>
                <a:path w="7159" h="1181" extrusionOk="0">
                  <a:moveTo>
                    <a:pt x="6612" y="1"/>
                  </a:moveTo>
                  <a:cubicBezTo>
                    <a:pt x="6222" y="1"/>
                    <a:pt x="5708" y="133"/>
                    <a:pt x="5432" y="265"/>
                  </a:cubicBezTo>
                  <a:cubicBezTo>
                    <a:pt x="5245" y="347"/>
                    <a:pt x="5084" y="385"/>
                    <a:pt x="4917" y="385"/>
                  </a:cubicBezTo>
                  <a:cubicBezTo>
                    <a:pt x="4637" y="385"/>
                    <a:pt x="4340" y="280"/>
                    <a:pt x="3880" y="106"/>
                  </a:cubicBezTo>
                  <a:cubicBezTo>
                    <a:pt x="3703" y="37"/>
                    <a:pt x="3543" y="10"/>
                    <a:pt x="3391" y="10"/>
                  </a:cubicBezTo>
                  <a:cubicBezTo>
                    <a:pt x="2929" y="10"/>
                    <a:pt x="2544" y="265"/>
                    <a:pt x="1990" y="385"/>
                  </a:cubicBezTo>
                  <a:cubicBezTo>
                    <a:pt x="1913" y="400"/>
                    <a:pt x="1841" y="406"/>
                    <a:pt x="1773" y="406"/>
                  </a:cubicBezTo>
                  <a:cubicBezTo>
                    <a:pt x="1312" y="406"/>
                    <a:pt x="1028" y="109"/>
                    <a:pt x="710" y="109"/>
                  </a:cubicBezTo>
                  <a:cubicBezTo>
                    <a:pt x="635" y="109"/>
                    <a:pt x="559" y="125"/>
                    <a:pt x="478" y="166"/>
                  </a:cubicBezTo>
                  <a:cubicBezTo>
                    <a:pt x="0" y="385"/>
                    <a:pt x="1094" y="1181"/>
                    <a:pt x="1094" y="1181"/>
                  </a:cubicBezTo>
                  <a:lnTo>
                    <a:pt x="6148" y="1181"/>
                  </a:lnTo>
                  <a:cubicBezTo>
                    <a:pt x="6148" y="1181"/>
                    <a:pt x="7043" y="862"/>
                    <a:pt x="7123" y="325"/>
                  </a:cubicBezTo>
                  <a:cubicBezTo>
                    <a:pt x="7158" y="86"/>
                    <a:pt x="6925" y="1"/>
                    <a:pt x="66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260700" y="3491425"/>
              <a:ext cx="35350" cy="8225"/>
            </a:xfrm>
            <a:custGeom>
              <a:avLst/>
              <a:gdLst/>
              <a:ahLst/>
              <a:cxnLst/>
              <a:rect l="l" t="t" r="r" b="b"/>
              <a:pathLst>
                <a:path w="1414" h="329" extrusionOk="0">
                  <a:moveTo>
                    <a:pt x="717" y="1"/>
                  </a:moveTo>
                  <a:cubicBezTo>
                    <a:pt x="618" y="1"/>
                    <a:pt x="518" y="21"/>
                    <a:pt x="419" y="60"/>
                  </a:cubicBezTo>
                  <a:cubicBezTo>
                    <a:pt x="339" y="80"/>
                    <a:pt x="260" y="100"/>
                    <a:pt x="200" y="160"/>
                  </a:cubicBezTo>
                  <a:cubicBezTo>
                    <a:pt x="41" y="259"/>
                    <a:pt x="1" y="319"/>
                    <a:pt x="1" y="319"/>
                  </a:cubicBezTo>
                  <a:cubicBezTo>
                    <a:pt x="1" y="319"/>
                    <a:pt x="120" y="319"/>
                    <a:pt x="240" y="299"/>
                  </a:cubicBezTo>
                  <a:cubicBezTo>
                    <a:pt x="359" y="279"/>
                    <a:pt x="538" y="259"/>
                    <a:pt x="717" y="259"/>
                  </a:cubicBezTo>
                  <a:lnTo>
                    <a:pt x="956" y="259"/>
                  </a:lnTo>
                  <a:cubicBezTo>
                    <a:pt x="1035" y="259"/>
                    <a:pt x="1115" y="279"/>
                    <a:pt x="1195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3" y="287"/>
                    <a:pt x="1311" y="224"/>
                    <a:pt x="1234" y="160"/>
                  </a:cubicBezTo>
                  <a:cubicBezTo>
                    <a:pt x="1215" y="120"/>
                    <a:pt x="1195" y="100"/>
                    <a:pt x="1135" y="80"/>
                  </a:cubicBezTo>
                  <a:cubicBezTo>
                    <a:pt x="1115" y="60"/>
                    <a:pt x="1055" y="21"/>
                    <a:pt x="1016" y="21"/>
                  </a:cubicBezTo>
                  <a:cubicBezTo>
                    <a:pt x="916" y="1"/>
                    <a:pt x="817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337800" y="34911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8" y="11"/>
                    <a:pt x="518" y="31"/>
                  </a:cubicBezTo>
                  <a:cubicBezTo>
                    <a:pt x="359" y="70"/>
                    <a:pt x="240" y="130"/>
                    <a:pt x="140" y="210"/>
                  </a:cubicBezTo>
                  <a:cubicBezTo>
                    <a:pt x="41" y="289"/>
                    <a:pt x="1" y="329"/>
                    <a:pt x="1" y="329"/>
                  </a:cubicBezTo>
                  <a:cubicBezTo>
                    <a:pt x="1" y="329"/>
                    <a:pt x="60" y="329"/>
                    <a:pt x="160" y="309"/>
                  </a:cubicBezTo>
                  <a:cubicBezTo>
                    <a:pt x="299" y="289"/>
                    <a:pt x="419" y="249"/>
                    <a:pt x="558" y="210"/>
                  </a:cubicBezTo>
                  <a:cubicBezTo>
                    <a:pt x="637" y="190"/>
                    <a:pt x="697" y="190"/>
                    <a:pt x="757" y="150"/>
                  </a:cubicBezTo>
                  <a:cubicBezTo>
                    <a:pt x="836" y="150"/>
                    <a:pt x="876" y="130"/>
                    <a:pt x="936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5" y="19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55" y="110"/>
                    <a:pt x="1035" y="90"/>
                  </a:cubicBezTo>
                  <a:cubicBezTo>
                    <a:pt x="1015" y="70"/>
                    <a:pt x="996" y="70"/>
                    <a:pt x="956" y="31"/>
                  </a:cubicBezTo>
                  <a:cubicBezTo>
                    <a:pt x="896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211975" y="34938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97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20" y="63"/>
                    <a:pt x="2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20" y="103"/>
                    <a:pt x="20" y="83"/>
                  </a:cubicBezTo>
                  <a:lnTo>
                    <a:pt x="99" y="83"/>
                  </a:lnTo>
                  <a:cubicBezTo>
                    <a:pt x="119" y="83"/>
                    <a:pt x="179" y="83"/>
                    <a:pt x="219" y="103"/>
                  </a:cubicBezTo>
                  <a:cubicBezTo>
                    <a:pt x="279" y="103"/>
                    <a:pt x="318" y="123"/>
                    <a:pt x="358" y="123"/>
                  </a:cubicBezTo>
                  <a:cubicBezTo>
                    <a:pt x="458" y="162"/>
                    <a:pt x="557" y="182"/>
                    <a:pt x="617" y="202"/>
                  </a:cubicBezTo>
                  <a:cubicBezTo>
                    <a:pt x="676" y="222"/>
                    <a:pt x="716" y="222"/>
                    <a:pt x="716" y="222"/>
                  </a:cubicBezTo>
                  <a:cubicBezTo>
                    <a:pt x="716" y="222"/>
                    <a:pt x="696" y="182"/>
                    <a:pt x="61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806575" y="35963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8"/>
                  </a:lnTo>
                  <a:lnTo>
                    <a:pt x="1493" y="63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840900" y="36242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274150" y="36884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308450" y="3717250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274150" y="37520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308450" y="3780425"/>
              <a:ext cx="37350" cy="15950"/>
            </a:xfrm>
            <a:custGeom>
              <a:avLst/>
              <a:gdLst/>
              <a:ahLst/>
              <a:cxnLst/>
              <a:rect l="l" t="t" r="r" b="b"/>
              <a:pathLst>
                <a:path w="1494" h="638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119450" y="33238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153775" y="33521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873225" y="37525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907050" y="37809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E2A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748875" y="2829375"/>
              <a:ext cx="669050" cy="454650"/>
            </a:xfrm>
            <a:custGeom>
              <a:avLst/>
              <a:gdLst/>
              <a:ahLst/>
              <a:cxnLst/>
              <a:rect l="l" t="t" r="r" b="b"/>
              <a:pathLst>
                <a:path w="26762" h="18186" extrusionOk="0">
                  <a:moveTo>
                    <a:pt x="2706" y="1"/>
                  </a:moveTo>
                  <a:lnTo>
                    <a:pt x="80" y="16117"/>
                  </a:lnTo>
                  <a:cubicBezTo>
                    <a:pt x="40" y="16216"/>
                    <a:pt x="21" y="16316"/>
                    <a:pt x="21" y="16415"/>
                  </a:cubicBezTo>
                  <a:lnTo>
                    <a:pt x="1" y="16535"/>
                  </a:lnTo>
                  <a:cubicBezTo>
                    <a:pt x="1" y="17450"/>
                    <a:pt x="737" y="18186"/>
                    <a:pt x="1632" y="18186"/>
                  </a:cubicBezTo>
                  <a:cubicBezTo>
                    <a:pt x="2269" y="18186"/>
                    <a:pt x="2806" y="17828"/>
                    <a:pt x="3104" y="17311"/>
                  </a:cubicBezTo>
                  <a:cubicBezTo>
                    <a:pt x="3383" y="17828"/>
                    <a:pt x="3920" y="18186"/>
                    <a:pt x="4577" y="18186"/>
                  </a:cubicBezTo>
                  <a:cubicBezTo>
                    <a:pt x="5194" y="18186"/>
                    <a:pt x="5751" y="17828"/>
                    <a:pt x="6029" y="17311"/>
                  </a:cubicBezTo>
                  <a:cubicBezTo>
                    <a:pt x="6308" y="17828"/>
                    <a:pt x="6865" y="18186"/>
                    <a:pt x="7501" y="18186"/>
                  </a:cubicBezTo>
                  <a:cubicBezTo>
                    <a:pt x="8118" y="18186"/>
                    <a:pt x="8675" y="17828"/>
                    <a:pt x="8974" y="17311"/>
                  </a:cubicBezTo>
                  <a:cubicBezTo>
                    <a:pt x="9252" y="17828"/>
                    <a:pt x="9790" y="18186"/>
                    <a:pt x="10446" y="18186"/>
                  </a:cubicBezTo>
                  <a:cubicBezTo>
                    <a:pt x="11063" y="18186"/>
                    <a:pt x="11600" y="17828"/>
                    <a:pt x="11899" y="17311"/>
                  </a:cubicBezTo>
                  <a:cubicBezTo>
                    <a:pt x="12177" y="17828"/>
                    <a:pt x="12734" y="18186"/>
                    <a:pt x="13371" y="18186"/>
                  </a:cubicBezTo>
                  <a:cubicBezTo>
                    <a:pt x="13988" y="18186"/>
                    <a:pt x="14545" y="17828"/>
                    <a:pt x="14843" y="17311"/>
                  </a:cubicBezTo>
                  <a:cubicBezTo>
                    <a:pt x="15122" y="17828"/>
                    <a:pt x="15659" y="18186"/>
                    <a:pt x="16316" y="18186"/>
                  </a:cubicBezTo>
                  <a:cubicBezTo>
                    <a:pt x="16952" y="18186"/>
                    <a:pt x="17470" y="17828"/>
                    <a:pt x="17768" y="17311"/>
                  </a:cubicBezTo>
                  <a:cubicBezTo>
                    <a:pt x="18047" y="17828"/>
                    <a:pt x="18604" y="18186"/>
                    <a:pt x="19240" y="18186"/>
                  </a:cubicBezTo>
                  <a:cubicBezTo>
                    <a:pt x="19857" y="18186"/>
                    <a:pt x="20414" y="17828"/>
                    <a:pt x="20713" y="17311"/>
                  </a:cubicBezTo>
                  <a:cubicBezTo>
                    <a:pt x="20991" y="17828"/>
                    <a:pt x="21528" y="18186"/>
                    <a:pt x="22185" y="18186"/>
                  </a:cubicBezTo>
                  <a:cubicBezTo>
                    <a:pt x="22802" y="18186"/>
                    <a:pt x="23339" y="17828"/>
                    <a:pt x="23637" y="17311"/>
                  </a:cubicBezTo>
                  <a:cubicBezTo>
                    <a:pt x="23916" y="17828"/>
                    <a:pt x="24473" y="18186"/>
                    <a:pt x="25110" y="18186"/>
                  </a:cubicBezTo>
                  <a:cubicBezTo>
                    <a:pt x="26025" y="18186"/>
                    <a:pt x="26761" y="17430"/>
                    <a:pt x="26761" y="16535"/>
                  </a:cubicBezTo>
                  <a:cubicBezTo>
                    <a:pt x="26642" y="16336"/>
                    <a:pt x="26602" y="16157"/>
                    <a:pt x="26562" y="16017"/>
                  </a:cubicBezTo>
                  <a:lnTo>
                    <a:pt x="239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824219" y="2792270"/>
              <a:ext cx="70425" cy="454186"/>
            </a:xfrm>
            <a:custGeom>
              <a:avLst/>
              <a:gdLst/>
              <a:ahLst/>
              <a:cxnLst/>
              <a:rect l="l" t="t" r="r" b="b"/>
              <a:pathLst>
                <a:path w="2817" h="20195" extrusionOk="0">
                  <a:moveTo>
                    <a:pt x="2660" y="0"/>
                  </a:moveTo>
                  <a:cubicBezTo>
                    <a:pt x="2577" y="0"/>
                    <a:pt x="2488" y="50"/>
                    <a:pt x="2478" y="149"/>
                  </a:cubicBezTo>
                  <a:cubicBezTo>
                    <a:pt x="1662" y="6795"/>
                    <a:pt x="846" y="13440"/>
                    <a:pt x="11" y="20046"/>
                  </a:cubicBezTo>
                  <a:cubicBezTo>
                    <a:pt x="1" y="20145"/>
                    <a:pt x="75" y="20195"/>
                    <a:pt x="158" y="20195"/>
                  </a:cubicBezTo>
                  <a:cubicBezTo>
                    <a:pt x="240" y="20195"/>
                    <a:pt x="329" y="20145"/>
                    <a:pt x="349" y="20046"/>
                  </a:cubicBezTo>
                  <a:cubicBezTo>
                    <a:pt x="1165" y="13400"/>
                    <a:pt x="1981" y="6775"/>
                    <a:pt x="2796" y="149"/>
                  </a:cubicBezTo>
                  <a:cubicBezTo>
                    <a:pt x="2816" y="50"/>
                    <a:pt x="2742" y="0"/>
                    <a:pt x="2660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896596" y="2791821"/>
              <a:ext cx="51525" cy="450497"/>
            </a:xfrm>
            <a:custGeom>
              <a:avLst/>
              <a:gdLst/>
              <a:ahLst/>
              <a:cxnLst/>
              <a:rect l="l" t="t" r="r" b="b"/>
              <a:pathLst>
                <a:path w="2061" h="20031" extrusionOk="0">
                  <a:moveTo>
                    <a:pt x="1906" y="0"/>
                  </a:moveTo>
                  <a:cubicBezTo>
                    <a:pt x="1826" y="0"/>
                    <a:pt x="1742" y="50"/>
                    <a:pt x="1732" y="150"/>
                  </a:cubicBezTo>
                  <a:cubicBezTo>
                    <a:pt x="1155" y="6715"/>
                    <a:pt x="578" y="13301"/>
                    <a:pt x="1" y="19867"/>
                  </a:cubicBezTo>
                  <a:cubicBezTo>
                    <a:pt x="1" y="19976"/>
                    <a:pt x="85" y="20031"/>
                    <a:pt x="170" y="20031"/>
                  </a:cubicBezTo>
                  <a:cubicBezTo>
                    <a:pt x="254" y="20031"/>
                    <a:pt x="339" y="19976"/>
                    <a:pt x="339" y="19867"/>
                  </a:cubicBezTo>
                  <a:cubicBezTo>
                    <a:pt x="896" y="13301"/>
                    <a:pt x="1473" y="6715"/>
                    <a:pt x="2050" y="150"/>
                  </a:cubicBezTo>
                  <a:cubicBezTo>
                    <a:pt x="2060" y="50"/>
                    <a:pt x="1985" y="0"/>
                    <a:pt x="1906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969723" y="2792270"/>
              <a:ext cx="35850" cy="445684"/>
            </a:xfrm>
            <a:custGeom>
              <a:avLst/>
              <a:gdLst/>
              <a:ahLst/>
              <a:cxnLst/>
              <a:rect l="l" t="t" r="r" b="b"/>
              <a:pathLst>
                <a:path w="1434" h="19817" extrusionOk="0">
                  <a:moveTo>
                    <a:pt x="1281" y="0"/>
                  </a:moveTo>
                  <a:cubicBezTo>
                    <a:pt x="1204" y="0"/>
                    <a:pt x="1125" y="50"/>
                    <a:pt x="1115" y="149"/>
                  </a:cubicBezTo>
                  <a:cubicBezTo>
                    <a:pt x="737" y="6675"/>
                    <a:pt x="359" y="13162"/>
                    <a:pt x="1" y="19668"/>
                  </a:cubicBezTo>
                  <a:cubicBezTo>
                    <a:pt x="1" y="19767"/>
                    <a:pt x="75" y="19817"/>
                    <a:pt x="152" y="19817"/>
                  </a:cubicBezTo>
                  <a:cubicBezTo>
                    <a:pt x="229" y="19817"/>
                    <a:pt x="309" y="19767"/>
                    <a:pt x="319" y="19668"/>
                  </a:cubicBezTo>
                  <a:cubicBezTo>
                    <a:pt x="697" y="13162"/>
                    <a:pt x="1055" y="6675"/>
                    <a:pt x="1433" y="149"/>
                  </a:cubicBezTo>
                  <a:cubicBezTo>
                    <a:pt x="1433" y="50"/>
                    <a:pt x="1358" y="0"/>
                    <a:pt x="1281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039850" y="2792270"/>
              <a:ext cx="8000" cy="441209"/>
            </a:xfrm>
            <a:custGeom>
              <a:avLst/>
              <a:gdLst/>
              <a:ahLst/>
              <a:cxnLst/>
              <a:rect l="l" t="t" r="r" b="b"/>
              <a:pathLst>
                <a:path w="320" h="19618" extrusionOk="0">
                  <a:moveTo>
                    <a:pt x="160" y="0"/>
                  </a:moveTo>
                  <a:cubicBezTo>
                    <a:pt x="80" y="0"/>
                    <a:pt x="1" y="50"/>
                    <a:pt x="1" y="149"/>
                  </a:cubicBezTo>
                  <a:lnTo>
                    <a:pt x="1" y="19469"/>
                  </a:lnTo>
                  <a:cubicBezTo>
                    <a:pt x="1" y="19568"/>
                    <a:pt x="80" y="19618"/>
                    <a:pt x="160" y="19618"/>
                  </a:cubicBezTo>
                  <a:cubicBezTo>
                    <a:pt x="240" y="19618"/>
                    <a:pt x="319" y="19568"/>
                    <a:pt x="319" y="19469"/>
                  </a:cubicBezTo>
                  <a:lnTo>
                    <a:pt x="319" y="149"/>
                  </a:lnTo>
                  <a:cubicBezTo>
                    <a:pt x="319" y="50"/>
                    <a:pt x="240" y="0"/>
                    <a:pt x="160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263455" y="2792270"/>
              <a:ext cx="70150" cy="454186"/>
            </a:xfrm>
            <a:custGeom>
              <a:avLst/>
              <a:gdLst/>
              <a:ahLst/>
              <a:cxnLst/>
              <a:rect l="l" t="t" r="r" b="b"/>
              <a:pathLst>
                <a:path w="2806" h="20195" extrusionOk="0">
                  <a:moveTo>
                    <a:pt x="154" y="0"/>
                  </a:moveTo>
                  <a:cubicBezTo>
                    <a:pt x="75" y="0"/>
                    <a:pt x="0" y="50"/>
                    <a:pt x="10" y="149"/>
                  </a:cubicBezTo>
                  <a:cubicBezTo>
                    <a:pt x="826" y="6775"/>
                    <a:pt x="1642" y="13400"/>
                    <a:pt x="2477" y="20046"/>
                  </a:cubicBezTo>
                  <a:cubicBezTo>
                    <a:pt x="2487" y="20145"/>
                    <a:pt x="2572" y="20195"/>
                    <a:pt x="2651" y="20195"/>
                  </a:cubicBezTo>
                  <a:cubicBezTo>
                    <a:pt x="2731" y="20195"/>
                    <a:pt x="2806" y="20145"/>
                    <a:pt x="2796" y="20046"/>
                  </a:cubicBezTo>
                  <a:cubicBezTo>
                    <a:pt x="1980" y="13440"/>
                    <a:pt x="1144" y="6795"/>
                    <a:pt x="329" y="149"/>
                  </a:cubicBezTo>
                  <a:cubicBezTo>
                    <a:pt x="319" y="50"/>
                    <a:pt x="234" y="0"/>
                    <a:pt x="154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209729" y="2791821"/>
              <a:ext cx="51500" cy="450497"/>
            </a:xfrm>
            <a:custGeom>
              <a:avLst/>
              <a:gdLst/>
              <a:ahLst/>
              <a:cxnLst/>
              <a:rect l="l" t="t" r="r" b="b"/>
              <a:pathLst>
                <a:path w="2060" h="20031" extrusionOk="0">
                  <a:moveTo>
                    <a:pt x="157" y="0"/>
                  </a:moveTo>
                  <a:cubicBezTo>
                    <a:pt x="75" y="0"/>
                    <a:pt x="0" y="50"/>
                    <a:pt x="10" y="150"/>
                  </a:cubicBezTo>
                  <a:cubicBezTo>
                    <a:pt x="587" y="6715"/>
                    <a:pt x="1164" y="13301"/>
                    <a:pt x="1741" y="19867"/>
                  </a:cubicBezTo>
                  <a:cubicBezTo>
                    <a:pt x="1751" y="19976"/>
                    <a:pt x="1831" y="20031"/>
                    <a:pt x="1908" y="20031"/>
                  </a:cubicBezTo>
                  <a:cubicBezTo>
                    <a:pt x="1985" y="20031"/>
                    <a:pt x="2060" y="19976"/>
                    <a:pt x="2060" y="19867"/>
                  </a:cubicBezTo>
                  <a:cubicBezTo>
                    <a:pt x="1483" y="13301"/>
                    <a:pt x="906" y="6715"/>
                    <a:pt x="349" y="150"/>
                  </a:cubicBezTo>
                  <a:cubicBezTo>
                    <a:pt x="329" y="50"/>
                    <a:pt x="239" y="0"/>
                    <a:pt x="157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152278" y="2792270"/>
              <a:ext cx="36575" cy="445684"/>
            </a:xfrm>
            <a:custGeom>
              <a:avLst/>
              <a:gdLst/>
              <a:ahLst/>
              <a:cxnLst/>
              <a:rect l="l" t="t" r="r" b="b"/>
              <a:pathLst>
                <a:path w="1463" h="19817" extrusionOk="0">
                  <a:moveTo>
                    <a:pt x="152" y="0"/>
                  </a:moveTo>
                  <a:cubicBezTo>
                    <a:pt x="75" y="0"/>
                    <a:pt x="0" y="50"/>
                    <a:pt x="0" y="149"/>
                  </a:cubicBezTo>
                  <a:cubicBezTo>
                    <a:pt x="378" y="6675"/>
                    <a:pt x="757" y="13162"/>
                    <a:pt x="1115" y="19668"/>
                  </a:cubicBezTo>
                  <a:cubicBezTo>
                    <a:pt x="1135" y="19767"/>
                    <a:pt x="1224" y="19817"/>
                    <a:pt x="1306" y="19817"/>
                  </a:cubicBezTo>
                  <a:cubicBezTo>
                    <a:pt x="1388" y="19817"/>
                    <a:pt x="1463" y="19767"/>
                    <a:pt x="1453" y="19668"/>
                  </a:cubicBezTo>
                  <a:cubicBezTo>
                    <a:pt x="1075" y="13162"/>
                    <a:pt x="697" y="6675"/>
                    <a:pt x="319" y="149"/>
                  </a:cubicBezTo>
                  <a:cubicBezTo>
                    <a:pt x="309" y="50"/>
                    <a:pt x="229" y="0"/>
                    <a:pt x="152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110001" y="2792270"/>
              <a:ext cx="7975" cy="441209"/>
            </a:xfrm>
            <a:custGeom>
              <a:avLst/>
              <a:gdLst/>
              <a:ahLst/>
              <a:cxnLst/>
              <a:rect l="l" t="t" r="r" b="b"/>
              <a:pathLst>
                <a:path w="319" h="19618" extrusionOk="0">
                  <a:moveTo>
                    <a:pt x="159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19469"/>
                  </a:lnTo>
                  <a:cubicBezTo>
                    <a:pt x="0" y="19568"/>
                    <a:pt x="80" y="19618"/>
                    <a:pt x="159" y="19618"/>
                  </a:cubicBezTo>
                  <a:cubicBezTo>
                    <a:pt x="239" y="19618"/>
                    <a:pt x="319" y="19568"/>
                    <a:pt x="319" y="19469"/>
                  </a:cubicBezTo>
                  <a:lnTo>
                    <a:pt x="319" y="149"/>
                  </a:lnTo>
                  <a:cubicBezTo>
                    <a:pt x="319" y="50"/>
                    <a:pt x="239" y="0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5749375" y="2784150"/>
              <a:ext cx="674000" cy="224825"/>
            </a:xfrm>
            <a:custGeom>
              <a:avLst/>
              <a:gdLst/>
              <a:ahLst/>
              <a:cxnLst/>
              <a:rect l="l" t="t" r="r" b="b"/>
              <a:pathLst>
                <a:path w="26960" h="8993" extrusionOk="0">
                  <a:moveTo>
                    <a:pt x="15110" y="1"/>
                  </a:moveTo>
                  <a:cubicBezTo>
                    <a:pt x="9926" y="1"/>
                    <a:pt x="3873" y="133"/>
                    <a:pt x="3303" y="517"/>
                  </a:cubicBezTo>
                  <a:cubicBezTo>
                    <a:pt x="2289" y="1153"/>
                    <a:pt x="2050" y="3640"/>
                    <a:pt x="1552" y="4376"/>
                  </a:cubicBezTo>
                  <a:cubicBezTo>
                    <a:pt x="1552" y="4376"/>
                    <a:pt x="1" y="6525"/>
                    <a:pt x="1513" y="6923"/>
                  </a:cubicBezTo>
                  <a:cubicBezTo>
                    <a:pt x="1591" y="6942"/>
                    <a:pt x="1668" y="6952"/>
                    <a:pt x="1743" y="6952"/>
                  </a:cubicBezTo>
                  <a:cubicBezTo>
                    <a:pt x="3127" y="6952"/>
                    <a:pt x="4119" y="3896"/>
                    <a:pt x="5478" y="3896"/>
                  </a:cubicBezTo>
                  <a:cubicBezTo>
                    <a:pt x="5503" y="3896"/>
                    <a:pt x="5527" y="3897"/>
                    <a:pt x="5552" y="3899"/>
                  </a:cubicBezTo>
                  <a:cubicBezTo>
                    <a:pt x="7024" y="4018"/>
                    <a:pt x="7064" y="6923"/>
                    <a:pt x="8476" y="6963"/>
                  </a:cubicBezTo>
                  <a:cubicBezTo>
                    <a:pt x="8486" y="6963"/>
                    <a:pt x="8495" y="6963"/>
                    <a:pt x="8505" y="6963"/>
                  </a:cubicBezTo>
                  <a:cubicBezTo>
                    <a:pt x="9824" y="6963"/>
                    <a:pt x="9664" y="5675"/>
                    <a:pt x="10716" y="5675"/>
                  </a:cubicBezTo>
                  <a:cubicBezTo>
                    <a:pt x="10780" y="5675"/>
                    <a:pt x="10849" y="5679"/>
                    <a:pt x="10924" y="5690"/>
                  </a:cubicBezTo>
                  <a:cubicBezTo>
                    <a:pt x="12217" y="5869"/>
                    <a:pt x="12018" y="7779"/>
                    <a:pt x="13251" y="7858"/>
                  </a:cubicBezTo>
                  <a:cubicBezTo>
                    <a:pt x="13262" y="7859"/>
                    <a:pt x="13273" y="7859"/>
                    <a:pt x="13284" y="7859"/>
                  </a:cubicBezTo>
                  <a:cubicBezTo>
                    <a:pt x="14496" y="7859"/>
                    <a:pt x="14829" y="4574"/>
                    <a:pt x="16361" y="4574"/>
                  </a:cubicBezTo>
                  <a:cubicBezTo>
                    <a:pt x="16378" y="4574"/>
                    <a:pt x="16397" y="4575"/>
                    <a:pt x="16415" y="4575"/>
                  </a:cubicBezTo>
                  <a:cubicBezTo>
                    <a:pt x="17987" y="4635"/>
                    <a:pt x="16912" y="7898"/>
                    <a:pt x="18424" y="8276"/>
                  </a:cubicBezTo>
                  <a:cubicBezTo>
                    <a:pt x="18531" y="8302"/>
                    <a:pt x="18631" y="8315"/>
                    <a:pt x="18724" y="8315"/>
                  </a:cubicBezTo>
                  <a:cubicBezTo>
                    <a:pt x="19976" y="8315"/>
                    <a:pt x="20147" y="6125"/>
                    <a:pt x="21369" y="6088"/>
                  </a:cubicBezTo>
                  <a:cubicBezTo>
                    <a:pt x="21382" y="6087"/>
                    <a:pt x="21394" y="6087"/>
                    <a:pt x="21407" y="6087"/>
                  </a:cubicBezTo>
                  <a:cubicBezTo>
                    <a:pt x="22668" y="6087"/>
                    <a:pt x="23387" y="8993"/>
                    <a:pt x="25134" y="8993"/>
                  </a:cubicBezTo>
                  <a:cubicBezTo>
                    <a:pt x="25146" y="8993"/>
                    <a:pt x="25157" y="8993"/>
                    <a:pt x="25169" y="8992"/>
                  </a:cubicBezTo>
                  <a:cubicBezTo>
                    <a:pt x="26960" y="8953"/>
                    <a:pt x="26084" y="6466"/>
                    <a:pt x="25866" y="5829"/>
                  </a:cubicBezTo>
                  <a:cubicBezTo>
                    <a:pt x="25667" y="5272"/>
                    <a:pt x="23796" y="397"/>
                    <a:pt x="22563" y="158"/>
                  </a:cubicBezTo>
                  <a:cubicBezTo>
                    <a:pt x="22042" y="68"/>
                    <a:pt x="18796" y="1"/>
                    <a:pt x="151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5783700" y="2909975"/>
              <a:ext cx="50250" cy="28875"/>
            </a:xfrm>
            <a:custGeom>
              <a:avLst/>
              <a:gdLst/>
              <a:ahLst/>
              <a:cxnLst/>
              <a:rect l="l" t="t" r="r" b="b"/>
              <a:pathLst>
                <a:path w="2010" h="1155" extrusionOk="0">
                  <a:moveTo>
                    <a:pt x="2010" y="0"/>
                  </a:moveTo>
                  <a:cubicBezTo>
                    <a:pt x="2010" y="0"/>
                    <a:pt x="1871" y="100"/>
                    <a:pt x="1692" y="259"/>
                  </a:cubicBezTo>
                  <a:cubicBezTo>
                    <a:pt x="1592" y="338"/>
                    <a:pt x="1473" y="398"/>
                    <a:pt x="1373" y="497"/>
                  </a:cubicBezTo>
                  <a:cubicBezTo>
                    <a:pt x="1313" y="557"/>
                    <a:pt x="1234" y="577"/>
                    <a:pt x="1194" y="637"/>
                  </a:cubicBezTo>
                  <a:cubicBezTo>
                    <a:pt x="1134" y="677"/>
                    <a:pt x="1075" y="696"/>
                    <a:pt x="1015" y="756"/>
                  </a:cubicBezTo>
                  <a:cubicBezTo>
                    <a:pt x="935" y="796"/>
                    <a:pt x="896" y="836"/>
                    <a:pt x="816" y="856"/>
                  </a:cubicBezTo>
                  <a:cubicBezTo>
                    <a:pt x="737" y="875"/>
                    <a:pt x="677" y="895"/>
                    <a:pt x="617" y="935"/>
                  </a:cubicBezTo>
                  <a:cubicBezTo>
                    <a:pt x="577" y="955"/>
                    <a:pt x="498" y="955"/>
                    <a:pt x="438" y="955"/>
                  </a:cubicBezTo>
                  <a:cubicBezTo>
                    <a:pt x="398" y="955"/>
                    <a:pt x="339" y="955"/>
                    <a:pt x="299" y="935"/>
                  </a:cubicBezTo>
                  <a:cubicBezTo>
                    <a:pt x="239" y="895"/>
                    <a:pt x="199" y="875"/>
                    <a:pt x="160" y="856"/>
                  </a:cubicBezTo>
                  <a:cubicBezTo>
                    <a:pt x="120" y="836"/>
                    <a:pt x="100" y="796"/>
                    <a:pt x="80" y="776"/>
                  </a:cubicBezTo>
                  <a:lnTo>
                    <a:pt x="0" y="696"/>
                  </a:lnTo>
                  <a:lnTo>
                    <a:pt x="0" y="696"/>
                  </a:lnTo>
                  <a:cubicBezTo>
                    <a:pt x="0" y="696"/>
                    <a:pt x="0" y="756"/>
                    <a:pt x="40" y="776"/>
                  </a:cubicBezTo>
                  <a:cubicBezTo>
                    <a:pt x="40" y="836"/>
                    <a:pt x="80" y="856"/>
                    <a:pt x="100" y="895"/>
                  </a:cubicBezTo>
                  <a:lnTo>
                    <a:pt x="219" y="1035"/>
                  </a:lnTo>
                  <a:cubicBezTo>
                    <a:pt x="259" y="1074"/>
                    <a:pt x="339" y="1094"/>
                    <a:pt x="418" y="1134"/>
                  </a:cubicBezTo>
                  <a:cubicBezTo>
                    <a:pt x="498" y="1154"/>
                    <a:pt x="597" y="1154"/>
                    <a:pt x="657" y="1154"/>
                  </a:cubicBezTo>
                  <a:cubicBezTo>
                    <a:pt x="737" y="1134"/>
                    <a:pt x="836" y="1094"/>
                    <a:pt x="916" y="1074"/>
                  </a:cubicBezTo>
                  <a:cubicBezTo>
                    <a:pt x="995" y="1035"/>
                    <a:pt x="1075" y="995"/>
                    <a:pt x="1134" y="955"/>
                  </a:cubicBezTo>
                  <a:cubicBezTo>
                    <a:pt x="1214" y="895"/>
                    <a:pt x="1294" y="856"/>
                    <a:pt x="1333" y="796"/>
                  </a:cubicBezTo>
                  <a:cubicBezTo>
                    <a:pt x="1393" y="756"/>
                    <a:pt x="1453" y="696"/>
                    <a:pt x="1512" y="657"/>
                  </a:cubicBezTo>
                  <a:cubicBezTo>
                    <a:pt x="1612" y="557"/>
                    <a:pt x="1711" y="458"/>
                    <a:pt x="1791" y="358"/>
                  </a:cubicBezTo>
                  <a:cubicBezTo>
                    <a:pt x="1930" y="159"/>
                    <a:pt x="2010" y="0"/>
                    <a:pt x="2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933425" y="2911450"/>
              <a:ext cx="48750" cy="35225"/>
            </a:xfrm>
            <a:custGeom>
              <a:avLst/>
              <a:gdLst/>
              <a:ahLst/>
              <a:cxnLst/>
              <a:rect l="l" t="t" r="r" b="b"/>
              <a:pathLst>
                <a:path w="1950" h="140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0" y="140"/>
                    <a:pt x="159" y="419"/>
                  </a:cubicBezTo>
                  <a:cubicBezTo>
                    <a:pt x="259" y="637"/>
                    <a:pt x="418" y="936"/>
                    <a:pt x="696" y="1155"/>
                  </a:cubicBezTo>
                  <a:cubicBezTo>
                    <a:pt x="756" y="1234"/>
                    <a:pt x="856" y="1254"/>
                    <a:pt x="915" y="1314"/>
                  </a:cubicBezTo>
                  <a:cubicBezTo>
                    <a:pt x="995" y="1334"/>
                    <a:pt x="1075" y="1393"/>
                    <a:pt x="1174" y="1393"/>
                  </a:cubicBezTo>
                  <a:cubicBezTo>
                    <a:pt x="1224" y="1403"/>
                    <a:pt x="1269" y="1408"/>
                    <a:pt x="1308" y="1408"/>
                  </a:cubicBezTo>
                  <a:cubicBezTo>
                    <a:pt x="1348" y="1408"/>
                    <a:pt x="1383" y="1403"/>
                    <a:pt x="1413" y="1393"/>
                  </a:cubicBezTo>
                  <a:cubicBezTo>
                    <a:pt x="1492" y="1354"/>
                    <a:pt x="1572" y="1334"/>
                    <a:pt x="1612" y="1314"/>
                  </a:cubicBezTo>
                  <a:cubicBezTo>
                    <a:pt x="1671" y="1254"/>
                    <a:pt x="1711" y="1234"/>
                    <a:pt x="1771" y="1214"/>
                  </a:cubicBezTo>
                  <a:lnTo>
                    <a:pt x="1870" y="1115"/>
                  </a:lnTo>
                  <a:lnTo>
                    <a:pt x="1950" y="1035"/>
                  </a:lnTo>
                  <a:lnTo>
                    <a:pt x="1950" y="1035"/>
                  </a:lnTo>
                  <a:cubicBezTo>
                    <a:pt x="1950" y="1035"/>
                    <a:pt x="1910" y="1035"/>
                    <a:pt x="1850" y="1075"/>
                  </a:cubicBezTo>
                  <a:cubicBezTo>
                    <a:pt x="1791" y="1095"/>
                    <a:pt x="1771" y="1095"/>
                    <a:pt x="1711" y="1115"/>
                  </a:cubicBezTo>
                  <a:cubicBezTo>
                    <a:pt x="1671" y="1115"/>
                    <a:pt x="1612" y="1115"/>
                    <a:pt x="1572" y="1135"/>
                  </a:cubicBezTo>
                  <a:cubicBezTo>
                    <a:pt x="1512" y="1175"/>
                    <a:pt x="1453" y="1175"/>
                    <a:pt x="1393" y="1175"/>
                  </a:cubicBezTo>
                  <a:cubicBezTo>
                    <a:pt x="1313" y="1175"/>
                    <a:pt x="1273" y="1135"/>
                    <a:pt x="1194" y="1135"/>
                  </a:cubicBezTo>
                  <a:cubicBezTo>
                    <a:pt x="1114" y="1115"/>
                    <a:pt x="1075" y="1095"/>
                    <a:pt x="995" y="1075"/>
                  </a:cubicBezTo>
                  <a:cubicBezTo>
                    <a:pt x="955" y="1015"/>
                    <a:pt x="876" y="996"/>
                    <a:pt x="816" y="936"/>
                  </a:cubicBezTo>
                  <a:cubicBezTo>
                    <a:pt x="696" y="876"/>
                    <a:pt x="597" y="737"/>
                    <a:pt x="498" y="637"/>
                  </a:cubicBezTo>
                  <a:cubicBezTo>
                    <a:pt x="398" y="518"/>
                    <a:pt x="318" y="419"/>
                    <a:pt x="259" y="319"/>
                  </a:cubicBezTo>
                  <a:cubicBezTo>
                    <a:pt x="100" y="12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066725" y="2928875"/>
              <a:ext cx="42300" cy="35325"/>
            </a:xfrm>
            <a:custGeom>
              <a:avLst/>
              <a:gdLst/>
              <a:ahLst/>
              <a:cxnLst/>
              <a:rect l="l" t="t" r="r" b="b"/>
              <a:pathLst>
                <a:path w="1692" h="1413" extrusionOk="0">
                  <a:moveTo>
                    <a:pt x="1691" y="0"/>
                  </a:moveTo>
                  <a:cubicBezTo>
                    <a:pt x="1691" y="0"/>
                    <a:pt x="1552" y="120"/>
                    <a:pt x="1433" y="299"/>
                  </a:cubicBezTo>
                  <a:cubicBezTo>
                    <a:pt x="1353" y="378"/>
                    <a:pt x="1254" y="498"/>
                    <a:pt x="1194" y="597"/>
                  </a:cubicBezTo>
                  <a:cubicBezTo>
                    <a:pt x="1154" y="677"/>
                    <a:pt x="1115" y="716"/>
                    <a:pt x="1055" y="756"/>
                  </a:cubicBezTo>
                  <a:lnTo>
                    <a:pt x="916" y="915"/>
                  </a:lnTo>
                  <a:cubicBezTo>
                    <a:pt x="856" y="995"/>
                    <a:pt x="816" y="1015"/>
                    <a:pt x="756" y="1075"/>
                  </a:cubicBezTo>
                  <a:cubicBezTo>
                    <a:pt x="717" y="1094"/>
                    <a:pt x="657" y="1134"/>
                    <a:pt x="617" y="1174"/>
                  </a:cubicBezTo>
                  <a:cubicBezTo>
                    <a:pt x="597" y="1194"/>
                    <a:pt x="557" y="1194"/>
                    <a:pt x="538" y="1214"/>
                  </a:cubicBezTo>
                  <a:cubicBezTo>
                    <a:pt x="518" y="1214"/>
                    <a:pt x="498" y="1234"/>
                    <a:pt x="458" y="1234"/>
                  </a:cubicBezTo>
                  <a:lnTo>
                    <a:pt x="319" y="1234"/>
                  </a:lnTo>
                  <a:cubicBezTo>
                    <a:pt x="259" y="1234"/>
                    <a:pt x="239" y="1234"/>
                    <a:pt x="199" y="1214"/>
                  </a:cubicBezTo>
                  <a:cubicBezTo>
                    <a:pt x="159" y="1194"/>
                    <a:pt x="120" y="1194"/>
                    <a:pt x="100" y="1174"/>
                  </a:cubicBezTo>
                  <a:cubicBezTo>
                    <a:pt x="20" y="1134"/>
                    <a:pt x="0" y="1114"/>
                    <a:pt x="0" y="1114"/>
                  </a:cubicBezTo>
                  <a:lnTo>
                    <a:pt x="0" y="1114"/>
                  </a:lnTo>
                  <a:cubicBezTo>
                    <a:pt x="0" y="1114"/>
                    <a:pt x="20" y="1174"/>
                    <a:pt x="0" y="1174"/>
                  </a:cubicBezTo>
                  <a:cubicBezTo>
                    <a:pt x="20" y="1194"/>
                    <a:pt x="40" y="1234"/>
                    <a:pt x="100" y="1273"/>
                  </a:cubicBezTo>
                  <a:cubicBezTo>
                    <a:pt x="140" y="1313"/>
                    <a:pt x="159" y="1333"/>
                    <a:pt x="239" y="1373"/>
                  </a:cubicBezTo>
                  <a:cubicBezTo>
                    <a:pt x="299" y="1413"/>
                    <a:pt x="358" y="1413"/>
                    <a:pt x="438" y="1413"/>
                  </a:cubicBezTo>
                  <a:lnTo>
                    <a:pt x="557" y="1413"/>
                  </a:lnTo>
                  <a:cubicBezTo>
                    <a:pt x="617" y="1413"/>
                    <a:pt x="637" y="1413"/>
                    <a:pt x="697" y="1393"/>
                  </a:cubicBezTo>
                  <a:cubicBezTo>
                    <a:pt x="756" y="1333"/>
                    <a:pt x="836" y="1313"/>
                    <a:pt x="916" y="1273"/>
                  </a:cubicBezTo>
                  <a:cubicBezTo>
                    <a:pt x="995" y="1214"/>
                    <a:pt x="1055" y="1174"/>
                    <a:pt x="1115" y="1114"/>
                  </a:cubicBezTo>
                  <a:cubicBezTo>
                    <a:pt x="1154" y="1075"/>
                    <a:pt x="1214" y="1015"/>
                    <a:pt x="1254" y="935"/>
                  </a:cubicBezTo>
                  <a:cubicBezTo>
                    <a:pt x="1313" y="876"/>
                    <a:pt x="1333" y="796"/>
                    <a:pt x="1393" y="736"/>
                  </a:cubicBezTo>
                  <a:cubicBezTo>
                    <a:pt x="1433" y="677"/>
                    <a:pt x="1453" y="597"/>
                    <a:pt x="1493" y="537"/>
                  </a:cubicBezTo>
                  <a:cubicBezTo>
                    <a:pt x="1512" y="478"/>
                    <a:pt x="1532" y="418"/>
                    <a:pt x="1552" y="378"/>
                  </a:cubicBezTo>
                  <a:cubicBezTo>
                    <a:pt x="1652" y="139"/>
                    <a:pt x="1691" y="0"/>
                    <a:pt x="1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194050" y="2938825"/>
              <a:ext cx="32350" cy="41800"/>
            </a:xfrm>
            <a:custGeom>
              <a:avLst/>
              <a:gdLst/>
              <a:ahLst/>
              <a:cxnLst/>
              <a:rect l="l" t="t" r="r" b="b"/>
              <a:pathLst>
                <a:path w="1294" h="1672" extrusionOk="0">
                  <a:moveTo>
                    <a:pt x="120" y="0"/>
                  </a:moveTo>
                  <a:cubicBezTo>
                    <a:pt x="120" y="0"/>
                    <a:pt x="41" y="139"/>
                    <a:pt x="21" y="398"/>
                  </a:cubicBezTo>
                  <a:cubicBezTo>
                    <a:pt x="1" y="517"/>
                    <a:pt x="1" y="637"/>
                    <a:pt x="21" y="796"/>
                  </a:cubicBezTo>
                  <a:cubicBezTo>
                    <a:pt x="41" y="875"/>
                    <a:pt x="41" y="935"/>
                    <a:pt x="80" y="1015"/>
                  </a:cubicBezTo>
                  <a:cubicBezTo>
                    <a:pt x="100" y="1094"/>
                    <a:pt x="140" y="1174"/>
                    <a:pt x="180" y="1234"/>
                  </a:cubicBezTo>
                  <a:cubicBezTo>
                    <a:pt x="240" y="1393"/>
                    <a:pt x="379" y="1512"/>
                    <a:pt x="518" y="1592"/>
                  </a:cubicBezTo>
                  <a:cubicBezTo>
                    <a:pt x="538" y="1612"/>
                    <a:pt x="598" y="1632"/>
                    <a:pt x="618" y="1632"/>
                  </a:cubicBezTo>
                  <a:cubicBezTo>
                    <a:pt x="637" y="1632"/>
                    <a:pt x="697" y="1671"/>
                    <a:pt x="717" y="1671"/>
                  </a:cubicBezTo>
                  <a:lnTo>
                    <a:pt x="916" y="1671"/>
                  </a:lnTo>
                  <a:cubicBezTo>
                    <a:pt x="976" y="1671"/>
                    <a:pt x="1015" y="1671"/>
                    <a:pt x="1075" y="1632"/>
                  </a:cubicBezTo>
                  <a:cubicBezTo>
                    <a:pt x="1115" y="1612"/>
                    <a:pt x="1155" y="1592"/>
                    <a:pt x="1195" y="1592"/>
                  </a:cubicBezTo>
                  <a:cubicBezTo>
                    <a:pt x="1254" y="1572"/>
                    <a:pt x="1294" y="1532"/>
                    <a:pt x="1294" y="1532"/>
                  </a:cubicBezTo>
                  <a:cubicBezTo>
                    <a:pt x="1294" y="1532"/>
                    <a:pt x="1254" y="1512"/>
                    <a:pt x="1195" y="1512"/>
                  </a:cubicBezTo>
                  <a:lnTo>
                    <a:pt x="1075" y="1512"/>
                  </a:lnTo>
                  <a:cubicBezTo>
                    <a:pt x="1015" y="1512"/>
                    <a:pt x="976" y="1492"/>
                    <a:pt x="916" y="1492"/>
                  </a:cubicBezTo>
                  <a:cubicBezTo>
                    <a:pt x="856" y="1492"/>
                    <a:pt x="816" y="1472"/>
                    <a:pt x="757" y="1433"/>
                  </a:cubicBezTo>
                  <a:cubicBezTo>
                    <a:pt x="737" y="1433"/>
                    <a:pt x="717" y="1413"/>
                    <a:pt x="697" y="1413"/>
                  </a:cubicBezTo>
                  <a:cubicBezTo>
                    <a:pt x="677" y="1393"/>
                    <a:pt x="637" y="1393"/>
                    <a:pt x="618" y="1373"/>
                  </a:cubicBezTo>
                  <a:cubicBezTo>
                    <a:pt x="578" y="1333"/>
                    <a:pt x="538" y="1293"/>
                    <a:pt x="498" y="1234"/>
                  </a:cubicBezTo>
                  <a:cubicBezTo>
                    <a:pt x="478" y="1194"/>
                    <a:pt x="419" y="1134"/>
                    <a:pt x="399" y="1094"/>
                  </a:cubicBezTo>
                  <a:cubicBezTo>
                    <a:pt x="319" y="975"/>
                    <a:pt x="279" y="836"/>
                    <a:pt x="240" y="716"/>
                  </a:cubicBezTo>
                  <a:cubicBezTo>
                    <a:pt x="220" y="597"/>
                    <a:pt x="200" y="478"/>
                    <a:pt x="180" y="378"/>
                  </a:cubicBezTo>
                  <a:cubicBezTo>
                    <a:pt x="140" y="139"/>
                    <a:pt x="120" y="0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331850" y="2942300"/>
              <a:ext cx="66675" cy="56725"/>
            </a:xfrm>
            <a:custGeom>
              <a:avLst/>
              <a:gdLst/>
              <a:ahLst/>
              <a:cxnLst/>
              <a:rect l="l" t="t" r="r" b="b"/>
              <a:pathLst>
                <a:path w="2667" h="2269" extrusionOk="0">
                  <a:moveTo>
                    <a:pt x="2049" y="0"/>
                  </a:moveTo>
                  <a:cubicBezTo>
                    <a:pt x="2049" y="0"/>
                    <a:pt x="2069" y="80"/>
                    <a:pt x="2129" y="199"/>
                  </a:cubicBezTo>
                  <a:cubicBezTo>
                    <a:pt x="2189" y="339"/>
                    <a:pt x="2248" y="538"/>
                    <a:pt x="2328" y="756"/>
                  </a:cubicBezTo>
                  <a:cubicBezTo>
                    <a:pt x="2368" y="876"/>
                    <a:pt x="2388" y="995"/>
                    <a:pt x="2427" y="1134"/>
                  </a:cubicBezTo>
                  <a:cubicBezTo>
                    <a:pt x="2427" y="1274"/>
                    <a:pt x="2447" y="1393"/>
                    <a:pt x="2447" y="1552"/>
                  </a:cubicBezTo>
                  <a:cubicBezTo>
                    <a:pt x="2447" y="1672"/>
                    <a:pt x="2388" y="1831"/>
                    <a:pt x="2328" y="1890"/>
                  </a:cubicBezTo>
                  <a:cubicBezTo>
                    <a:pt x="2288" y="1890"/>
                    <a:pt x="2288" y="1930"/>
                    <a:pt x="2268" y="1950"/>
                  </a:cubicBezTo>
                  <a:lnTo>
                    <a:pt x="2169" y="1990"/>
                  </a:lnTo>
                  <a:cubicBezTo>
                    <a:pt x="2169" y="2030"/>
                    <a:pt x="2129" y="2030"/>
                    <a:pt x="2089" y="2030"/>
                  </a:cubicBezTo>
                  <a:lnTo>
                    <a:pt x="1890" y="2030"/>
                  </a:lnTo>
                  <a:cubicBezTo>
                    <a:pt x="1870" y="2030"/>
                    <a:pt x="1830" y="1990"/>
                    <a:pt x="1791" y="1990"/>
                  </a:cubicBezTo>
                  <a:cubicBezTo>
                    <a:pt x="1731" y="1990"/>
                    <a:pt x="1671" y="1950"/>
                    <a:pt x="1592" y="1930"/>
                  </a:cubicBezTo>
                  <a:cubicBezTo>
                    <a:pt x="1472" y="1871"/>
                    <a:pt x="1353" y="1771"/>
                    <a:pt x="1234" y="1691"/>
                  </a:cubicBezTo>
                  <a:cubicBezTo>
                    <a:pt x="1094" y="1592"/>
                    <a:pt x="975" y="1532"/>
                    <a:pt x="875" y="1433"/>
                  </a:cubicBezTo>
                  <a:cubicBezTo>
                    <a:pt x="776" y="1353"/>
                    <a:pt x="676" y="1254"/>
                    <a:pt x="577" y="1174"/>
                  </a:cubicBezTo>
                  <a:cubicBezTo>
                    <a:pt x="398" y="1035"/>
                    <a:pt x="259" y="876"/>
                    <a:pt x="159" y="776"/>
                  </a:cubicBezTo>
                  <a:lnTo>
                    <a:pt x="0" y="637"/>
                  </a:lnTo>
                  <a:lnTo>
                    <a:pt x="0" y="637"/>
                  </a:lnTo>
                  <a:cubicBezTo>
                    <a:pt x="0" y="637"/>
                    <a:pt x="40" y="697"/>
                    <a:pt x="99" y="796"/>
                  </a:cubicBezTo>
                  <a:cubicBezTo>
                    <a:pt x="179" y="896"/>
                    <a:pt x="298" y="1075"/>
                    <a:pt x="458" y="1274"/>
                  </a:cubicBezTo>
                  <a:cubicBezTo>
                    <a:pt x="597" y="1453"/>
                    <a:pt x="796" y="1672"/>
                    <a:pt x="1055" y="1871"/>
                  </a:cubicBezTo>
                  <a:cubicBezTo>
                    <a:pt x="1174" y="1970"/>
                    <a:pt x="1333" y="2070"/>
                    <a:pt x="1472" y="2149"/>
                  </a:cubicBezTo>
                  <a:cubicBezTo>
                    <a:pt x="1552" y="2169"/>
                    <a:pt x="1632" y="2229"/>
                    <a:pt x="1731" y="2249"/>
                  </a:cubicBezTo>
                  <a:cubicBezTo>
                    <a:pt x="1751" y="2249"/>
                    <a:pt x="1791" y="2268"/>
                    <a:pt x="1850" y="2268"/>
                  </a:cubicBezTo>
                  <a:lnTo>
                    <a:pt x="1990" y="2268"/>
                  </a:lnTo>
                  <a:cubicBezTo>
                    <a:pt x="2049" y="2268"/>
                    <a:pt x="2089" y="2249"/>
                    <a:pt x="2149" y="2249"/>
                  </a:cubicBezTo>
                  <a:lnTo>
                    <a:pt x="2228" y="2229"/>
                  </a:lnTo>
                  <a:lnTo>
                    <a:pt x="2288" y="2229"/>
                  </a:lnTo>
                  <a:lnTo>
                    <a:pt x="2388" y="2169"/>
                  </a:lnTo>
                  <a:cubicBezTo>
                    <a:pt x="2447" y="2169"/>
                    <a:pt x="2487" y="2129"/>
                    <a:pt x="2527" y="2070"/>
                  </a:cubicBezTo>
                  <a:cubicBezTo>
                    <a:pt x="2646" y="1890"/>
                    <a:pt x="2666" y="1731"/>
                    <a:pt x="2666" y="1552"/>
                  </a:cubicBezTo>
                  <a:cubicBezTo>
                    <a:pt x="2666" y="1393"/>
                    <a:pt x="2646" y="1254"/>
                    <a:pt x="2587" y="1095"/>
                  </a:cubicBezTo>
                  <a:lnTo>
                    <a:pt x="2447" y="736"/>
                  </a:lnTo>
                  <a:cubicBezTo>
                    <a:pt x="2248" y="259"/>
                    <a:pt x="2049" y="0"/>
                    <a:pt x="2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736750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67" y="1"/>
                  </a:moveTo>
                  <a:cubicBezTo>
                    <a:pt x="11692" y="1"/>
                    <a:pt x="10909" y="158"/>
                    <a:pt x="9877" y="549"/>
                  </a:cubicBezTo>
                  <a:cubicBezTo>
                    <a:pt x="8801" y="940"/>
                    <a:pt x="8066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29" y="2957"/>
                  </a:lnTo>
                  <a:cubicBezTo>
                    <a:pt x="26629" y="2957"/>
                    <a:pt x="27863" y="2240"/>
                    <a:pt x="27266" y="1484"/>
                  </a:cubicBezTo>
                  <a:cubicBezTo>
                    <a:pt x="27004" y="1152"/>
                    <a:pt x="26743" y="1041"/>
                    <a:pt x="26458" y="1041"/>
                  </a:cubicBezTo>
                  <a:cubicBezTo>
                    <a:pt x="25941" y="1041"/>
                    <a:pt x="25348" y="1407"/>
                    <a:pt x="24540" y="1484"/>
                  </a:cubicBezTo>
                  <a:cubicBezTo>
                    <a:pt x="24492" y="1489"/>
                    <a:pt x="24445" y="1491"/>
                    <a:pt x="24398" y="1491"/>
                  </a:cubicBezTo>
                  <a:cubicBezTo>
                    <a:pt x="23387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4" y="1123"/>
                    <a:pt x="15249" y="848"/>
                  </a:cubicBezTo>
                  <a:cubicBezTo>
                    <a:pt x="14198" y="377"/>
                    <a:pt x="13411" y="1"/>
                    <a:pt x="12367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007025" y="3772475"/>
              <a:ext cx="91550" cy="22900"/>
            </a:xfrm>
            <a:custGeom>
              <a:avLst/>
              <a:gdLst/>
              <a:ahLst/>
              <a:cxnLst/>
              <a:rect l="l" t="t" r="r" b="b"/>
              <a:pathLst>
                <a:path w="3662" h="916" extrusionOk="0">
                  <a:moveTo>
                    <a:pt x="1533" y="0"/>
                  </a:moveTo>
                  <a:cubicBezTo>
                    <a:pt x="1413" y="0"/>
                    <a:pt x="1294" y="20"/>
                    <a:pt x="1155" y="60"/>
                  </a:cubicBezTo>
                  <a:cubicBezTo>
                    <a:pt x="936" y="100"/>
                    <a:pt x="717" y="179"/>
                    <a:pt x="538" y="259"/>
                  </a:cubicBezTo>
                  <a:cubicBezTo>
                    <a:pt x="180" y="398"/>
                    <a:pt x="1" y="577"/>
                    <a:pt x="1" y="577"/>
                  </a:cubicBezTo>
                  <a:cubicBezTo>
                    <a:pt x="1" y="577"/>
                    <a:pt x="240" y="557"/>
                    <a:pt x="618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33" y="478"/>
                  </a:lnTo>
                  <a:cubicBezTo>
                    <a:pt x="1592" y="488"/>
                    <a:pt x="1652" y="488"/>
                    <a:pt x="1709" y="488"/>
                  </a:cubicBezTo>
                  <a:cubicBezTo>
                    <a:pt x="1767" y="488"/>
                    <a:pt x="1821" y="488"/>
                    <a:pt x="1871" y="497"/>
                  </a:cubicBezTo>
                  <a:cubicBezTo>
                    <a:pt x="1970" y="497"/>
                    <a:pt x="2110" y="497"/>
                    <a:pt x="2209" y="517"/>
                  </a:cubicBezTo>
                  <a:cubicBezTo>
                    <a:pt x="2309" y="557"/>
                    <a:pt x="2428" y="557"/>
                    <a:pt x="2528" y="577"/>
                  </a:cubicBezTo>
                  <a:lnTo>
                    <a:pt x="2826" y="657"/>
                  </a:lnTo>
                  <a:cubicBezTo>
                    <a:pt x="2926" y="677"/>
                    <a:pt x="3025" y="696"/>
                    <a:pt x="3105" y="716"/>
                  </a:cubicBezTo>
                  <a:lnTo>
                    <a:pt x="3323" y="796"/>
                  </a:lnTo>
                  <a:cubicBezTo>
                    <a:pt x="3363" y="856"/>
                    <a:pt x="3443" y="856"/>
                    <a:pt x="3503" y="876"/>
                  </a:cubicBezTo>
                  <a:cubicBezTo>
                    <a:pt x="3602" y="895"/>
                    <a:pt x="3662" y="915"/>
                    <a:pt x="3662" y="915"/>
                  </a:cubicBezTo>
                  <a:cubicBezTo>
                    <a:pt x="3662" y="915"/>
                    <a:pt x="3642" y="876"/>
                    <a:pt x="3582" y="796"/>
                  </a:cubicBezTo>
                  <a:lnTo>
                    <a:pt x="3423" y="657"/>
                  </a:lnTo>
                  <a:cubicBezTo>
                    <a:pt x="3383" y="577"/>
                    <a:pt x="3304" y="517"/>
                    <a:pt x="3224" y="478"/>
                  </a:cubicBezTo>
                  <a:cubicBezTo>
                    <a:pt x="3164" y="418"/>
                    <a:pt x="3144" y="398"/>
                    <a:pt x="3105" y="378"/>
                  </a:cubicBezTo>
                  <a:lnTo>
                    <a:pt x="2945" y="299"/>
                  </a:lnTo>
                  <a:cubicBezTo>
                    <a:pt x="2846" y="259"/>
                    <a:pt x="2746" y="179"/>
                    <a:pt x="2627" y="159"/>
                  </a:cubicBezTo>
                  <a:cubicBezTo>
                    <a:pt x="2528" y="119"/>
                    <a:pt x="2408" y="80"/>
                    <a:pt x="2289" y="60"/>
                  </a:cubicBezTo>
                  <a:cubicBezTo>
                    <a:pt x="2150" y="20"/>
                    <a:pt x="2030" y="0"/>
                    <a:pt x="191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5765800" y="3783900"/>
              <a:ext cx="58200" cy="34350"/>
            </a:xfrm>
            <a:custGeom>
              <a:avLst/>
              <a:gdLst/>
              <a:ahLst/>
              <a:cxnLst/>
              <a:rect l="l" t="t" r="r" b="b"/>
              <a:pathLst>
                <a:path w="232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58" y="299"/>
                    <a:pt x="378" y="359"/>
                    <a:pt x="318" y="438"/>
                  </a:cubicBezTo>
                  <a:cubicBezTo>
                    <a:pt x="259" y="498"/>
                    <a:pt x="239" y="518"/>
                    <a:pt x="219" y="558"/>
                  </a:cubicBezTo>
                  <a:cubicBezTo>
                    <a:pt x="199" y="617"/>
                    <a:pt x="159" y="637"/>
                    <a:pt x="139" y="697"/>
                  </a:cubicBezTo>
                  <a:cubicBezTo>
                    <a:pt x="100" y="757"/>
                    <a:pt x="60" y="836"/>
                    <a:pt x="4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40" y="1374"/>
                    <a:pt x="40" y="1374"/>
                  </a:cubicBezTo>
                  <a:cubicBezTo>
                    <a:pt x="40" y="1374"/>
                    <a:pt x="139" y="1214"/>
                    <a:pt x="338" y="996"/>
                  </a:cubicBezTo>
                  <a:cubicBezTo>
                    <a:pt x="398" y="956"/>
                    <a:pt x="438" y="916"/>
                    <a:pt x="497" y="856"/>
                  </a:cubicBezTo>
                  <a:lnTo>
                    <a:pt x="557" y="797"/>
                  </a:lnTo>
                  <a:cubicBezTo>
                    <a:pt x="597" y="797"/>
                    <a:pt x="617" y="757"/>
                    <a:pt x="637" y="737"/>
                  </a:cubicBezTo>
                  <a:cubicBezTo>
                    <a:pt x="696" y="717"/>
                    <a:pt x="756" y="657"/>
                    <a:pt x="816" y="637"/>
                  </a:cubicBezTo>
                  <a:cubicBezTo>
                    <a:pt x="895" y="617"/>
                    <a:pt x="935" y="598"/>
                    <a:pt x="1015" y="558"/>
                  </a:cubicBezTo>
                  <a:lnTo>
                    <a:pt x="1234" y="498"/>
                  </a:lnTo>
                  <a:cubicBezTo>
                    <a:pt x="1254" y="498"/>
                    <a:pt x="1313" y="458"/>
                    <a:pt x="1333" y="458"/>
                  </a:cubicBezTo>
                  <a:cubicBezTo>
                    <a:pt x="1393" y="458"/>
                    <a:pt x="1413" y="438"/>
                    <a:pt x="1453" y="438"/>
                  </a:cubicBezTo>
                  <a:cubicBezTo>
                    <a:pt x="1532" y="419"/>
                    <a:pt x="1612" y="399"/>
                    <a:pt x="1691" y="399"/>
                  </a:cubicBezTo>
                  <a:cubicBezTo>
                    <a:pt x="1751" y="399"/>
                    <a:pt x="1811" y="399"/>
                    <a:pt x="1890" y="359"/>
                  </a:cubicBezTo>
                  <a:cubicBezTo>
                    <a:pt x="2010" y="339"/>
                    <a:pt x="2129" y="339"/>
                    <a:pt x="2209" y="319"/>
                  </a:cubicBezTo>
                  <a:cubicBezTo>
                    <a:pt x="2288" y="319"/>
                    <a:pt x="2328" y="299"/>
                    <a:pt x="2328" y="299"/>
                  </a:cubicBezTo>
                  <a:cubicBezTo>
                    <a:pt x="2328" y="299"/>
                    <a:pt x="2288" y="259"/>
                    <a:pt x="2209" y="220"/>
                  </a:cubicBezTo>
                  <a:cubicBezTo>
                    <a:pt x="2189" y="200"/>
                    <a:pt x="2129" y="160"/>
                    <a:pt x="2089" y="140"/>
                  </a:cubicBezTo>
                  <a:cubicBezTo>
                    <a:pt x="2029" y="120"/>
                    <a:pt x="1990" y="100"/>
                    <a:pt x="1910" y="60"/>
                  </a:cubicBezTo>
                  <a:cubicBezTo>
                    <a:pt x="1831" y="40"/>
                    <a:pt x="175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238325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59" y="319"/>
                    <a:pt x="16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47" y="534"/>
                    <a:pt x="351" y="534"/>
                  </a:cubicBezTo>
                  <a:cubicBezTo>
                    <a:pt x="385" y="534"/>
                    <a:pt x="421" y="535"/>
                    <a:pt x="458" y="538"/>
                  </a:cubicBezTo>
                  <a:cubicBezTo>
                    <a:pt x="617" y="538"/>
                    <a:pt x="757" y="518"/>
                    <a:pt x="936" y="518"/>
                  </a:cubicBezTo>
                  <a:cubicBezTo>
                    <a:pt x="1115" y="518"/>
                    <a:pt x="1294" y="518"/>
                    <a:pt x="1453" y="538"/>
                  </a:cubicBezTo>
                  <a:cubicBezTo>
                    <a:pt x="1533" y="538"/>
                    <a:pt x="1632" y="577"/>
                    <a:pt x="1712" y="577"/>
                  </a:cubicBezTo>
                  <a:cubicBezTo>
                    <a:pt x="1791" y="597"/>
                    <a:pt x="1891" y="597"/>
                    <a:pt x="1950" y="617"/>
                  </a:cubicBezTo>
                  <a:cubicBezTo>
                    <a:pt x="2030" y="617"/>
                    <a:pt x="2110" y="657"/>
                    <a:pt x="2189" y="677"/>
                  </a:cubicBezTo>
                  <a:cubicBezTo>
                    <a:pt x="2249" y="677"/>
                    <a:pt x="2328" y="697"/>
                    <a:pt x="2408" y="717"/>
                  </a:cubicBezTo>
                  <a:cubicBezTo>
                    <a:pt x="2468" y="757"/>
                    <a:pt x="2547" y="757"/>
                    <a:pt x="2607" y="776"/>
                  </a:cubicBezTo>
                  <a:cubicBezTo>
                    <a:pt x="2647" y="796"/>
                    <a:pt x="2706" y="796"/>
                    <a:pt x="2746" y="816"/>
                  </a:cubicBezTo>
                  <a:cubicBezTo>
                    <a:pt x="284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2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27" y="398"/>
                    <a:pt x="2448" y="359"/>
                    <a:pt x="2388" y="299"/>
                  </a:cubicBezTo>
                  <a:cubicBezTo>
                    <a:pt x="2308" y="259"/>
                    <a:pt x="2229" y="199"/>
                    <a:pt x="2129" y="160"/>
                  </a:cubicBezTo>
                  <a:cubicBezTo>
                    <a:pt x="2030" y="120"/>
                    <a:pt x="1930" y="80"/>
                    <a:pt x="183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017475" y="3400275"/>
              <a:ext cx="155450" cy="42475"/>
            </a:xfrm>
            <a:custGeom>
              <a:avLst/>
              <a:gdLst/>
              <a:ahLst/>
              <a:cxnLst/>
              <a:rect l="l" t="t" r="r" b="b"/>
              <a:pathLst>
                <a:path w="6218" h="1699" extrusionOk="0">
                  <a:moveTo>
                    <a:pt x="2729" y="0"/>
                  </a:moveTo>
                  <a:cubicBezTo>
                    <a:pt x="1946" y="0"/>
                    <a:pt x="1045" y="114"/>
                    <a:pt x="40" y="424"/>
                  </a:cubicBezTo>
                  <a:cubicBezTo>
                    <a:pt x="40" y="424"/>
                    <a:pt x="1" y="961"/>
                    <a:pt x="916" y="1418"/>
                  </a:cubicBezTo>
                  <a:cubicBezTo>
                    <a:pt x="1053" y="1484"/>
                    <a:pt x="1195" y="1513"/>
                    <a:pt x="1355" y="1513"/>
                  </a:cubicBezTo>
                  <a:cubicBezTo>
                    <a:pt x="1680" y="1513"/>
                    <a:pt x="2079" y="1393"/>
                    <a:pt x="2667" y="1219"/>
                  </a:cubicBezTo>
                  <a:cubicBezTo>
                    <a:pt x="3052" y="1108"/>
                    <a:pt x="3316" y="1037"/>
                    <a:pt x="3546" y="1037"/>
                  </a:cubicBezTo>
                  <a:cubicBezTo>
                    <a:pt x="3849" y="1037"/>
                    <a:pt x="4092" y="1161"/>
                    <a:pt x="4477" y="1478"/>
                  </a:cubicBezTo>
                  <a:cubicBezTo>
                    <a:pt x="4667" y="1634"/>
                    <a:pt x="4874" y="1698"/>
                    <a:pt x="5077" y="1698"/>
                  </a:cubicBezTo>
                  <a:cubicBezTo>
                    <a:pt x="5598" y="1698"/>
                    <a:pt x="6094" y="1279"/>
                    <a:pt x="6208" y="921"/>
                  </a:cubicBezTo>
                  <a:cubicBezTo>
                    <a:pt x="6208" y="921"/>
                    <a:pt x="6209" y="921"/>
                    <a:pt x="6209" y="921"/>
                  </a:cubicBezTo>
                  <a:cubicBezTo>
                    <a:pt x="6218" y="921"/>
                    <a:pt x="4950" y="0"/>
                    <a:pt x="27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039850" y="3422300"/>
              <a:ext cx="39325" cy="13650"/>
            </a:xfrm>
            <a:custGeom>
              <a:avLst/>
              <a:gdLst/>
              <a:ahLst/>
              <a:cxnLst/>
              <a:rect l="l" t="t" r="r" b="b"/>
              <a:pathLst>
                <a:path w="1573" h="546" extrusionOk="0">
                  <a:moveTo>
                    <a:pt x="1573" y="0"/>
                  </a:moveTo>
                  <a:cubicBezTo>
                    <a:pt x="1573" y="0"/>
                    <a:pt x="1533" y="0"/>
                    <a:pt x="1493" y="40"/>
                  </a:cubicBezTo>
                  <a:cubicBezTo>
                    <a:pt x="1433" y="60"/>
                    <a:pt x="1374" y="80"/>
                    <a:pt x="1294" y="100"/>
                  </a:cubicBezTo>
                  <a:cubicBezTo>
                    <a:pt x="1195" y="139"/>
                    <a:pt x="1115" y="179"/>
                    <a:pt x="1016" y="199"/>
                  </a:cubicBezTo>
                  <a:cubicBezTo>
                    <a:pt x="936" y="259"/>
                    <a:pt x="837" y="279"/>
                    <a:pt x="737" y="299"/>
                  </a:cubicBezTo>
                  <a:cubicBezTo>
                    <a:pt x="611" y="336"/>
                    <a:pt x="509" y="350"/>
                    <a:pt x="410" y="350"/>
                  </a:cubicBezTo>
                  <a:cubicBezTo>
                    <a:pt x="354" y="350"/>
                    <a:pt x="298" y="346"/>
                    <a:pt x="240" y="338"/>
                  </a:cubicBezTo>
                  <a:cubicBezTo>
                    <a:pt x="180" y="299"/>
                    <a:pt x="120" y="299"/>
                    <a:pt x="80" y="279"/>
                  </a:cubicBezTo>
                  <a:cubicBezTo>
                    <a:pt x="21" y="259"/>
                    <a:pt x="1" y="259"/>
                    <a:pt x="1" y="259"/>
                  </a:cubicBezTo>
                  <a:lnTo>
                    <a:pt x="1" y="259"/>
                  </a:lnTo>
                  <a:cubicBezTo>
                    <a:pt x="1" y="259"/>
                    <a:pt x="1" y="338"/>
                    <a:pt x="120" y="438"/>
                  </a:cubicBezTo>
                  <a:cubicBezTo>
                    <a:pt x="180" y="478"/>
                    <a:pt x="240" y="498"/>
                    <a:pt x="359" y="537"/>
                  </a:cubicBezTo>
                  <a:cubicBezTo>
                    <a:pt x="386" y="543"/>
                    <a:pt x="417" y="545"/>
                    <a:pt x="451" y="545"/>
                  </a:cubicBezTo>
                  <a:cubicBezTo>
                    <a:pt x="544" y="545"/>
                    <a:pt x="660" y="527"/>
                    <a:pt x="777" y="498"/>
                  </a:cubicBezTo>
                  <a:cubicBezTo>
                    <a:pt x="916" y="458"/>
                    <a:pt x="1036" y="398"/>
                    <a:pt x="1135" y="358"/>
                  </a:cubicBezTo>
                  <a:cubicBezTo>
                    <a:pt x="1234" y="279"/>
                    <a:pt x="1314" y="239"/>
                    <a:pt x="1394" y="179"/>
                  </a:cubicBezTo>
                  <a:lnTo>
                    <a:pt x="1513" y="60"/>
                  </a:lnTo>
                  <a:lnTo>
                    <a:pt x="15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131375" y="3428250"/>
              <a:ext cx="25900" cy="12850"/>
            </a:xfrm>
            <a:custGeom>
              <a:avLst/>
              <a:gdLst/>
              <a:ahLst/>
              <a:cxnLst/>
              <a:rect l="l" t="t" r="r" b="b"/>
              <a:pathLst>
                <a:path w="1036" h="514" extrusionOk="0">
                  <a:moveTo>
                    <a:pt x="21" y="1"/>
                  </a:moveTo>
                  <a:cubicBezTo>
                    <a:pt x="21" y="1"/>
                    <a:pt x="1" y="61"/>
                    <a:pt x="21" y="200"/>
                  </a:cubicBezTo>
                  <a:cubicBezTo>
                    <a:pt x="41" y="240"/>
                    <a:pt x="61" y="319"/>
                    <a:pt x="140" y="359"/>
                  </a:cubicBezTo>
                  <a:cubicBezTo>
                    <a:pt x="200" y="439"/>
                    <a:pt x="299" y="459"/>
                    <a:pt x="399" y="498"/>
                  </a:cubicBezTo>
                  <a:cubicBezTo>
                    <a:pt x="448" y="508"/>
                    <a:pt x="498" y="513"/>
                    <a:pt x="543" y="513"/>
                  </a:cubicBezTo>
                  <a:cubicBezTo>
                    <a:pt x="588" y="513"/>
                    <a:pt x="628" y="508"/>
                    <a:pt x="657" y="498"/>
                  </a:cubicBezTo>
                  <a:cubicBezTo>
                    <a:pt x="737" y="459"/>
                    <a:pt x="817" y="439"/>
                    <a:pt x="856" y="419"/>
                  </a:cubicBezTo>
                  <a:cubicBezTo>
                    <a:pt x="916" y="399"/>
                    <a:pt x="956" y="359"/>
                    <a:pt x="996" y="339"/>
                  </a:cubicBezTo>
                  <a:cubicBezTo>
                    <a:pt x="1016" y="339"/>
                    <a:pt x="1035" y="319"/>
                    <a:pt x="1035" y="319"/>
                  </a:cubicBezTo>
                  <a:lnTo>
                    <a:pt x="638" y="319"/>
                  </a:lnTo>
                  <a:cubicBezTo>
                    <a:pt x="558" y="319"/>
                    <a:pt x="498" y="319"/>
                    <a:pt x="439" y="299"/>
                  </a:cubicBezTo>
                  <a:cubicBezTo>
                    <a:pt x="319" y="260"/>
                    <a:pt x="220" y="220"/>
                    <a:pt x="140" y="140"/>
                  </a:cubicBezTo>
                  <a:lnTo>
                    <a:pt x="41" y="41"/>
                  </a:lnTo>
                  <a:cubicBezTo>
                    <a:pt x="21" y="2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64" name="Google Shape;164;p2"/>
          <p:cNvGrpSpPr/>
          <p:nvPr/>
        </p:nvGrpSpPr>
        <p:grpSpPr>
          <a:xfrm>
            <a:off x="9970644" y="4329386"/>
            <a:ext cx="1563937" cy="2145196"/>
            <a:chOff x="6481050" y="2803650"/>
            <a:chExt cx="753100" cy="1033000"/>
          </a:xfrm>
        </p:grpSpPr>
        <p:sp>
          <p:nvSpPr>
            <p:cNvPr id="165" name="Google Shape;165;p2"/>
            <p:cNvSpPr/>
            <p:nvPr/>
          </p:nvSpPr>
          <p:spPr>
            <a:xfrm>
              <a:off x="6542750" y="2843800"/>
              <a:ext cx="629725" cy="974450"/>
            </a:xfrm>
            <a:custGeom>
              <a:avLst/>
              <a:gdLst/>
              <a:ahLst/>
              <a:cxnLst/>
              <a:rect l="l" t="t" r="r" b="b"/>
              <a:pathLst>
                <a:path w="25189" h="38978" extrusionOk="0">
                  <a:moveTo>
                    <a:pt x="12614" y="1"/>
                  </a:moveTo>
                  <a:lnTo>
                    <a:pt x="0" y="12396"/>
                  </a:lnTo>
                  <a:lnTo>
                    <a:pt x="0" y="38978"/>
                  </a:lnTo>
                  <a:lnTo>
                    <a:pt x="25189" y="38978"/>
                  </a:lnTo>
                  <a:lnTo>
                    <a:pt x="25189" y="12396"/>
                  </a:lnTo>
                  <a:lnTo>
                    <a:pt x="22184" y="9452"/>
                  </a:lnTo>
                  <a:lnTo>
                    <a:pt x="22184" y="618"/>
                  </a:lnTo>
                  <a:lnTo>
                    <a:pt x="18165" y="618"/>
                  </a:lnTo>
                  <a:lnTo>
                    <a:pt x="18165" y="5472"/>
                  </a:lnTo>
                  <a:lnTo>
                    <a:pt x="12614" y="1"/>
                  </a:lnTo>
                  <a:close/>
                </a:path>
              </a:pathLst>
            </a:custGeom>
            <a:solidFill>
              <a:srgbClr val="F3D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639250" y="3093475"/>
              <a:ext cx="475525" cy="7525"/>
            </a:xfrm>
            <a:custGeom>
              <a:avLst/>
              <a:gdLst/>
              <a:ahLst/>
              <a:cxnLst/>
              <a:rect l="l" t="t" r="r" b="b"/>
              <a:pathLst>
                <a:path w="19021" h="301" extrusionOk="0">
                  <a:moveTo>
                    <a:pt x="181" y="1"/>
                  </a:moveTo>
                  <a:cubicBezTo>
                    <a:pt x="0" y="1"/>
                    <a:pt x="6" y="300"/>
                    <a:pt x="199" y="300"/>
                  </a:cubicBezTo>
                  <a:lnTo>
                    <a:pt x="18822" y="300"/>
                  </a:lnTo>
                  <a:cubicBezTo>
                    <a:pt x="19021" y="300"/>
                    <a:pt x="19021" y="2"/>
                    <a:pt x="18822" y="2"/>
                  </a:cubicBezTo>
                  <a:lnTo>
                    <a:pt x="199" y="2"/>
                  </a:lnTo>
                  <a:cubicBezTo>
                    <a:pt x="193" y="1"/>
                    <a:pt x="187" y="1"/>
                    <a:pt x="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853625" y="2865950"/>
              <a:ext cx="7725" cy="235300"/>
            </a:xfrm>
            <a:custGeom>
              <a:avLst/>
              <a:gdLst/>
              <a:ahLst/>
              <a:cxnLst/>
              <a:rect l="l" t="t" r="r" b="b"/>
              <a:pathLst>
                <a:path w="309" h="9412" extrusionOk="0">
                  <a:moveTo>
                    <a:pt x="157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9262"/>
                  </a:lnTo>
                  <a:cubicBezTo>
                    <a:pt x="0" y="9361"/>
                    <a:pt x="75" y="9411"/>
                    <a:pt x="149" y="9411"/>
                  </a:cubicBezTo>
                  <a:cubicBezTo>
                    <a:pt x="224" y="9411"/>
                    <a:pt x="299" y="9361"/>
                    <a:pt x="299" y="9262"/>
                  </a:cubicBezTo>
                  <a:lnTo>
                    <a:pt x="299" y="149"/>
                  </a:lnTo>
                  <a:cubicBezTo>
                    <a:pt x="309" y="50"/>
                    <a:pt x="234" y="0"/>
                    <a:pt x="1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739675" y="2934850"/>
              <a:ext cx="235400" cy="166025"/>
            </a:xfrm>
            <a:custGeom>
              <a:avLst/>
              <a:gdLst/>
              <a:ahLst/>
              <a:cxnLst/>
              <a:rect l="l" t="t" r="r" b="b"/>
              <a:pathLst>
                <a:path w="9416" h="6641" extrusionOk="0">
                  <a:moveTo>
                    <a:pt x="9195" y="1"/>
                  </a:moveTo>
                  <a:cubicBezTo>
                    <a:pt x="9144" y="1"/>
                    <a:pt x="9092" y="24"/>
                    <a:pt x="9055" y="79"/>
                  </a:cubicBezTo>
                  <a:cubicBezTo>
                    <a:pt x="7626" y="2127"/>
                    <a:pt x="6178" y="4192"/>
                    <a:pt x="4766" y="6241"/>
                  </a:cubicBezTo>
                  <a:lnTo>
                    <a:pt x="4766" y="6241"/>
                  </a:lnTo>
                  <a:cubicBezTo>
                    <a:pt x="4763" y="6236"/>
                    <a:pt x="4760" y="6232"/>
                    <a:pt x="4757" y="6227"/>
                  </a:cubicBezTo>
                  <a:cubicBezTo>
                    <a:pt x="4578" y="6009"/>
                    <a:pt x="4399" y="5770"/>
                    <a:pt x="4260" y="5551"/>
                  </a:cubicBezTo>
                  <a:cubicBezTo>
                    <a:pt x="3703" y="4835"/>
                    <a:pt x="3185" y="4118"/>
                    <a:pt x="2648" y="3382"/>
                  </a:cubicBezTo>
                  <a:cubicBezTo>
                    <a:pt x="1872" y="2368"/>
                    <a:pt x="1136" y="1353"/>
                    <a:pt x="360" y="358"/>
                  </a:cubicBezTo>
                  <a:cubicBezTo>
                    <a:pt x="316" y="294"/>
                    <a:pt x="259" y="269"/>
                    <a:pt x="206" y="269"/>
                  </a:cubicBezTo>
                  <a:cubicBezTo>
                    <a:pt x="94" y="269"/>
                    <a:pt x="0" y="383"/>
                    <a:pt x="82" y="477"/>
                  </a:cubicBezTo>
                  <a:cubicBezTo>
                    <a:pt x="1594" y="2527"/>
                    <a:pt x="3126" y="4536"/>
                    <a:pt x="4638" y="6566"/>
                  </a:cubicBezTo>
                  <a:cubicBezTo>
                    <a:pt x="4668" y="6615"/>
                    <a:pt x="4717" y="6640"/>
                    <a:pt x="4767" y="6640"/>
                  </a:cubicBezTo>
                  <a:cubicBezTo>
                    <a:pt x="4817" y="6640"/>
                    <a:pt x="4867" y="6615"/>
                    <a:pt x="4896" y="6566"/>
                  </a:cubicBezTo>
                  <a:cubicBezTo>
                    <a:pt x="6369" y="4457"/>
                    <a:pt x="7861" y="2348"/>
                    <a:pt x="9333" y="239"/>
                  </a:cubicBezTo>
                  <a:cubicBezTo>
                    <a:pt x="9416" y="115"/>
                    <a:pt x="9309" y="1"/>
                    <a:pt x="91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980950" y="2841325"/>
              <a:ext cx="137300" cy="90200"/>
            </a:xfrm>
            <a:custGeom>
              <a:avLst/>
              <a:gdLst/>
              <a:ahLst/>
              <a:cxnLst/>
              <a:rect l="l" t="t" r="r" b="b"/>
              <a:pathLst>
                <a:path w="5492" h="3608" extrusionOk="0">
                  <a:moveTo>
                    <a:pt x="2707" y="0"/>
                  </a:moveTo>
                  <a:cubicBezTo>
                    <a:pt x="498" y="0"/>
                    <a:pt x="359" y="398"/>
                    <a:pt x="359" y="398"/>
                  </a:cubicBezTo>
                  <a:cubicBezTo>
                    <a:pt x="359" y="398"/>
                    <a:pt x="1" y="2149"/>
                    <a:pt x="598" y="2189"/>
                  </a:cubicBezTo>
                  <a:cubicBezTo>
                    <a:pt x="606" y="2189"/>
                    <a:pt x="614" y="2189"/>
                    <a:pt x="622" y="2189"/>
                  </a:cubicBezTo>
                  <a:cubicBezTo>
                    <a:pt x="1190" y="2189"/>
                    <a:pt x="1337" y="1532"/>
                    <a:pt x="1848" y="1532"/>
                  </a:cubicBezTo>
                  <a:cubicBezTo>
                    <a:pt x="1856" y="1532"/>
                    <a:pt x="1863" y="1532"/>
                    <a:pt x="1871" y="1532"/>
                  </a:cubicBezTo>
                  <a:cubicBezTo>
                    <a:pt x="2408" y="1572"/>
                    <a:pt x="2169" y="2686"/>
                    <a:pt x="2746" y="2806"/>
                  </a:cubicBezTo>
                  <a:cubicBezTo>
                    <a:pt x="2777" y="2812"/>
                    <a:pt x="2805" y="2815"/>
                    <a:pt x="2833" y="2815"/>
                  </a:cubicBezTo>
                  <a:cubicBezTo>
                    <a:pt x="3305" y="2815"/>
                    <a:pt x="3329" y="1891"/>
                    <a:pt x="3781" y="1891"/>
                  </a:cubicBezTo>
                  <a:cubicBezTo>
                    <a:pt x="4243" y="1891"/>
                    <a:pt x="3829" y="3607"/>
                    <a:pt x="4561" y="3607"/>
                  </a:cubicBezTo>
                  <a:cubicBezTo>
                    <a:pt x="4585" y="3607"/>
                    <a:pt x="4610" y="3605"/>
                    <a:pt x="4636" y="3602"/>
                  </a:cubicBezTo>
                  <a:cubicBezTo>
                    <a:pt x="5492" y="3482"/>
                    <a:pt x="5054" y="398"/>
                    <a:pt x="5054" y="398"/>
                  </a:cubicBezTo>
                  <a:cubicBezTo>
                    <a:pt x="5054" y="398"/>
                    <a:pt x="4935" y="0"/>
                    <a:pt x="2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481050" y="2803650"/>
              <a:ext cx="753100" cy="397825"/>
            </a:xfrm>
            <a:custGeom>
              <a:avLst/>
              <a:gdLst/>
              <a:ahLst/>
              <a:cxnLst/>
              <a:rect l="l" t="t" r="r" b="b"/>
              <a:pathLst>
                <a:path w="30124" h="15913" extrusionOk="0">
                  <a:moveTo>
                    <a:pt x="15033" y="0"/>
                  </a:moveTo>
                  <a:cubicBezTo>
                    <a:pt x="14704" y="0"/>
                    <a:pt x="14376" y="125"/>
                    <a:pt x="14127" y="373"/>
                  </a:cubicBezTo>
                  <a:lnTo>
                    <a:pt x="856" y="13445"/>
                  </a:lnTo>
                  <a:cubicBezTo>
                    <a:pt x="1" y="14261"/>
                    <a:pt x="697" y="15435"/>
                    <a:pt x="1573" y="15594"/>
                  </a:cubicBezTo>
                  <a:lnTo>
                    <a:pt x="1553" y="15634"/>
                  </a:lnTo>
                  <a:cubicBezTo>
                    <a:pt x="1553" y="15634"/>
                    <a:pt x="1887" y="15912"/>
                    <a:pt x="2473" y="15912"/>
                  </a:cubicBezTo>
                  <a:cubicBezTo>
                    <a:pt x="2994" y="15912"/>
                    <a:pt x="3715" y="15692"/>
                    <a:pt x="4577" y="14858"/>
                  </a:cubicBezTo>
                  <a:cubicBezTo>
                    <a:pt x="6427" y="13107"/>
                    <a:pt x="6248" y="12749"/>
                    <a:pt x="8357" y="12649"/>
                  </a:cubicBezTo>
                  <a:cubicBezTo>
                    <a:pt x="10446" y="12550"/>
                    <a:pt x="9472" y="9923"/>
                    <a:pt x="10427" y="9088"/>
                  </a:cubicBezTo>
                  <a:cubicBezTo>
                    <a:pt x="11342" y="8232"/>
                    <a:pt x="12158" y="8889"/>
                    <a:pt x="13013" y="7118"/>
                  </a:cubicBezTo>
                  <a:cubicBezTo>
                    <a:pt x="13715" y="5666"/>
                    <a:pt x="14698" y="4039"/>
                    <a:pt x="15621" y="4039"/>
                  </a:cubicBezTo>
                  <a:cubicBezTo>
                    <a:pt x="15824" y="4039"/>
                    <a:pt x="16023" y="4118"/>
                    <a:pt x="16216" y="4293"/>
                  </a:cubicBezTo>
                  <a:cubicBezTo>
                    <a:pt x="17291" y="5288"/>
                    <a:pt x="17012" y="7317"/>
                    <a:pt x="18683" y="7795"/>
                  </a:cubicBezTo>
                  <a:cubicBezTo>
                    <a:pt x="20355" y="8272"/>
                    <a:pt x="20673" y="8312"/>
                    <a:pt x="21230" y="10262"/>
                  </a:cubicBezTo>
                  <a:cubicBezTo>
                    <a:pt x="21767" y="12192"/>
                    <a:pt x="23041" y="12410"/>
                    <a:pt x="24016" y="12609"/>
                  </a:cubicBezTo>
                  <a:cubicBezTo>
                    <a:pt x="24951" y="12808"/>
                    <a:pt x="25209" y="15554"/>
                    <a:pt x="28214" y="15594"/>
                  </a:cubicBezTo>
                  <a:lnTo>
                    <a:pt x="28353" y="15594"/>
                  </a:lnTo>
                  <a:cubicBezTo>
                    <a:pt x="29328" y="15554"/>
                    <a:pt x="30124" y="14301"/>
                    <a:pt x="29228" y="13445"/>
                  </a:cubicBezTo>
                  <a:lnTo>
                    <a:pt x="15938" y="373"/>
                  </a:lnTo>
                  <a:cubicBezTo>
                    <a:pt x="15689" y="125"/>
                    <a:pt x="15361" y="0"/>
                    <a:pt x="150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660125" y="307560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71" y="0"/>
                  </a:moveTo>
                  <a:cubicBezTo>
                    <a:pt x="1871" y="0"/>
                    <a:pt x="1871" y="20"/>
                    <a:pt x="1851" y="100"/>
                  </a:cubicBezTo>
                  <a:cubicBezTo>
                    <a:pt x="1851" y="120"/>
                    <a:pt x="1811" y="160"/>
                    <a:pt x="1811" y="219"/>
                  </a:cubicBezTo>
                  <a:cubicBezTo>
                    <a:pt x="1811" y="259"/>
                    <a:pt x="1791" y="319"/>
                    <a:pt x="1771" y="359"/>
                  </a:cubicBezTo>
                  <a:cubicBezTo>
                    <a:pt x="1771" y="418"/>
                    <a:pt x="1712" y="458"/>
                    <a:pt x="1692" y="518"/>
                  </a:cubicBezTo>
                  <a:cubicBezTo>
                    <a:pt x="1672" y="577"/>
                    <a:pt x="1612" y="617"/>
                    <a:pt x="1572" y="657"/>
                  </a:cubicBezTo>
                  <a:cubicBezTo>
                    <a:pt x="1552" y="717"/>
                    <a:pt x="1473" y="737"/>
                    <a:pt x="1413" y="796"/>
                  </a:cubicBezTo>
                  <a:cubicBezTo>
                    <a:pt x="1353" y="816"/>
                    <a:pt x="1294" y="836"/>
                    <a:pt x="1234" y="856"/>
                  </a:cubicBezTo>
                  <a:cubicBezTo>
                    <a:pt x="1095" y="916"/>
                    <a:pt x="956" y="936"/>
                    <a:pt x="796" y="956"/>
                  </a:cubicBezTo>
                  <a:cubicBezTo>
                    <a:pt x="657" y="956"/>
                    <a:pt x="538" y="995"/>
                    <a:pt x="398" y="995"/>
                  </a:cubicBezTo>
                  <a:cubicBezTo>
                    <a:pt x="180" y="1015"/>
                    <a:pt x="1" y="1015"/>
                    <a:pt x="1" y="1015"/>
                  </a:cubicBezTo>
                  <a:cubicBezTo>
                    <a:pt x="1" y="1015"/>
                    <a:pt x="160" y="1115"/>
                    <a:pt x="379" y="1194"/>
                  </a:cubicBezTo>
                  <a:cubicBezTo>
                    <a:pt x="474" y="1212"/>
                    <a:pt x="595" y="1225"/>
                    <a:pt x="729" y="1225"/>
                  </a:cubicBezTo>
                  <a:cubicBezTo>
                    <a:pt x="905" y="1225"/>
                    <a:pt x="1102" y="1202"/>
                    <a:pt x="1294" y="1135"/>
                  </a:cubicBezTo>
                  <a:cubicBezTo>
                    <a:pt x="1393" y="1115"/>
                    <a:pt x="1473" y="1055"/>
                    <a:pt x="1552" y="1015"/>
                  </a:cubicBezTo>
                  <a:cubicBezTo>
                    <a:pt x="1612" y="956"/>
                    <a:pt x="1692" y="916"/>
                    <a:pt x="1751" y="836"/>
                  </a:cubicBezTo>
                  <a:cubicBezTo>
                    <a:pt x="1791" y="757"/>
                    <a:pt x="1851" y="697"/>
                    <a:pt x="1871" y="617"/>
                  </a:cubicBezTo>
                  <a:cubicBezTo>
                    <a:pt x="1891" y="538"/>
                    <a:pt x="1911" y="498"/>
                    <a:pt x="1911" y="418"/>
                  </a:cubicBezTo>
                  <a:lnTo>
                    <a:pt x="1911" y="239"/>
                  </a:lnTo>
                  <a:cubicBezTo>
                    <a:pt x="1911" y="199"/>
                    <a:pt x="1891" y="140"/>
                    <a:pt x="1891" y="120"/>
                  </a:cubicBezTo>
                  <a:cubicBezTo>
                    <a:pt x="1871" y="40"/>
                    <a:pt x="1871" y="0"/>
                    <a:pt x="1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524325" y="316015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51" y="1"/>
                  </a:moveTo>
                  <a:cubicBezTo>
                    <a:pt x="1851" y="1"/>
                    <a:pt x="1851" y="21"/>
                    <a:pt x="1831" y="100"/>
                  </a:cubicBezTo>
                  <a:cubicBezTo>
                    <a:pt x="1831" y="120"/>
                    <a:pt x="1811" y="160"/>
                    <a:pt x="1811" y="220"/>
                  </a:cubicBezTo>
                  <a:cubicBezTo>
                    <a:pt x="1811" y="259"/>
                    <a:pt x="1792" y="319"/>
                    <a:pt x="1752" y="359"/>
                  </a:cubicBezTo>
                  <a:cubicBezTo>
                    <a:pt x="1752" y="419"/>
                    <a:pt x="1712" y="458"/>
                    <a:pt x="1692" y="518"/>
                  </a:cubicBezTo>
                  <a:cubicBezTo>
                    <a:pt x="1652" y="578"/>
                    <a:pt x="1612" y="618"/>
                    <a:pt x="1553" y="677"/>
                  </a:cubicBezTo>
                  <a:cubicBezTo>
                    <a:pt x="1533" y="717"/>
                    <a:pt x="1453" y="737"/>
                    <a:pt x="1414" y="797"/>
                  </a:cubicBezTo>
                  <a:cubicBezTo>
                    <a:pt x="1334" y="817"/>
                    <a:pt x="1294" y="836"/>
                    <a:pt x="1215" y="876"/>
                  </a:cubicBezTo>
                  <a:cubicBezTo>
                    <a:pt x="1095" y="916"/>
                    <a:pt x="936" y="936"/>
                    <a:pt x="797" y="956"/>
                  </a:cubicBezTo>
                  <a:cubicBezTo>
                    <a:pt x="638" y="956"/>
                    <a:pt x="518" y="996"/>
                    <a:pt x="399" y="996"/>
                  </a:cubicBezTo>
                  <a:cubicBezTo>
                    <a:pt x="160" y="1016"/>
                    <a:pt x="1" y="1016"/>
                    <a:pt x="1" y="1016"/>
                  </a:cubicBezTo>
                  <a:cubicBezTo>
                    <a:pt x="1" y="1016"/>
                    <a:pt x="140" y="1095"/>
                    <a:pt x="359" y="1195"/>
                  </a:cubicBezTo>
                  <a:cubicBezTo>
                    <a:pt x="463" y="1212"/>
                    <a:pt x="585" y="1225"/>
                    <a:pt x="720" y="1225"/>
                  </a:cubicBezTo>
                  <a:cubicBezTo>
                    <a:pt x="895" y="1225"/>
                    <a:pt x="1092" y="1202"/>
                    <a:pt x="1294" y="1135"/>
                  </a:cubicBezTo>
                  <a:cubicBezTo>
                    <a:pt x="1394" y="1115"/>
                    <a:pt x="1453" y="1055"/>
                    <a:pt x="1533" y="1016"/>
                  </a:cubicBezTo>
                  <a:cubicBezTo>
                    <a:pt x="1612" y="956"/>
                    <a:pt x="1692" y="916"/>
                    <a:pt x="1732" y="836"/>
                  </a:cubicBezTo>
                  <a:cubicBezTo>
                    <a:pt x="1792" y="757"/>
                    <a:pt x="1831" y="697"/>
                    <a:pt x="1851" y="618"/>
                  </a:cubicBezTo>
                  <a:cubicBezTo>
                    <a:pt x="1891" y="538"/>
                    <a:pt x="1911" y="498"/>
                    <a:pt x="1911" y="419"/>
                  </a:cubicBezTo>
                  <a:lnTo>
                    <a:pt x="1911" y="240"/>
                  </a:lnTo>
                  <a:cubicBezTo>
                    <a:pt x="1911" y="200"/>
                    <a:pt x="1891" y="140"/>
                    <a:pt x="1891" y="120"/>
                  </a:cubicBezTo>
                  <a:cubicBezTo>
                    <a:pt x="1851" y="41"/>
                    <a:pt x="1851" y="1"/>
                    <a:pt x="1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763100" y="2950750"/>
              <a:ext cx="35325" cy="46275"/>
            </a:xfrm>
            <a:custGeom>
              <a:avLst/>
              <a:gdLst/>
              <a:ahLst/>
              <a:cxnLst/>
              <a:rect l="l" t="t" r="r" b="b"/>
              <a:pathLst>
                <a:path w="1413" h="1851" extrusionOk="0">
                  <a:moveTo>
                    <a:pt x="1114" y="1"/>
                  </a:moveTo>
                  <a:cubicBezTo>
                    <a:pt x="1114" y="1"/>
                    <a:pt x="1114" y="20"/>
                    <a:pt x="1134" y="100"/>
                  </a:cubicBezTo>
                  <a:cubicBezTo>
                    <a:pt x="1154" y="140"/>
                    <a:pt x="1154" y="160"/>
                    <a:pt x="1194" y="219"/>
                  </a:cubicBezTo>
                  <a:cubicBezTo>
                    <a:pt x="1194" y="259"/>
                    <a:pt x="1214" y="319"/>
                    <a:pt x="1214" y="359"/>
                  </a:cubicBezTo>
                  <a:lnTo>
                    <a:pt x="1214" y="538"/>
                  </a:lnTo>
                  <a:cubicBezTo>
                    <a:pt x="1214" y="617"/>
                    <a:pt x="1194" y="657"/>
                    <a:pt x="1194" y="737"/>
                  </a:cubicBezTo>
                  <a:cubicBezTo>
                    <a:pt x="1194" y="816"/>
                    <a:pt x="1134" y="856"/>
                    <a:pt x="1114" y="936"/>
                  </a:cubicBezTo>
                  <a:cubicBezTo>
                    <a:pt x="1055" y="995"/>
                    <a:pt x="1035" y="1055"/>
                    <a:pt x="995" y="1115"/>
                  </a:cubicBezTo>
                  <a:cubicBezTo>
                    <a:pt x="895" y="1214"/>
                    <a:pt x="756" y="1314"/>
                    <a:pt x="657" y="1413"/>
                  </a:cubicBezTo>
                  <a:cubicBezTo>
                    <a:pt x="557" y="1493"/>
                    <a:pt x="438" y="1552"/>
                    <a:pt x="338" y="1632"/>
                  </a:cubicBezTo>
                  <a:cubicBezTo>
                    <a:pt x="139" y="1751"/>
                    <a:pt x="0" y="1851"/>
                    <a:pt x="0" y="1851"/>
                  </a:cubicBezTo>
                  <a:cubicBezTo>
                    <a:pt x="0" y="1851"/>
                    <a:pt x="139" y="1851"/>
                    <a:pt x="398" y="1732"/>
                  </a:cubicBezTo>
                  <a:cubicBezTo>
                    <a:pt x="617" y="1652"/>
                    <a:pt x="935" y="1513"/>
                    <a:pt x="1154" y="1234"/>
                  </a:cubicBezTo>
                  <a:lnTo>
                    <a:pt x="1313" y="1015"/>
                  </a:lnTo>
                  <a:cubicBezTo>
                    <a:pt x="1333" y="936"/>
                    <a:pt x="1393" y="836"/>
                    <a:pt x="1393" y="757"/>
                  </a:cubicBezTo>
                  <a:cubicBezTo>
                    <a:pt x="1393" y="657"/>
                    <a:pt x="1413" y="597"/>
                    <a:pt x="1393" y="518"/>
                  </a:cubicBezTo>
                  <a:cubicBezTo>
                    <a:pt x="1393" y="438"/>
                    <a:pt x="1353" y="359"/>
                    <a:pt x="1333" y="319"/>
                  </a:cubicBezTo>
                  <a:lnTo>
                    <a:pt x="1254" y="160"/>
                  </a:lnTo>
                  <a:cubicBezTo>
                    <a:pt x="1234" y="120"/>
                    <a:pt x="1214" y="100"/>
                    <a:pt x="1194" y="60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929725" y="2944775"/>
              <a:ext cx="37825" cy="44025"/>
            </a:xfrm>
            <a:custGeom>
              <a:avLst/>
              <a:gdLst/>
              <a:ahLst/>
              <a:cxnLst/>
              <a:rect l="l" t="t" r="r" b="b"/>
              <a:pathLst>
                <a:path w="1513" h="1761" extrusionOk="0">
                  <a:moveTo>
                    <a:pt x="40" y="1"/>
                  </a:moveTo>
                  <a:cubicBezTo>
                    <a:pt x="40" y="1"/>
                    <a:pt x="0" y="160"/>
                    <a:pt x="20" y="439"/>
                  </a:cubicBezTo>
                  <a:cubicBezTo>
                    <a:pt x="20" y="677"/>
                    <a:pt x="60" y="1035"/>
                    <a:pt x="259" y="1334"/>
                  </a:cubicBezTo>
                  <a:cubicBezTo>
                    <a:pt x="319" y="1394"/>
                    <a:pt x="378" y="1453"/>
                    <a:pt x="438" y="1533"/>
                  </a:cubicBezTo>
                  <a:cubicBezTo>
                    <a:pt x="518" y="1573"/>
                    <a:pt x="577" y="1652"/>
                    <a:pt x="657" y="1672"/>
                  </a:cubicBezTo>
                  <a:cubicBezTo>
                    <a:pt x="736" y="1732"/>
                    <a:pt x="816" y="1752"/>
                    <a:pt x="876" y="1752"/>
                  </a:cubicBezTo>
                  <a:cubicBezTo>
                    <a:pt x="929" y="1752"/>
                    <a:pt x="982" y="1760"/>
                    <a:pt x="1035" y="1760"/>
                  </a:cubicBezTo>
                  <a:cubicBezTo>
                    <a:pt x="1061" y="1760"/>
                    <a:pt x="1088" y="1758"/>
                    <a:pt x="1115" y="1752"/>
                  </a:cubicBezTo>
                  <a:cubicBezTo>
                    <a:pt x="1174" y="1752"/>
                    <a:pt x="1234" y="1752"/>
                    <a:pt x="1274" y="1732"/>
                  </a:cubicBezTo>
                  <a:cubicBezTo>
                    <a:pt x="1333" y="1692"/>
                    <a:pt x="1393" y="1692"/>
                    <a:pt x="1413" y="1672"/>
                  </a:cubicBezTo>
                  <a:cubicBezTo>
                    <a:pt x="1493" y="1652"/>
                    <a:pt x="1512" y="1632"/>
                    <a:pt x="1512" y="1632"/>
                  </a:cubicBezTo>
                  <a:lnTo>
                    <a:pt x="1254" y="1632"/>
                  </a:lnTo>
                  <a:cubicBezTo>
                    <a:pt x="1214" y="1632"/>
                    <a:pt x="1154" y="1592"/>
                    <a:pt x="1115" y="1592"/>
                  </a:cubicBezTo>
                  <a:cubicBezTo>
                    <a:pt x="1055" y="1592"/>
                    <a:pt x="995" y="1573"/>
                    <a:pt x="935" y="1553"/>
                  </a:cubicBezTo>
                  <a:cubicBezTo>
                    <a:pt x="856" y="1553"/>
                    <a:pt x="816" y="1493"/>
                    <a:pt x="756" y="1473"/>
                  </a:cubicBezTo>
                  <a:cubicBezTo>
                    <a:pt x="717" y="1453"/>
                    <a:pt x="657" y="1394"/>
                    <a:pt x="617" y="1354"/>
                  </a:cubicBezTo>
                  <a:cubicBezTo>
                    <a:pt x="597" y="1294"/>
                    <a:pt x="518" y="1254"/>
                    <a:pt x="498" y="1175"/>
                  </a:cubicBezTo>
                  <a:cubicBezTo>
                    <a:pt x="418" y="1055"/>
                    <a:pt x="339" y="896"/>
                    <a:pt x="299" y="777"/>
                  </a:cubicBezTo>
                  <a:cubicBezTo>
                    <a:pt x="239" y="657"/>
                    <a:pt x="199" y="538"/>
                    <a:pt x="159" y="399"/>
                  </a:cubicBezTo>
                  <a:cubicBezTo>
                    <a:pt x="100" y="16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032675" y="3053225"/>
              <a:ext cx="37825" cy="43725"/>
            </a:xfrm>
            <a:custGeom>
              <a:avLst/>
              <a:gdLst/>
              <a:ahLst/>
              <a:cxnLst/>
              <a:rect l="l" t="t" r="r" b="b"/>
              <a:pathLst>
                <a:path w="1513" h="1749" extrusionOk="0">
                  <a:moveTo>
                    <a:pt x="61" y="0"/>
                  </a:moveTo>
                  <a:cubicBezTo>
                    <a:pt x="61" y="0"/>
                    <a:pt x="21" y="179"/>
                    <a:pt x="1" y="418"/>
                  </a:cubicBezTo>
                  <a:cubicBezTo>
                    <a:pt x="1" y="677"/>
                    <a:pt x="41" y="1015"/>
                    <a:pt x="240" y="1313"/>
                  </a:cubicBezTo>
                  <a:cubicBezTo>
                    <a:pt x="299" y="1393"/>
                    <a:pt x="379" y="1433"/>
                    <a:pt x="419" y="1512"/>
                  </a:cubicBezTo>
                  <a:cubicBezTo>
                    <a:pt x="498" y="1572"/>
                    <a:pt x="578" y="1632"/>
                    <a:pt x="638" y="1671"/>
                  </a:cubicBezTo>
                  <a:cubicBezTo>
                    <a:pt x="737" y="1711"/>
                    <a:pt x="817" y="1731"/>
                    <a:pt x="896" y="1731"/>
                  </a:cubicBezTo>
                  <a:cubicBezTo>
                    <a:pt x="949" y="1731"/>
                    <a:pt x="993" y="1749"/>
                    <a:pt x="1041" y="1749"/>
                  </a:cubicBezTo>
                  <a:cubicBezTo>
                    <a:pt x="1064" y="1749"/>
                    <a:pt x="1089" y="1744"/>
                    <a:pt x="1115" y="1731"/>
                  </a:cubicBezTo>
                  <a:cubicBezTo>
                    <a:pt x="1195" y="1731"/>
                    <a:pt x="1234" y="1731"/>
                    <a:pt x="1294" y="1711"/>
                  </a:cubicBezTo>
                  <a:cubicBezTo>
                    <a:pt x="1334" y="1691"/>
                    <a:pt x="1394" y="1691"/>
                    <a:pt x="1413" y="1671"/>
                  </a:cubicBezTo>
                  <a:cubicBezTo>
                    <a:pt x="1493" y="1632"/>
                    <a:pt x="1513" y="1612"/>
                    <a:pt x="1513" y="1612"/>
                  </a:cubicBezTo>
                  <a:lnTo>
                    <a:pt x="1274" y="1612"/>
                  </a:lnTo>
                  <a:cubicBezTo>
                    <a:pt x="1215" y="1612"/>
                    <a:pt x="1175" y="1592"/>
                    <a:pt x="1115" y="1592"/>
                  </a:cubicBezTo>
                  <a:cubicBezTo>
                    <a:pt x="1075" y="1592"/>
                    <a:pt x="996" y="1572"/>
                    <a:pt x="936" y="1532"/>
                  </a:cubicBezTo>
                  <a:cubicBezTo>
                    <a:pt x="876" y="1532"/>
                    <a:pt x="817" y="1492"/>
                    <a:pt x="777" y="1472"/>
                  </a:cubicBezTo>
                  <a:cubicBezTo>
                    <a:pt x="717" y="1433"/>
                    <a:pt x="677" y="1393"/>
                    <a:pt x="618" y="1333"/>
                  </a:cubicBezTo>
                  <a:cubicBezTo>
                    <a:pt x="598" y="1293"/>
                    <a:pt x="518" y="1234"/>
                    <a:pt x="498" y="1174"/>
                  </a:cubicBezTo>
                  <a:cubicBezTo>
                    <a:pt x="419" y="1035"/>
                    <a:pt x="359" y="895"/>
                    <a:pt x="299" y="776"/>
                  </a:cubicBezTo>
                  <a:cubicBezTo>
                    <a:pt x="259" y="637"/>
                    <a:pt x="200" y="517"/>
                    <a:pt x="180" y="398"/>
                  </a:cubicBezTo>
                  <a:cubicBezTo>
                    <a:pt x="100" y="139"/>
                    <a:pt x="61" y="0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7131675" y="3138275"/>
              <a:ext cx="65175" cy="42300"/>
            </a:xfrm>
            <a:custGeom>
              <a:avLst/>
              <a:gdLst/>
              <a:ahLst/>
              <a:cxnLst/>
              <a:rect l="l" t="t" r="r" b="b"/>
              <a:pathLst>
                <a:path w="2607" h="1692" extrusionOk="0">
                  <a:moveTo>
                    <a:pt x="0" y="0"/>
                  </a:moveTo>
                  <a:cubicBezTo>
                    <a:pt x="0" y="1"/>
                    <a:pt x="20" y="219"/>
                    <a:pt x="139" y="558"/>
                  </a:cubicBezTo>
                  <a:cubicBezTo>
                    <a:pt x="299" y="836"/>
                    <a:pt x="577" y="1254"/>
                    <a:pt x="955" y="1493"/>
                  </a:cubicBezTo>
                  <a:cubicBezTo>
                    <a:pt x="1055" y="1572"/>
                    <a:pt x="1194" y="1592"/>
                    <a:pt x="1293" y="1652"/>
                  </a:cubicBezTo>
                  <a:cubicBezTo>
                    <a:pt x="1413" y="1672"/>
                    <a:pt x="1532" y="1692"/>
                    <a:pt x="1632" y="1692"/>
                  </a:cubicBezTo>
                  <a:cubicBezTo>
                    <a:pt x="1771" y="1692"/>
                    <a:pt x="1851" y="1692"/>
                    <a:pt x="1950" y="1652"/>
                  </a:cubicBezTo>
                  <a:cubicBezTo>
                    <a:pt x="2069" y="1612"/>
                    <a:pt x="2129" y="1572"/>
                    <a:pt x="2209" y="1513"/>
                  </a:cubicBezTo>
                  <a:cubicBezTo>
                    <a:pt x="2288" y="1473"/>
                    <a:pt x="2328" y="1413"/>
                    <a:pt x="2388" y="1373"/>
                  </a:cubicBezTo>
                  <a:cubicBezTo>
                    <a:pt x="2428" y="1314"/>
                    <a:pt x="2487" y="1294"/>
                    <a:pt x="2507" y="1254"/>
                  </a:cubicBezTo>
                  <a:cubicBezTo>
                    <a:pt x="2587" y="1174"/>
                    <a:pt x="2607" y="1115"/>
                    <a:pt x="2607" y="1115"/>
                  </a:cubicBezTo>
                  <a:lnTo>
                    <a:pt x="2607" y="1115"/>
                  </a:lnTo>
                  <a:cubicBezTo>
                    <a:pt x="2607" y="1115"/>
                    <a:pt x="2567" y="1154"/>
                    <a:pt x="2487" y="1194"/>
                  </a:cubicBezTo>
                  <a:lnTo>
                    <a:pt x="2328" y="1274"/>
                  </a:lnTo>
                  <a:cubicBezTo>
                    <a:pt x="2268" y="1294"/>
                    <a:pt x="2209" y="1314"/>
                    <a:pt x="2129" y="1353"/>
                  </a:cubicBezTo>
                  <a:cubicBezTo>
                    <a:pt x="2069" y="1373"/>
                    <a:pt x="1990" y="1393"/>
                    <a:pt x="1910" y="1393"/>
                  </a:cubicBezTo>
                  <a:cubicBezTo>
                    <a:pt x="1884" y="1400"/>
                    <a:pt x="1855" y="1402"/>
                    <a:pt x="1826" y="1402"/>
                  </a:cubicBezTo>
                  <a:cubicBezTo>
                    <a:pt x="1769" y="1402"/>
                    <a:pt x="1711" y="1393"/>
                    <a:pt x="1671" y="1393"/>
                  </a:cubicBezTo>
                  <a:cubicBezTo>
                    <a:pt x="1592" y="1393"/>
                    <a:pt x="1492" y="1353"/>
                    <a:pt x="1413" y="1314"/>
                  </a:cubicBezTo>
                  <a:cubicBezTo>
                    <a:pt x="1333" y="1294"/>
                    <a:pt x="1234" y="1274"/>
                    <a:pt x="1174" y="1194"/>
                  </a:cubicBezTo>
                  <a:cubicBezTo>
                    <a:pt x="1015" y="1095"/>
                    <a:pt x="876" y="955"/>
                    <a:pt x="716" y="816"/>
                  </a:cubicBezTo>
                  <a:cubicBezTo>
                    <a:pt x="577" y="677"/>
                    <a:pt x="438" y="558"/>
                    <a:pt x="338" y="418"/>
                  </a:cubicBezTo>
                  <a:cubicBezTo>
                    <a:pt x="140" y="18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756125" y="3431750"/>
              <a:ext cx="203475" cy="387000"/>
            </a:xfrm>
            <a:custGeom>
              <a:avLst/>
              <a:gdLst/>
              <a:ahLst/>
              <a:cxnLst/>
              <a:rect l="l" t="t" r="r" b="b"/>
              <a:pathLst>
                <a:path w="8139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8138" y="15479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9E5038">
                <a:alpha val="66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756125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788950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821775" y="3431750"/>
              <a:ext cx="6500" cy="387000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854125" y="3431750"/>
              <a:ext cx="6475" cy="387000"/>
            </a:xfrm>
            <a:custGeom>
              <a:avLst/>
              <a:gdLst/>
              <a:ahLst/>
              <a:cxnLst/>
              <a:rect l="l" t="t" r="r" b="b"/>
              <a:pathLst>
                <a:path w="25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887450" y="3431750"/>
              <a:ext cx="5975" cy="387000"/>
            </a:xfrm>
            <a:custGeom>
              <a:avLst/>
              <a:gdLst/>
              <a:ahLst/>
              <a:cxnLst/>
              <a:rect l="l" t="t" r="r" b="b"/>
              <a:pathLst>
                <a:path w="23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920275" y="3431750"/>
              <a:ext cx="6000" cy="387000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953100" y="3431750"/>
              <a:ext cx="6500" cy="387000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920275" y="361527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8"/>
                    <a:pt x="179" y="797"/>
                    <a:pt x="398" y="797"/>
                  </a:cubicBezTo>
                  <a:cubicBezTo>
                    <a:pt x="617" y="797"/>
                    <a:pt x="796" y="618"/>
                    <a:pt x="796" y="399"/>
                  </a:cubicBezTo>
                  <a:cubicBezTo>
                    <a:pt x="796" y="180"/>
                    <a:pt x="617" y="1"/>
                    <a:pt x="3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63227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0" y="0"/>
                  </a:moveTo>
                  <a:lnTo>
                    <a:pt x="0" y="6904"/>
                  </a:lnTo>
                  <a:lnTo>
                    <a:pt x="4576" y="6904"/>
                  </a:lnTo>
                  <a:lnTo>
                    <a:pt x="4576" y="0"/>
                  </a:ln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27800" y="3191000"/>
              <a:ext cx="126350" cy="184050"/>
            </a:xfrm>
            <a:custGeom>
              <a:avLst/>
              <a:gdLst/>
              <a:ahLst/>
              <a:cxnLst/>
              <a:rect l="l" t="t" r="r" b="b"/>
              <a:pathLst>
                <a:path w="5054" h="7362" extrusionOk="0">
                  <a:moveTo>
                    <a:pt x="2268" y="538"/>
                  </a:moveTo>
                  <a:lnTo>
                    <a:pt x="2268" y="3423"/>
                  </a:lnTo>
                  <a:lnTo>
                    <a:pt x="537" y="3423"/>
                  </a:lnTo>
                  <a:lnTo>
                    <a:pt x="537" y="538"/>
                  </a:lnTo>
                  <a:close/>
                  <a:moveTo>
                    <a:pt x="4537" y="538"/>
                  </a:moveTo>
                  <a:lnTo>
                    <a:pt x="453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68" y="3960"/>
                  </a:moveTo>
                  <a:lnTo>
                    <a:pt x="2268" y="6845"/>
                  </a:lnTo>
                  <a:lnTo>
                    <a:pt x="537" y="6845"/>
                  </a:lnTo>
                  <a:lnTo>
                    <a:pt x="537" y="3960"/>
                  </a:lnTo>
                  <a:close/>
                  <a:moveTo>
                    <a:pt x="4537" y="3960"/>
                  </a:moveTo>
                  <a:lnTo>
                    <a:pt x="453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599950" y="3352750"/>
              <a:ext cx="178475" cy="29275"/>
            </a:xfrm>
            <a:custGeom>
              <a:avLst/>
              <a:gdLst/>
              <a:ahLst/>
              <a:cxnLst/>
              <a:rect l="l" t="t" r="r" b="b"/>
              <a:pathLst>
                <a:path w="7139" h="1171" extrusionOk="0">
                  <a:moveTo>
                    <a:pt x="6592" y="0"/>
                  </a:moveTo>
                  <a:cubicBezTo>
                    <a:pt x="6202" y="0"/>
                    <a:pt x="5688" y="134"/>
                    <a:pt x="5412" y="255"/>
                  </a:cubicBezTo>
                  <a:cubicBezTo>
                    <a:pt x="5226" y="337"/>
                    <a:pt x="5065" y="375"/>
                    <a:pt x="4898" y="375"/>
                  </a:cubicBezTo>
                  <a:cubicBezTo>
                    <a:pt x="4620" y="375"/>
                    <a:pt x="4328" y="270"/>
                    <a:pt x="3880" y="96"/>
                  </a:cubicBezTo>
                  <a:cubicBezTo>
                    <a:pt x="3706" y="33"/>
                    <a:pt x="3547" y="8"/>
                    <a:pt x="3397" y="8"/>
                  </a:cubicBezTo>
                  <a:cubicBezTo>
                    <a:pt x="2926" y="8"/>
                    <a:pt x="2532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4" y="1171"/>
                    <a:pt x="1094" y="1171"/>
                  </a:cubicBezTo>
                  <a:lnTo>
                    <a:pt x="6148" y="1171"/>
                  </a:lnTo>
                  <a:cubicBezTo>
                    <a:pt x="6148" y="1171"/>
                    <a:pt x="7043" y="852"/>
                    <a:pt x="7103" y="335"/>
                  </a:cubicBezTo>
                  <a:cubicBezTo>
                    <a:pt x="7139" y="87"/>
                    <a:pt x="6905" y="0"/>
                    <a:pt x="659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666100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7" y="1"/>
                  </a:moveTo>
                  <a:cubicBezTo>
                    <a:pt x="617" y="1"/>
                    <a:pt x="518" y="21"/>
                    <a:pt x="418" y="60"/>
                  </a:cubicBezTo>
                  <a:cubicBezTo>
                    <a:pt x="339" y="80"/>
                    <a:pt x="259" y="100"/>
                    <a:pt x="179" y="160"/>
                  </a:cubicBezTo>
                  <a:cubicBezTo>
                    <a:pt x="40" y="259"/>
                    <a:pt x="0" y="319"/>
                    <a:pt x="0" y="319"/>
                  </a:cubicBezTo>
                  <a:cubicBezTo>
                    <a:pt x="0" y="319"/>
                    <a:pt x="100" y="299"/>
                    <a:pt x="239" y="299"/>
                  </a:cubicBezTo>
                  <a:cubicBezTo>
                    <a:pt x="358" y="279"/>
                    <a:pt x="538" y="259"/>
                    <a:pt x="717" y="259"/>
                  </a:cubicBezTo>
                  <a:lnTo>
                    <a:pt x="955" y="259"/>
                  </a:lnTo>
                  <a:cubicBezTo>
                    <a:pt x="1035" y="259"/>
                    <a:pt x="1114" y="279"/>
                    <a:pt x="1194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2" y="288"/>
                    <a:pt x="1310" y="224"/>
                    <a:pt x="1234" y="160"/>
                  </a:cubicBezTo>
                  <a:cubicBezTo>
                    <a:pt x="1214" y="120"/>
                    <a:pt x="1194" y="100"/>
                    <a:pt x="1134" y="80"/>
                  </a:cubicBezTo>
                  <a:cubicBezTo>
                    <a:pt x="1114" y="60"/>
                    <a:pt x="1055" y="21"/>
                    <a:pt x="1015" y="21"/>
                  </a:cubicBezTo>
                  <a:cubicBezTo>
                    <a:pt x="916" y="1"/>
                    <a:pt x="816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742200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61" y="1"/>
                  </a:moveTo>
                  <a:cubicBezTo>
                    <a:pt x="682" y="1"/>
                    <a:pt x="597" y="11"/>
                    <a:pt x="518" y="31"/>
                  </a:cubicBezTo>
                  <a:cubicBezTo>
                    <a:pt x="378" y="51"/>
                    <a:pt x="259" y="130"/>
                    <a:pt x="160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09"/>
                    <a:pt x="179" y="309"/>
                  </a:cubicBezTo>
                  <a:cubicBezTo>
                    <a:pt x="299" y="289"/>
                    <a:pt x="418" y="250"/>
                    <a:pt x="577" y="210"/>
                  </a:cubicBezTo>
                  <a:cubicBezTo>
                    <a:pt x="657" y="190"/>
                    <a:pt x="697" y="190"/>
                    <a:pt x="776" y="150"/>
                  </a:cubicBezTo>
                  <a:cubicBezTo>
                    <a:pt x="856" y="150"/>
                    <a:pt x="896" y="130"/>
                    <a:pt x="955" y="130"/>
                  </a:cubicBezTo>
                  <a:lnTo>
                    <a:pt x="101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5" y="15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75" y="110"/>
                    <a:pt x="1055" y="90"/>
                  </a:cubicBezTo>
                  <a:cubicBezTo>
                    <a:pt x="1015" y="70"/>
                    <a:pt x="995" y="70"/>
                    <a:pt x="975" y="31"/>
                  </a:cubicBezTo>
                  <a:cubicBezTo>
                    <a:pt x="916" y="11"/>
                    <a:pt x="841" y="1"/>
                    <a:pt x="761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616850" y="33595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78" y="0"/>
                  </a:moveTo>
                  <a:cubicBezTo>
                    <a:pt x="135" y="0"/>
                    <a:pt x="94" y="6"/>
                    <a:pt x="6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1" y="83"/>
                  </a:lnTo>
                  <a:lnTo>
                    <a:pt x="1" y="103"/>
                  </a:lnTo>
                  <a:cubicBezTo>
                    <a:pt x="1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60" y="83"/>
                    <a:pt x="219" y="103"/>
                  </a:cubicBezTo>
                  <a:cubicBezTo>
                    <a:pt x="259" y="103"/>
                    <a:pt x="319" y="123"/>
                    <a:pt x="339" y="162"/>
                  </a:cubicBezTo>
                  <a:cubicBezTo>
                    <a:pt x="438" y="182"/>
                    <a:pt x="538" y="202"/>
                    <a:pt x="617" y="222"/>
                  </a:cubicBezTo>
                  <a:cubicBezTo>
                    <a:pt x="631" y="215"/>
                    <a:pt x="646" y="213"/>
                    <a:pt x="661" y="213"/>
                  </a:cubicBezTo>
                  <a:cubicBezTo>
                    <a:pt x="690" y="213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8" y="103"/>
                    <a:pt x="478" y="63"/>
                    <a:pt x="359" y="23"/>
                  </a:cubicBezTo>
                  <a:cubicBezTo>
                    <a:pt x="301" y="12"/>
                    <a:pt x="237" y="0"/>
                    <a:pt x="17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6652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1" y="0"/>
                  </a:moveTo>
                  <a:lnTo>
                    <a:pt x="1" y="6904"/>
                  </a:lnTo>
                  <a:lnTo>
                    <a:pt x="4577" y="6904"/>
                  </a:lnTo>
                  <a:lnTo>
                    <a:pt x="45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62550" y="3191000"/>
              <a:ext cx="126375" cy="184050"/>
            </a:xfrm>
            <a:custGeom>
              <a:avLst/>
              <a:gdLst/>
              <a:ahLst/>
              <a:cxnLst/>
              <a:rect l="l" t="t" r="r" b="b"/>
              <a:pathLst>
                <a:path w="5055" h="7362" extrusionOk="0">
                  <a:moveTo>
                    <a:pt x="2249" y="538"/>
                  </a:moveTo>
                  <a:lnTo>
                    <a:pt x="2249" y="3423"/>
                  </a:lnTo>
                  <a:lnTo>
                    <a:pt x="518" y="3423"/>
                  </a:lnTo>
                  <a:lnTo>
                    <a:pt x="518" y="538"/>
                  </a:lnTo>
                  <a:close/>
                  <a:moveTo>
                    <a:pt x="4517" y="538"/>
                  </a:moveTo>
                  <a:lnTo>
                    <a:pt x="451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49" y="3960"/>
                  </a:moveTo>
                  <a:lnTo>
                    <a:pt x="2249" y="6845"/>
                  </a:lnTo>
                  <a:lnTo>
                    <a:pt x="518" y="6845"/>
                  </a:lnTo>
                  <a:lnTo>
                    <a:pt x="518" y="3960"/>
                  </a:lnTo>
                  <a:close/>
                  <a:moveTo>
                    <a:pt x="4517" y="3960"/>
                  </a:moveTo>
                  <a:lnTo>
                    <a:pt x="451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6934200" y="3352750"/>
              <a:ext cx="178975" cy="29275"/>
            </a:xfrm>
            <a:custGeom>
              <a:avLst/>
              <a:gdLst/>
              <a:ahLst/>
              <a:cxnLst/>
              <a:rect l="l" t="t" r="r" b="b"/>
              <a:pathLst>
                <a:path w="7159" h="1171" extrusionOk="0">
                  <a:moveTo>
                    <a:pt x="6612" y="0"/>
                  </a:moveTo>
                  <a:cubicBezTo>
                    <a:pt x="6222" y="0"/>
                    <a:pt x="5708" y="134"/>
                    <a:pt x="5432" y="255"/>
                  </a:cubicBezTo>
                  <a:cubicBezTo>
                    <a:pt x="5246" y="337"/>
                    <a:pt x="5085" y="375"/>
                    <a:pt x="4917" y="375"/>
                  </a:cubicBezTo>
                  <a:cubicBezTo>
                    <a:pt x="4638" y="375"/>
                    <a:pt x="4341" y="270"/>
                    <a:pt x="3880" y="96"/>
                  </a:cubicBezTo>
                  <a:cubicBezTo>
                    <a:pt x="3706" y="33"/>
                    <a:pt x="3549" y="8"/>
                    <a:pt x="3400" y="8"/>
                  </a:cubicBezTo>
                  <a:cubicBezTo>
                    <a:pt x="2934" y="8"/>
                    <a:pt x="2548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5" y="1171"/>
                    <a:pt x="1095" y="1171"/>
                  </a:cubicBezTo>
                  <a:lnTo>
                    <a:pt x="6148" y="1171"/>
                  </a:lnTo>
                  <a:cubicBezTo>
                    <a:pt x="6148" y="1171"/>
                    <a:pt x="7044" y="852"/>
                    <a:pt x="7123" y="335"/>
                  </a:cubicBezTo>
                  <a:cubicBezTo>
                    <a:pt x="7159" y="87"/>
                    <a:pt x="6926" y="0"/>
                    <a:pt x="661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997875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6" y="1"/>
                  </a:moveTo>
                  <a:cubicBezTo>
                    <a:pt x="617" y="1"/>
                    <a:pt x="517" y="21"/>
                    <a:pt x="418" y="60"/>
                  </a:cubicBezTo>
                  <a:cubicBezTo>
                    <a:pt x="338" y="80"/>
                    <a:pt x="279" y="100"/>
                    <a:pt x="199" y="160"/>
                  </a:cubicBezTo>
                  <a:cubicBezTo>
                    <a:pt x="60" y="259"/>
                    <a:pt x="0" y="319"/>
                    <a:pt x="0" y="319"/>
                  </a:cubicBezTo>
                  <a:cubicBezTo>
                    <a:pt x="0" y="319"/>
                    <a:pt x="100" y="319"/>
                    <a:pt x="259" y="299"/>
                  </a:cubicBezTo>
                  <a:cubicBezTo>
                    <a:pt x="378" y="279"/>
                    <a:pt x="557" y="259"/>
                    <a:pt x="716" y="259"/>
                  </a:cubicBezTo>
                  <a:lnTo>
                    <a:pt x="975" y="259"/>
                  </a:lnTo>
                  <a:cubicBezTo>
                    <a:pt x="1055" y="259"/>
                    <a:pt x="1114" y="279"/>
                    <a:pt x="1194" y="279"/>
                  </a:cubicBezTo>
                  <a:cubicBezTo>
                    <a:pt x="1285" y="294"/>
                    <a:pt x="1364" y="310"/>
                    <a:pt x="1397" y="316"/>
                  </a:cubicBezTo>
                  <a:lnTo>
                    <a:pt x="1397" y="316"/>
                  </a:lnTo>
                  <a:cubicBezTo>
                    <a:pt x="1375" y="290"/>
                    <a:pt x="1331" y="225"/>
                    <a:pt x="1254" y="160"/>
                  </a:cubicBezTo>
                  <a:cubicBezTo>
                    <a:pt x="1214" y="120"/>
                    <a:pt x="1194" y="100"/>
                    <a:pt x="1154" y="80"/>
                  </a:cubicBezTo>
                  <a:cubicBezTo>
                    <a:pt x="1114" y="60"/>
                    <a:pt x="1075" y="21"/>
                    <a:pt x="1015" y="21"/>
                  </a:cubicBezTo>
                  <a:cubicBezTo>
                    <a:pt x="915" y="1"/>
                    <a:pt x="816" y="1"/>
                    <a:pt x="716" y="1"/>
                  </a:cubicBezTo>
                  <a:close/>
                  <a:moveTo>
                    <a:pt x="1397" y="316"/>
                  </a:moveTo>
                  <a:cubicBezTo>
                    <a:pt x="1403" y="324"/>
                    <a:pt x="1407" y="328"/>
                    <a:pt x="1410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7" y="318"/>
                    <a:pt x="1397" y="316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074475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7" y="11"/>
                    <a:pt x="517" y="31"/>
                  </a:cubicBezTo>
                  <a:cubicBezTo>
                    <a:pt x="378" y="51"/>
                    <a:pt x="239" y="130"/>
                    <a:pt x="139" y="210"/>
                  </a:cubicBezTo>
                  <a:cubicBezTo>
                    <a:pt x="40" y="289"/>
                    <a:pt x="0" y="329"/>
                    <a:pt x="0" y="329"/>
                  </a:cubicBezTo>
                  <a:cubicBezTo>
                    <a:pt x="0" y="329"/>
                    <a:pt x="80" y="329"/>
                    <a:pt x="159" y="309"/>
                  </a:cubicBezTo>
                  <a:cubicBezTo>
                    <a:pt x="299" y="289"/>
                    <a:pt x="418" y="250"/>
                    <a:pt x="557" y="210"/>
                  </a:cubicBezTo>
                  <a:cubicBezTo>
                    <a:pt x="637" y="190"/>
                    <a:pt x="696" y="190"/>
                    <a:pt x="756" y="150"/>
                  </a:cubicBezTo>
                  <a:cubicBezTo>
                    <a:pt x="836" y="150"/>
                    <a:pt x="895" y="130"/>
                    <a:pt x="935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4" y="190"/>
                    <a:pt x="1114" y="190"/>
                    <a:pt x="1114" y="190"/>
                  </a:cubicBezTo>
                  <a:cubicBezTo>
                    <a:pt x="1114" y="190"/>
                    <a:pt x="1114" y="170"/>
                    <a:pt x="1094" y="130"/>
                  </a:cubicBezTo>
                  <a:cubicBezTo>
                    <a:pt x="1094" y="110"/>
                    <a:pt x="1055" y="110"/>
                    <a:pt x="1035" y="90"/>
                  </a:cubicBezTo>
                  <a:cubicBezTo>
                    <a:pt x="1015" y="70"/>
                    <a:pt x="995" y="70"/>
                    <a:pt x="955" y="31"/>
                  </a:cubicBezTo>
                  <a:cubicBezTo>
                    <a:pt x="895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949125" y="3359550"/>
              <a:ext cx="18425" cy="5575"/>
            </a:xfrm>
            <a:custGeom>
              <a:avLst/>
              <a:gdLst/>
              <a:ahLst/>
              <a:cxnLst/>
              <a:rect l="l" t="t" r="r" b="b"/>
              <a:pathLst>
                <a:path w="737" h="223" extrusionOk="0">
                  <a:moveTo>
                    <a:pt x="198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40" y="63"/>
                    <a:pt x="4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40" y="103"/>
                    <a:pt x="40" y="83"/>
                  </a:cubicBezTo>
                  <a:lnTo>
                    <a:pt x="100" y="83"/>
                  </a:lnTo>
                  <a:cubicBezTo>
                    <a:pt x="140" y="83"/>
                    <a:pt x="179" y="83"/>
                    <a:pt x="239" y="103"/>
                  </a:cubicBezTo>
                  <a:cubicBezTo>
                    <a:pt x="279" y="103"/>
                    <a:pt x="339" y="123"/>
                    <a:pt x="358" y="123"/>
                  </a:cubicBezTo>
                  <a:cubicBezTo>
                    <a:pt x="458" y="162"/>
                    <a:pt x="557" y="182"/>
                    <a:pt x="637" y="202"/>
                  </a:cubicBezTo>
                  <a:cubicBezTo>
                    <a:pt x="677" y="222"/>
                    <a:pt x="736" y="222"/>
                    <a:pt x="736" y="222"/>
                  </a:cubicBezTo>
                  <a:cubicBezTo>
                    <a:pt x="736" y="222"/>
                    <a:pt x="717" y="182"/>
                    <a:pt x="63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509725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58" y="1"/>
                  </a:moveTo>
                  <a:cubicBezTo>
                    <a:pt x="11682" y="1"/>
                    <a:pt x="10901" y="158"/>
                    <a:pt x="9876" y="549"/>
                  </a:cubicBezTo>
                  <a:cubicBezTo>
                    <a:pt x="8801" y="940"/>
                    <a:pt x="8065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09" y="2957"/>
                  </a:lnTo>
                  <a:cubicBezTo>
                    <a:pt x="26609" y="2957"/>
                    <a:pt x="27863" y="2240"/>
                    <a:pt x="27266" y="1484"/>
                  </a:cubicBezTo>
                  <a:cubicBezTo>
                    <a:pt x="26997" y="1152"/>
                    <a:pt x="26734" y="1041"/>
                    <a:pt x="26448" y="1041"/>
                  </a:cubicBezTo>
                  <a:cubicBezTo>
                    <a:pt x="25931" y="1041"/>
                    <a:pt x="25341" y="1407"/>
                    <a:pt x="24520" y="1484"/>
                  </a:cubicBezTo>
                  <a:cubicBezTo>
                    <a:pt x="24473" y="1489"/>
                    <a:pt x="24426" y="1491"/>
                    <a:pt x="24380" y="1491"/>
                  </a:cubicBezTo>
                  <a:cubicBezTo>
                    <a:pt x="23384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3" y="1123"/>
                    <a:pt x="15248" y="848"/>
                  </a:cubicBezTo>
                  <a:cubicBezTo>
                    <a:pt x="14198" y="377"/>
                    <a:pt x="13403" y="1"/>
                    <a:pt x="12358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779500" y="3772475"/>
              <a:ext cx="92050" cy="22900"/>
            </a:xfrm>
            <a:custGeom>
              <a:avLst/>
              <a:gdLst/>
              <a:ahLst/>
              <a:cxnLst/>
              <a:rect l="l" t="t" r="r" b="b"/>
              <a:pathLst>
                <a:path w="3682" h="916" extrusionOk="0">
                  <a:moveTo>
                    <a:pt x="1553" y="0"/>
                  </a:moveTo>
                  <a:cubicBezTo>
                    <a:pt x="1433" y="0"/>
                    <a:pt x="1294" y="20"/>
                    <a:pt x="1175" y="60"/>
                  </a:cubicBezTo>
                  <a:cubicBezTo>
                    <a:pt x="956" y="100"/>
                    <a:pt x="737" y="179"/>
                    <a:pt x="558" y="259"/>
                  </a:cubicBezTo>
                  <a:cubicBezTo>
                    <a:pt x="200" y="398"/>
                    <a:pt x="1" y="577"/>
                    <a:pt x="1" y="577"/>
                  </a:cubicBezTo>
                  <a:cubicBezTo>
                    <a:pt x="1" y="577"/>
                    <a:pt x="239" y="557"/>
                    <a:pt x="617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53" y="478"/>
                  </a:lnTo>
                  <a:cubicBezTo>
                    <a:pt x="1612" y="488"/>
                    <a:pt x="1667" y="488"/>
                    <a:pt x="1722" y="488"/>
                  </a:cubicBezTo>
                  <a:cubicBezTo>
                    <a:pt x="1776" y="488"/>
                    <a:pt x="1831" y="488"/>
                    <a:pt x="1891" y="497"/>
                  </a:cubicBezTo>
                  <a:cubicBezTo>
                    <a:pt x="1990" y="497"/>
                    <a:pt x="2110" y="497"/>
                    <a:pt x="2209" y="517"/>
                  </a:cubicBezTo>
                  <a:cubicBezTo>
                    <a:pt x="2309" y="557"/>
                    <a:pt x="2448" y="557"/>
                    <a:pt x="2547" y="577"/>
                  </a:cubicBezTo>
                  <a:lnTo>
                    <a:pt x="2846" y="657"/>
                  </a:lnTo>
                  <a:cubicBezTo>
                    <a:pt x="2945" y="677"/>
                    <a:pt x="3045" y="696"/>
                    <a:pt x="3104" y="716"/>
                  </a:cubicBezTo>
                  <a:lnTo>
                    <a:pt x="3343" y="796"/>
                  </a:lnTo>
                  <a:cubicBezTo>
                    <a:pt x="3383" y="856"/>
                    <a:pt x="3463" y="856"/>
                    <a:pt x="3502" y="876"/>
                  </a:cubicBezTo>
                  <a:cubicBezTo>
                    <a:pt x="3602" y="895"/>
                    <a:pt x="3681" y="915"/>
                    <a:pt x="3681" y="915"/>
                  </a:cubicBezTo>
                  <a:cubicBezTo>
                    <a:pt x="3681" y="915"/>
                    <a:pt x="3662" y="876"/>
                    <a:pt x="3582" y="796"/>
                  </a:cubicBezTo>
                  <a:lnTo>
                    <a:pt x="3443" y="657"/>
                  </a:lnTo>
                  <a:cubicBezTo>
                    <a:pt x="3383" y="577"/>
                    <a:pt x="3303" y="517"/>
                    <a:pt x="3244" y="478"/>
                  </a:cubicBezTo>
                  <a:cubicBezTo>
                    <a:pt x="3184" y="418"/>
                    <a:pt x="3164" y="398"/>
                    <a:pt x="3104" y="378"/>
                  </a:cubicBezTo>
                  <a:lnTo>
                    <a:pt x="2965" y="299"/>
                  </a:lnTo>
                  <a:cubicBezTo>
                    <a:pt x="2866" y="259"/>
                    <a:pt x="2766" y="179"/>
                    <a:pt x="2647" y="159"/>
                  </a:cubicBezTo>
                  <a:cubicBezTo>
                    <a:pt x="2547" y="119"/>
                    <a:pt x="2428" y="80"/>
                    <a:pt x="2289" y="60"/>
                  </a:cubicBezTo>
                  <a:cubicBezTo>
                    <a:pt x="2169" y="20"/>
                    <a:pt x="2050" y="0"/>
                    <a:pt x="193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537775" y="3783900"/>
              <a:ext cx="58700" cy="34350"/>
            </a:xfrm>
            <a:custGeom>
              <a:avLst/>
              <a:gdLst/>
              <a:ahLst/>
              <a:cxnLst/>
              <a:rect l="l" t="t" r="r" b="b"/>
              <a:pathLst>
                <a:path w="234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78" y="299"/>
                    <a:pt x="398" y="359"/>
                    <a:pt x="318" y="438"/>
                  </a:cubicBezTo>
                  <a:cubicBezTo>
                    <a:pt x="279" y="498"/>
                    <a:pt x="259" y="518"/>
                    <a:pt x="219" y="558"/>
                  </a:cubicBezTo>
                  <a:cubicBezTo>
                    <a:pt x="199" y="617"/>
                    <a:pt x="179" y="637"/>
                    <a:pt x="159" y="697"/>
                  </a:cubicBezTo>
                  <a:cubicBezTo>
                    <a:pt x="100" y="757"/>
                    <a:pt x="80" y="836"/>
                    <a:pt x="6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60" y="1374"/>
                    <a:pt x="60" y="1374"/>
                  </a:cubicBezTo>
                  <a:cubicBezTo>
                    <a:pt x="60" y="1374"/>
                    <a:pt x="159" y="1214"/>
                    <a:pt x="318" y="996"/>
                  </a:cubicBezTo>
                  <a:cubicBezTo>
                    <a:pt x="378" y="956"/>
                    <a:pt x="418" y="916"/>
                    <a:pt x="478" y="856"/>
                  </a:cubicBezTo>
                  <a:lnTo>
                    <a:pt x="557" y="797"/>
                  </a:lnTo>
                  <a:cubicBezTo>
                    <a:pt x="577" y="797"/>
                    <a:pt x="597" y="757"/>
                    <a:pt x="617" y="737"/>
                  </a:cubicBezTo>
                  <a:cubicBezTo>
                    <a:pt x="677" y="717"/>
                    <a:pt x="756" y="657"/>
                    <a:pt x="796" y="637"/>
                  </a:cubicBezTo>
                  <a:cubicBezTo>
                    <a:pt x="876" y="617"/>
                    <a:pt x="915" y="598"/>
                    <a:pt x="995" y="558"/>
                  </a:cubicBezTo>
                  <a:lnTo>
                    <a:pt x="1214" y="498"/>
                  </a:lnTo>
                  <a:cubicBezTo>
                    <a:pt x="1273" y="498"/>
                    <a:pt x="1313" y="458"/>
                    <a:pt x="1353" y="458"/>
                  </a:cubicBezTo>
                  <a:cubicBezTo>
                    <a:pt x="1393" y="458"/>
                    <a:pt x="1413" y="438"/>
                    <a:pt x="1472" y="438"/>
                  </a:cubicBezTo>
                  <a:cubicBezTo>
                    <a:pt x="1552" y="419"/>
                    <a:pt x="1612" y="399"/>
                    <a:pt x="1691" y="399"/>
                  </a:cubicBezTo>
                  <a:cubicBezTo>
                    <a:pt x="1771" y="399"/>
                    <a:pt x="1811" y="399"/>
                    <a:pt x="1890" y="359"/>
                  </a:cubicBezTo>
                  <a:cubicBezTo>
                    <a:pt x="2010" y="339"/>
                    <a:pt x="2149" y="339"/>
                    <a:pt x="2209" y="319"/>
                  </a:cubicBezTo>
                  <a:cubicBezTo>
                    <a:pt x="2288" y="319"/>
                    <a:pt x="2348" y="299"/>
                    <a:pt x="2348" y="299"/>
                  </a:cubicBezTo>
                  <a:cubicBezTo>
                    <a:pt x="2348" y="299"/>
                    <a:pt x="2288" y="259"/>
                    <a:pt x="2209" y="220"/>
                  </a:cubicBezTo>
                  <a:cubicBezTo>
                    <a:pt x="2189" y="200"/>
                    <a:pt x="2149" y="160"/>
                    <a:pt x="2089" y="140"/>
                  </a:cubicBezTo>
                  <a:cubicBezTo>
                    <a:pt x="2049" y="120"/>
                    <a:pt x="1990" y="100"/>
                    <a:pt x="1910" y="60"/>
                  </a:cubicBezTo>
                  <a:cubicBezTo>
                    <a:pt x="1850" y="40"/>
                    <a:pt x="177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7010300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79" y="319"/>
                    <a:pt x="18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61" y="534"/>
                    <a:pt x="370" y="534"/>
                  </a:cubicBezTo>
                  <a:cubicBezTo>
                    <a:pt x="405" y="534"/>
                    <a:pt x="441" y="535"/>
                    <a:pt x="478" y="538"/>
                  </a:cubicBezTo>
                  <a:cubicBezTo>
                    <a:pt x="617" y="538"/>
                    <a:pt x="776" y="518"/>
                    <a:pt x="956" y="518"/>
                  </a:cubicBezTo>
                  <a:cubicBezTo>
                    <a:pt x="1115" y="518"/>
                    <a:pt x="1294" y="518"/>
                    <a:pt x="1473" y="538"/>
                  </a:cubicBezTo>
                  <a:cubicBezTo>
                    <a:pt x="1552" y="538"/>
                    <a:pt x="1652" y="577"/>
                    <a:pt x="1712" y="577"/>
                  </a:cubicBezTo>
                  <a:cubicBezTo>
                    <a:pt x="1791" y="597"/>
                    <a:pt x="1891" y="597"/>
                    <a:pt x="1970" y="617"/>
                  </a:cubicBezTo>
                  <a:cubicBezTo>
                    <a:pt x="2050" y="617"/>
                    <a:pt x="2110" y="657"/>
                    <a:pt x="2189" y="677"/>
                  </a:cubicBezTo>
                  <a:cubicBezTo>
                    <a:pt x="2269" y="677"/>
                    <a:pt x="2348" y="697"/>
                    <a:pt x="2408" y="717"/>
                  </a:cubicBezTo>
                  <a:cubicBezTo>
                    <a:pt x="2488" y="757"/>
                    <a:pt x="2567" y="757"/>
                    <a:pt x="2607" y="776"/>
                  </a:cubicBezTo>
                  <a:cubicBezTo>
                    <a:pt x="2667" y="796"/>
                    <a:pt x="2706" y="796"/>
                    <a:pt x="2766" y="816"/>
                  </a:cubicBezTo>
                  <a:cubicBezTo>
                    <a:pt x="286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4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47" y="398"/>
                    <a:pt x="2468" y="359"/>
                    <a:pt x="2388" y="299"/>
                  </a:cubicBezTo>
                  <a:cubicBezTo>
                    <a:pt x="2308" y="259"/>
                    <a:pt x="2249" y="199"/>
                    <a:pt x="2149" y="160"/>
                  </a:cubicBezTo>
                  <a:cubicBezTo>
                    <a:pt x="2050" y="120"/>
                    <a:pt x="1950" y="80"/>
                    <a:pt x="185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542750" y="34446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0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577050" y="3473525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542750" y="35088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577050" y="3537700"/>
              <a:ext cx="37350" cy="15425"/>
            </a:xfrm>
            <a:custGeom>
              <a:avLst/>
              <a:gdLst/>
              <a:ahLst/>
              <a:cxnLst/>
              <a:rect l="l" t="t" r="r" b="b"/>
              <a:pathLst>
                <a:path w="1494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6684500" y="357600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6718825" y="36043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596950" y="36690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630775" y="3697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54125" y="3268600"/>
              <a:ext cx="37350" cy="15925"/>
            </a:xfrm>
            <a:custGeom>
              <a:avLst/>
              <a:gdLst/>
              <a:ahLst/>
              <a:cxnLst/>
              <a:rect l="l" t="t" r="r" b="b"/>
              <a:pathLst>
                <a:path w="1494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788450" y="32974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80450" y="31114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7014775" y="31402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959575" y="34387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993400" y="34670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7101325" y="35391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7135150" y="35680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101325" y="3602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135150" y="36312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6959575" y="36918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993400" y="37202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2B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94925" y="3431750"/>
              <a:ext cx="164675" cy="29450"/>
            </a:xfrm>
            <a:custGeom>
              <a:avLst/>
              <a:gdLst/>
              <a:ahLst/>
              <a:cxnLst/>
              <a:rect l="l" t="t" r="r" b="b"/>
              <a:pathLst>
                <a:path w="6587" h="1178" extrusionOk="0">
                  <a:moveTo>
                    <a:pt x="0" y="0"/>
                  </a:moveTo>
                  <a:cubicBezTo>
                    <a:pt x="733" y="849"/>
                    <a:pt x="1142" y="1165"/>
                    <a:pt x="1651" y="1165"/>
                  </a:cubicBezTo>
                  <a:cubicBezTo>
                    <a:pt x="1929" y="1165"/>
                    <a:pt x="2238" y="1070"/>
                    <a:pt x="2647" y="915"/>
                  </a:cubicBezTo>
                  <a:cubicBezTo>
                    <a:pt x="2934" y="803"/>
                    <a:pt x="3143" y="760"/>
                    <a:pt x="3320" y="760"/>
                  </a:cubicBezTo>
                  <a:cubicBezTo>
                    <a:pt x="3829" y="760"/>
                    <a:pt x="4070" y="1115"/>
                    <a:pt x="5134" y="1174"/>
                  </a:cubicBezTo>
                  <a:cubicBezTo>
                    <a:pt x="5178" y="1177"/>
                    <a:pt x="5222" y="1178"/>
                    <a:pt x="5264" y="1178"/>
                  </a:cubicBezTo>
                  <a:cubicBezTo>
                    <a:pt x="6586" y="1178"/>
                    <a:pt x="6586" y="0"/>
                    <a:pt x="6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24275" y="3443675"/>
              <a:ext cx="39800" cy="13175"/>
            </a:xfrm>
            <a:custGeom>
              <a:avLst/>
              <a:gdLst/>
              <a:ahLst/>
              <a:cxnLst/>
              <a:rect l="l" t="t" r="r" b="b"/>
              <a:pathLst>
                <a:path w="1592" h="527" extrusionOk="0">
                  <a:moveTo>
                    <a:pt x="1592" y="1"/>
                  </a:moveTo>
                  <a:lnTo>
                    <a:pt x="1592" y="1"/>
                  </a:lnTo>
                  <a:cubicBezTo>
                    <a:pt x="1592" y="1"/>
                    <a:pt x="1572" y="1"/>
                    <a:pt x="1512" y="21"/>
                  </a:cubicBezTo>
                  <a:cubicBezTo>
                    <a:pt x="1473" y="40"/>
                    <a:pt x="1393" y="80"/>
                    <a:pt x="1313" y="100"/>
                  </a:cubicBezTo>
                  <a:cubicBezTo>
                    <a:pt x="1234" y="120"/>
                    <a:pt x="1154" y="180"/>
                    <a:pt x="1055" y="200"/>
                  </a:cubicBezTo>
                  <a:cubicBezTo>
                    <a:pt x="975" y="239"/>
                    <a:pt x="876" y="279"/>
                    <a:pt x="776" y="299"/>
                  </a:cubicBezTo>
                  <a:cubicBezTo>
                    <a:pt x="660" y="322"/>
                    <a:pt x="564" y="332"/>
                    <a:pt x="472" y="332"/>
                  </a:cubicBezTo>
                  <a:cubicBezTo>
                    <a:pt x="407" y="332"/>
                    <a:pt x="345" y="327"/>
                    <a:pt x="279" y="319"/>
                  </a:cubicBezTo>
                  <a:cubicBezTo>
                    <a:pt x="199" y="299"/>
                    <a:pt x="159" y="299"/>
                    <a:pt x="100" y="279"/>
                  </a:cubicBezTo>
                  <a:cubicBezTo>
                    <a:pt x="60" y="239"/>
                    <a:pt x="40" y="239"/>
                    <a:pt x="40" y="239"/>
                  </a:cubicBezTo>
                  <a:lnTo>
                    <a:pt x="40" y="239"/>
                  </a:lnTo>
                  <a:cubicBezTo>
                    <a:pt x="40" y="239"/>
                    <a:pt x="0" y="319"/>
                    <a:pt x="159" y="419"/>
                  </a:cubicBezTo>
                  <a:cubicBezTo>
                    <a:pt x="199" y="478"/>
                    <a:pt x="279" y="498"/>
                    <a:pt x="398" y="518"/>
                  </a:cubicBezTo>
                  <a:cubicBezTo>
                    <a:pt x="427" y="524"/>
                    <a:pt x="462" y="526"/>
                    <a:pt x="499" y="526"/>
                  </a:cubicBezTo>
                  <a:cubicBezTo>
                    <a:pt x="589" y="526"/>
                    <a:pt x="698" y="512"/>
                    <a:pt x="796" y="498"/>
                  </a:cubicBezTo>
                  <a:cubicBezTo>
                    <a:pt x="955" y="438"/>
                    <a:pt x="1075" y="399"/>
                    <a:pt x="1174" y="339"/>
                  </a:cubicBezTo>
                  <a:cubicBezTo>
                    <a:pt x="1274" y="279"/>
                    <a:pt x="1353" y="220"/>
                    <a:pt x="1413" y="180"/>
                  </a:cubicBezTo>
                  <a:lnTo>
                    <a:pt x="1552" y="40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909825" y="3443675"/>
              <a:ext cx="38825" cy="13175"/>
            </a:xfrm>
            <a:custGeom>
              <a:avLst/>
              <a:gdLst/>
              <a:ahLst/>
              <a:cxnLst/>
              <a:rect l="l" t="t" r="r" b="b"/>
              <a:pathLst>
                <a:path w="1553" h="527" extrusionOk="0">
                  <a:moveTo>
                    <a:pt x="1552" y="1"/>
                  </a:moveTo>
                  <a:cubicBezTo>
                    <a:pt x="1552" y="1"/>
                    <a:pt x="1532" y="1"/>
                    <a:pt x="1473" y="21"/>
                  </a:cubicBezTo>
                  <a:cubicBezTo>
                    <a:pt x="1433" y="40"/>
                    <a:pt x="1353" y="80"/>
                    <a:pt x="1274" y="100"/>
                  </a:cubicBezTo>
                  <a:cubicBezTo>
                    <a:pt x="1194" y="120"/>
                    <a:pt x="1115" y="180"/>
                    <a:pt x="1015" y="200"/>
                  </a:cubicBezTo>
                  <a:cubicBezTo>
                    <a:pt x="936" y="239"/>
                    <a:pt x="836" y="279"/>
                    <a:pt x="737" y="299"/>
                  </a:cubicBezTo>
                  <a:cubicBezTo>
                    <a:pt x="620" y="322"/>
                    <a:pt x="517" y="332"/>
                    <a:pt x="424" y="332"/>
                  </a:cubicBezTo>
                  <a:cubicBezTo>
                    <a:pt x="358" y="332"/>
                    <a:pt x="297" y="327"/>
                    <a:pt x="239" y="319"/>
                  </a:cubicBezTo>
                  <a:cubicBezTo>
                    <a:pt x="160" y="299"/>
                    <a:pt x="120" y="299"/>
                    <a:pt x="60" y="279"/>
                  </a:cubicBezTo>
                  <a:cubicBezTo>
                    <a:pt x="20" y="239"/>
                    <a:pt x="0" y="239"/>
                    <a:pt x="0" y="239"/>
                  </a:cubicBezTo>
                  <a:lnTo>
                    <a:pt x="0" y="239"/>
                  </a:lnTo>
                  <a:cubicBezTo>
                    <a:pt x="0" y="239"/>
                    <a:pt x="0" y="319"/>
                    <a:pt x="120" y="419"/>
                  </a:cubicBezTo>
                  <a:cubicBezTo>
                    <a:pt x="160" y="478"/>
                    <a:pt x="239" y="498"/>
                    <a:pt x="359" y="518"/>
                  </a:cubicBezTo>
                  <a:cubicBezTo>
                    <a:pt x="388" y="524"/>
                    <a:pt x="422" y="526"/>
                    <a:pt x="459" y="526"/>
                  </a:cubicBezTo>
                  <a:cubicBezTo>
                    <a:pt x="550" y="526"/>
                    <a:pt x="658" y="512"/>
                    <a:pt x="757" y="498"/>
                  </a:cubicBezTo>
                  <a:cubicBezTo>
                    <a:pt x="916" y="438"/>
                    <a:pt x="1035" y="399"/>
                    <a:pt x="1135" y="339"/>
                  </a:cubicBezTo>
                  <a:cubicBezTo>
                    <a:pt x="1234" y="279"/>
                    <a:pt x="1314" y="220"/>
                    <a:pt x="1373" y="180"/>
                  </a:cubicBezTo>
                  <a:lnTo>
                    <a:pt x="1513" y="40"/>
                  </a:lnTo>
                  <a:lnTo>
                    <a:pt x="1552" y="1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25" name="Google Shape;225;p2"/>
          <p:cNvGrpSpPr/>
          <p:nvPr/>
        </p:nvGrpSpPr>
        <p:grpSpPr>
          <a:xfrm>
            <a:off x="-690381" y="2442959"/>
            <a:ext cx="3077902" cy="4129448"/>
            <a:chOff x="3914675" y="3690400"/>
            <a:chExt cx="1165225" cy="1563237"/>
          </a:xfrm>
        </p:grpSpPr>
        <p:sp>
          <p:nvSpPr>
            <p:cNvPr id="226" name="Google Shape;226;p2"/>
            <p:cNvSpPr/>
            <p:nvPr/>
          </p:nvSpPr>
          <p:spPr>
            <a:xfrm>
              <a:off x="4037300" y="4026150"/>
              <a:ext cx="946600" cy="1017700"/>
            </a:xfrm>
            <a:custGeom>
              <a:avLst/>
              <a:gdLst/>
              <a:ahLst/>
              <a:cxnLst/>
              <a:rect l="l" t="t" r="r" b="b"/>
              <a:pathLst>
                <a:path w="37864" h="40708" extrusionOk="0">
                  <a:moveTo>
                    <a:pt x="18405" y="0"/>
                  </a:moveTo>
                  <a:lnTo>
                    <a:pt x="1" y="40708"/>
                  </a:lnTo>
                  <a:lnTo>
                    <a:pt x="37863" y="40708"/>
                  </a:lnTo>
                  <a:lnTo>
                    <a:pt x="18405" y="0"/>
                  </a:lnTo>
                  <a:close/>
                </a:path>
              </a:pathLst>
            </a:custGeom>
            <a:solidFill>
              <a:srgbClr val="2EA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114400" y="3911750"/>
              <a:ext cx="791900" cy="777450"/>
            </a:xfrm>
            <a:custGeom>
              <a:avLst/>
              <a:gdLst/>
              <a:ahLst/>
              <a:cxnLst/>
              <a:rect l="l" t="t" r="r" b="b"/>
              <a:pathLst>
                <a:path w="31676" h="31098" extrusionOk="0">
                  <a:moveTo>
                    <a:pt x="15420" y="0"/>
                  </a:moveTo>
                  <a:lnTo>
                    <a:pt x="1" y="31098"/>
                  </a:lnTo>
                  <a:lnTo>
                    <a:pt x="31675" y="31098"/>
                  </a:lnTo>
                  <a:lnTo>
                    <a:pt x="15420" y="0"/>
                  </a:lnTo>
                  <a:close/>
                </a:path>
              </a:pathLst>
            </a:custGeom>
            <a:solidFill>
              <a:srgbClr val="42B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289000" y="3789875"/>
              <a:ext cx="443200" cy="435250"/>
            </a:xfrm>
            <a:custGeom>
              <a:avLst/>
              <a:gdLst/>
              <a:ahLst/>
              <a:cxnLst/>
              <a:rect l="l" t="t" r="r" b="b"/>
              <a:pathLst>
                <a:path w="17728" h="17410" extrusionOk="0">
                  <a:moveTo>
                    <a:pt x="8595" y="0"/>
                  </a:moveTo>
                  <a:lnTo>
                    <a:pt x="0" y="17410"/>
                  </a:lnTo>
                  <a:lnTo>
                    <a:pt x="17728" y="17410"/>
                  </a:lnTo>
                  <a:lnTo>
                    <a:pt x="8595" y="0"/>
                  </a:lnTo>
                  <a:close/>
                </a:path>
              </a:pathLst>
            </a:custGeom>
            <a:solidFill>
              <a:srgbClr val="60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473029" y="5043829"/>
              <a:ext cx="75617" cy="209808"/>
            </a:xfrm>
            <a:custGeom>
              <a:avLst/>
              <a:gdLst/>
              <a:ahLst/>
              <a:cxnLst/>
              <a:rect l="l" t="t" r="r" b="b"/>
              <a:pathLst>
                <a:path w="3025" h="3384" extrusionOk="0">
                  <a:moveTo>
                    <a:pt x="1" y="1"/>
                  </a:moveTo>
                  <a:lnTo>
                    <a:pt x="1" y="3383"/>
                  </a:lnTo>
                  <a:lnTo>
                    <a:pt x="3025" y="3383"/>
                  </a:lnTo>
                  <a:lnTo>
                    <a:pt x="30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436225" y="3690400"/>
              <a:ext cx="148750" cy="141775"/>
            </a:xfrm>
            <a:custGeom>
              <a:avLst/>
              <a:gdLst/>
              <a:ahLst/>
              <a:cxnLst/>
              <a:rect l="l" t="t" r="r" b="b"/>
              <a:pathLst>
                <a:path w="5950" h="5671" extrusionOk="0">
                  <a:moveTo>
                    <a:pt x="2965" y="0"/>
                  </a:moveTo>
                  <a:lnTo>
                    <a:pt x="2050" y="1870"/>
                  </a:lnTo>
                  <a:lnTo>
                    <a:pt x="0" y="2169"/>
                  </a:lnTo>
                  <a:lnTo>
                    <a:pt x="1493" y="3621"/>
                  </a:lnTo>
                  <a:lnTo>
                    <a:pt x="1154" y="5671"/>
                  </a:lnTo>
                  <a:lnTo>
                    <a:pt x="2965" y="4696"/>
                  </a:lnTo>
                  <a:lnTo>
                    <a:pt x="4795" y="5671"/>
                  </a:lnTo>
                  <a:lnTo>
                    <a:pt x="4457" y="3621"/>
                  </a:lnTo>
                  <a:lnTo>
                    <a:pt x="5949" y="2169"/>
                  </a:lnTo>
                  <a:lnTo>
                    <a:pt x="3880" y="1870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326825" y="4014375"/>
              <a:ext cx="317850" cy="116525"/>
            </a:xfrm>
            <a:custGeom>
              <a:avLst/>
              <a:gdLst/>
              <a:ahLst/>
              <a:cxnLst/>
              <a:rect l="l" t="t" r="r" b="b"/>
              <a:pathLst>
                <a:path w="12714" h="4661" extrusionOk="0">
                  <a:moveTo>
                    <a:pt x="12048" y="0"/>
                  </a:moveTo>
                  <a:cubicBezTo>
                    <a:pt x="11941" y="0"/>
                    <a:pt x="11832" y="45"/>
                    <a:pt x="11738" y="153"/>
                  </a:cubicBezTo>
                  <a:cubicBezTo>
                    <a:pt x="9312" y="2665"/>
                    <a:pt x="5648" y="3744"/>
                    <a:pt x="2154" y="3744"/>
                  </a:cubicBezTo>
                  <a:cubicBezTo>
                    <a:pt x="1636" y="3744"/>
                    <a:pt x="1122" y="3721"/>
                    <a:pt x="616" y="3674"/>
                  </a:cubicBezTo>
                  <a:cubicBezTo>
                    <a:pt x="591" y="3671"/>
                    <a:pt x="568" y="3670"/>
                    <a:pt x="545" y="3670"/>
                  </a:cubicBezTo>
                  <a:cubicBezTo>
                    <a:pt x="0" y="3670"/>
                    <a:pt x="23" y="4551"/>
                    <a:pt x="596" y="4590"/>
                  </a:cubicBezTo>
                  <a:cubicBezTo>
                    <a:pt x="1113" y="4637"/>
                    <a:pt x="1638" y="4661"/>
                    <a:pt x="2166" y="4661"/>
                  </a:cubicBezTo>
                  <a:cubicBezTo>
                    <a:pt x="5890" y="4661"/>
                    <a:pt x="9799" y="3473"/>
                    <a:pt x="12395" y="789"/>
                  </a:cubicBezTo>
                  <a:cubicBezTo>
                    <a:pt x="12714" y="470"/>
                    <a:pt x="12394" y="0"/>
                    <a:pt x="12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152475" y="4406350"/>
              <a:ext cx="628925" cy="191900"/>
            </a:xfrm>
            <a:custGeom>
              <a:avLst/>
              <a:gdLst/>
              <a:ahLst/>
              <a:cxnLst/>
              <a:rect l="l" t="t" r="r" b="b"/>
              <a:pathLst>
                <a:path w="25157" h="7676" extrusionOk="0">
                  <a:moveTo>
                    <a:pt x="24465" y="1"/>
                  </a:moveTo>
                  <a:cubicBezTo>
                    <a:pt x="24362" y="1"/>
                    <a:pt x="24256" y="39"/>
                    <a:pt x="24164" y="132"/>
                  </a:cubicBezTo>
                  <a:cubicBezTo>
                    <a:pt x="19231" y="4643"/>
                    <a:pt x="12101" y="6785"/>
                    <a:pt x="5322" y="6785"/>
                  </a:cubicBezTo>
                  <a:cubicBezTo>
                    <a:pt x="3789" y="6785"/>
                    <a:pt x="2273" y="6676"/>
                    <a:pt x="805" y="6459"/>
                  </a:cubicBezTo>
                  <a:cubicBezTo>
                    <a:pt x="774" y="6454"/>
                    <a:pt x="744" y="6451"/>
                    <a:pt x="714" y="6451"/>
                  </a:cubicBezTo>
                  <a:cubicBezTo>
                    <a:pt x="186" y="6451"/>
                    <a:pt x="0" y="7259"/>
                    <a:pt x="547" y="7335"/>
                  </a:cubicBezTo>
                  <a:cubicBezTo>
                    <a:pt x="2107" y="7561"/>
                    <a:pt x="3710" y="7676"/>
                    <a:pt x="5326" y="7676"/>
                  </a:cubicBezTo>
                  <a:cubicBezTo>
                    <a:pt x="12382" y="7676"/>
                    <a:pt x="19684" y="5484"/>
                    <a:pt x="24800" y="789"/>
                  </a:cubicBezTo>
                  <a:cubicBezTo>
                    <a:pt x="25156" y="479"/>
                    <a:pt x="24826" y="1"/>
                    <a:pt x="244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124350" y="4860125"/>
              <a:ext cx="794875" cy="195675"/>
            </a:xfrm>
            <a:custGeom>
              <a:avLst/>
              <a:gdLst/>
              <a:ahLst/>
              <a:cxnLst/>
              <a:rect l="l" t="t" r="r" b="b"/>
              <a:pathLst>
                <a:path w="31795" h="7827" extrusionOk="0">
                  <a:moveTo>
                    <a:pt x="31111" y="1"/>
                  </a:moveTo>
                  <a:cubicBezTo>
                    <a:pt x="31037" y="1"/>
                    <a:pt x="30959" y="21"/>
                    <a:pt x="30879" y="67"/>
                  </a:cubicBezTo>
                  <a:cubicBezTo>
                    <a:pt x="25328" y="3250"/>
                    <a:pt x="18564" y="4444"/>
                    <a:pt x="12336" y="5459"/>
                  </a:cubicBezTo>
                  <a:cubicBezTo>
                    <a:pt x="8456" y="6115"/>
                    <a:pt x="4517" y="6613"/>
                    <a:pt x="597" y="6911"/>
                  </a:cubicBezTo>
                  <a:cubicBezTo>
                    <a:pt x="7" y="6931"/>
                    <a:pt x="1" y="7827"/>
                    <a:pt x="578" y="7827"/>
                  </a:cubicBezTo>
                  <a:cubicBezTo>
                    <a:pt x="585" y="7827"/>
                    <a:pt x="591" y="7827"/>
                    <a:pt x="597" y="7826"/>
                  </a:cubicBezTo>
                  <a:cubicBezTo>
                    <a:pt x="4596" y="7528"/>
                    <a:pt x="8596" y="7011"/>
                    <a:pt x="12575" y="6354"/>
                  </a:cubicBezTo>
                  <a:cubicBezTo>
                    <a:pt x="18902" y="5339"/>
                    <a:pt x="25726" y="4106"/>
                    <a:pt x="31357" y="863"/>
                  </a:cubicBezTo>
                  <a:cubicBezTo>
                    <a:pt x="31795" y="610"/>
                    <a:pt x="31520" y="1"/>
                    <a:pt x="311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442700" y="3958500"/>
              <a:ext cx="83075" cy="83075"/>
            </a:xfrm>
            <a:custGeom>
              <a:avLst/>
              <a:gdLst/>
              <a:ahLst/>
              <a:cxnLst/>
              <a:rect l="l" t="t" r="r" b="b"/>
              <a:pathLst>
                <a:path w="3323" h="3323" extrusionOk="0">
                  <a:moveTo>
                    <a:pt x="1651" y="0"/>
                  </a:moveTo>
                  <a:cubicBezTo>
                    <a:pt x="736" y="0"/>
                    <a:pt x="0" y="736"/>
                    <a:pt x="0" y="1672"/>
                  </a:cubicBezTo>
                  <a:cubicBezTo>
                    <a:pt x="0" y="2587"/>
                    <a:pt x="736" y="3323"/>
                    <a:pt x="1651" y="3323"/>
                  </a:cubicBezTo>
                  <a:cubicBezTo>
                    <a:pt x="2587" y="3323"/>
                    <a:pt x="3323" y="2587"/>
                    <a:pt x="3323" y="1672"/>
                  </a:cubicBezTo>
                  <a:cubicBezTo>
                    <a:pt x="3323" y="736"/>
                    <a:pt x="2587" y="0"/>
                    <a:pt x="1651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578475" y="4143525"/>
              <a:ext cx="61200" cy="61200"/>
            </a:xfrm>
            <a:custGeom>
              <a:avLst/>
              <a:gdLst/>
              <a:ahLst/>
              <a:cxnLst/>
              <a:rect l="l" t="t" r="r" b="b"/>
              <a:pathLst>
                <a:path w="2448" h="2448" extrusionOk="0">
                  <a:moveTo>
                    <a:pt x="1234" y="1"/>
                  </a:moveTo>
                  <a:cubicBezTo>
                    <a:pt x="558" y="1"/>
                    <a:pt x="1" y="558"/>
                    <a:pt x="1" y="1234"/>
                  </a:cubicBezTo>
                  <a:cubicBezTo>
                    <a:pt x="1" y="1891"/>
                    <a:pt x="558" y="2448"/>
                    <a:pt x="1234" y="2448"/>
                  </a:cubicBezTo>
                  <a:cubicBezTo>
                    <a:pt x="1891" y="2448"/>
                    <a:pt x="2448" y="1891"/>
                    <a:pt x="2448" y="1234"/>
                  </a:cubicBezTo>
                  <a:cubicBezTo>
                    <a:pt x="2448" y="558"/>
                    <a:pt x="1891" y="1"/>
                    <a:pt x="1234" y="1"/>
                  </a:cubicBezTo>
                  <a:close/>
                </a:path>
              </a:pathLst>
            </a:custGeom>
            <a:solidFill>
              <a:srgbClr val="C5C5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373550" y="4269875"/>
              <a:ext cx="60700" cy="60700"/>
            </a:xfrm>
            <a:custGeom>
              <a:avLst/>
              <a:gdLst/>
              <a:ahLst/>
              <a:cxnLst/>
              <a:rect l="l" t="t" r="r" b="b"/>
              <a:pathLst>
                <a:path w="2428" h="2428" extrusionOk="0">
                  <a:moveTo>
                    <a:pt x="1214" y="0"/>
                  </a:moveTo>
                  <a:cubicBezTo>
                    <a:pt x="538" y="0"/>
                    <a:pt x="0" y="537"/>
                    <a:pt x="0" y="1214"/>
                  </a:cubicBezTo>
                  <a:cubicBezTo>
                    <a:pt x="0" y="1890"/>
                    <a:pt x="538" y="2428"/>
                    <a:pt x="1214" y="2428"/>
                  </a:cubicBezTo>
                  <a:cubicBezTo>
                    <a:pt x="1891" y="2428"/>
                    <a:pt x="2428" y="1890"/>
                    <a:pt x="2428" y="1214"/>
                  </a:cubicBezTo>
                  <a:cubicBezTo>
                    <a:pt x="2428" y="557"/>
                    <a:pt x="1891" y="0"/>
                    <a:pt x="1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543175" y="4314625"/>
              <a:ext cx="83575" cy="83600"/>
            </a:xfrm>
            <a:custGeom>
              <a:avLst/>
              <a:gdLst/>
              <a:ahLst/>
              <a:cxnLst/>
              <a:rect l="l" t="t" r="r" b="b"/>
              <a:pathLst>
                <a:path w="3343" h="3344" extrusionOk="0">
                  <a:moveTo>
                    <a:pt x="1671" y="1"/>
                  </a:moveTo>
                  <a:cubicBezTo>
                    <a:pt x="736" y="1"/>
                    <a:pt x="0" y="737"/>
                    <a:pt x="0" y="1672"/>
                  </a:cubicBezTo>
                  <a:cubicBezTo>
                    <a:pt x="0" y="2587"/>
                    <a:pt x="736" y="3344"/>
                    <a:pt x="1671" y="3344"/>
                  </a:cubicBezTo>
                  <a:cubicBezTo>
                    <a:pt x="2587" y="3344"/>
                    <a:pt x="3343" y="2587"/>
                    <a:pt x="3343" y="1672"/>
                  </a:cubicBezTo>
                  <a:cubicBezTo>
                    <a:pt x="3343" y="717"/>
                    <a:pt x="2587" y="1"/>
                    <a:pt x="1671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329775" y="4431525"/>
              <a:ext cx="61200" cy="60700"/>
            </a:xfrm>
            <a:custGeom>
              <a:avLst/>
              <a:gdLst/>
              <a:ahLst/>
              <a:cxnLst/>
              <a:rect l="l" t="t" r="r" b="b"/>
              <a:pathLst>
                <a:path w="2448" h="2428" extrusionOk="0">
                  <a:moveTo>
                    <a:pt x="1234" y="1"/>
                  </a:moveTo>
                  <a:cubicBezTo>
                    <a:pt x="558" y="1"/>
                    <a:pt x="1" y="538"/>
                    <a:pt x="1" y="1214"/>
                  </a:cubicBezTo>
                  <a:cubicBezTo>
                    <a:pt x="1" y="1891"/>
                    <a:pt x="558" y="2428"/>
                    <a:pt x="1234" y="2428"/>
                  </a:cubicBezTo>
                  <a:cubicBezTo>
                    <a:pt x="1891" y="2428"/>
                    <a:pt x="2448" y="1891"/>
                    <a:pt x="2448" y="1214"/>
                  </a:cubicBezTo>
                  <a:cubicBezTo>
                    <a:pt x="2448" y="558"/>
                    <a:pt x="1931" y="20"/>
                    <a:pt x="1234" y="1"/>
                  </a:cubicBezTo>
                  <a:close/>
                </a:path>
              </a:pathLst>
            </a:custGeom>
            <a:solidFill>
              <a:srgbClr val="C9C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715275" y="4534975"/>
              <a:ext cx="61200" cy="60725"/>
            </a:xfrm>
            <a:custGeom>
              <a:avLst/>
              <a:gdLst/>
              <a:ahLst/>
              <a:cxnLst/>
              <a:rect l="l" t="t" r="r" b="b"/>
              <a:pathLst>
                <a:path w="2448" h="2429" extrusionOk="0">
                  <a:moveTo>
                    <a:pt x="1234" y="1"/>
                  </a:moveTo>
                  <a:cubicBezTo>
                    <a:pt x="557" y="1"/>
                    <a:pt x="0" y="538"/>
                    <a:pt x="0" y="1215"/>
                  </a:cubicBezTo>
                  <a:cubicBezTo>
                    <a:pt x="0" y="1871"/>
                    <a:pt x="557" y="2428"/>
                    <a:pt x="1234" y="2428"/>
                  </a:cubicBezTo>
                  <a:cubicBezTo>
                    <a:pt x="1890" y="2428"/>
                    <a:pt x="2447" y="1891"/>
                    <a:pt x="2447" y="1215"/>
                  </a:cubicBezTo>
                  <a:cubicBezTo>
                    <a:pt x="2447" y="538"/>
                    <a:pt x="1890" y="1"/>
                    <a:pt x="12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289000" y="4678250"/>
              <a:ext cx="83075" cy="83575"/>
            </a:xfrm>
            <a:custGeom>
              <a:avLst/>
              <a:gdLst/>
              <a:ahLst/>
              <a:cxnLst/>
              <a:rect l="l" t="t" r="r" b="b"/>
              <a:pathLst>
                <a:path w="3323" h="3343" extrusionOk="0">
                  <a:moveTo>
                    <a:pt x="1671" y="0"/>
                  </a:moveTo>
                  <a:cubicBezTo>
                    <a:pt x="736" y="0"/>
                    <a:pt x="0" y="756"/>
                    <a:pt x="0" y="1671"/>
                  </a:cubicBezTo>
                  <a:cubicBezTo>
                    <a:pt x="0" y="2587"/>
                    <a:pt x="736" y="3343"/>
                    <a:pt x="1671" y="3343"/>
                  </a:cubicBezTo>
                  <a:cubicBezTo>
                    <a:pt x="2587" y="3343"/>
                    <a:pt x="3323" y="2587"/>
                    <a:pt x="3323" y="1671"/>
                  </a:cubicBezTo>
                  <a:cubicBezTo>
                    <a:pt x="3323" y="756"/>
                    <a:pt x="2587" y="0"/>
                    <a:pt x="1671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578475" y="4635475"/>
              <a:ext cx="61200" cy="61200"/>
            </a:xfrm>
            <a:custGeom>
              <a:avLst/>
              <a:gdLst/>
              <a:ahLst/>
              <a:cxnLst/>
              <a:rect l="l" t="t" r="r" b="b"/>
              <a:pathLst>
                <a:path w="2448" h="2448" extrusionOk="0">
                  <a:moveTo>
                    <a:pt x="1234" y="0"/>
                  </a:moveTo>
                  <a:cubicBezTo>
                    <a:pt x="558" y="0"/>
                    <a:pt x="1" y="557"/>
                    <a:pt x="1" y="1214"/>
                  </a:cubicBezTo>
                  <a:cubicBezTo>
                    <a:pt x="1" y="1890"/>
                    <a:pt x="558" y="2447"/>
                    <a:pt x="1234" y="2447"/>
                  </a:cubicBezTo>
                  <a:cubicBezTo>
                    <a:pt x="1891" y="2447"/>
                    <a:pt x="2448" y="1890"/>
                    <a:pt x="2448" y="1214"/>
                  </a:cubicBezTo>
                  <a:cubicBezTo>
                    <a:pt x="2448" y="557"/>
                    <a:pt x="1891" y="0"/>
                    <a:pt x="1234" y="0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433725" y="4821500"/>
              <a:ext cx="61225" cy="60700"/>
            </a:xfrm>
            <a:custGeom>
              <a:avLst/>
              <a:gdLst/>
              <a:ahLst/>
              <a:cxnLst/>
              <a:rect l="l" t="t" r="r" b="b"/>
              <a:pathLst>
                <a:path w="2449" h="2428" extrusionOk="0">
                  <a:moveTo>
                    <a:pt x="1215" y="0"/>
                  </a:moveTo>
                  <a:cubicBezTo>
                    <a:pt x="558" y="0"/>
                    <a:pt x="1" y="537"/>
                    <a:pt x="1" y="1214"/>
                  </a:cubicBezTo>
                  <a:cubicBezTo>
                    <a:pt x="1" y="1890"/>
                    <a:pt x="558" y="2428"/>
                    <a:pt x="1215" y="2428"/>
                  </a:cubicBezTo>
                  <a:cubicBezTo>
                    <a:pt x="1891" y="2428"/>
                    <a:pt x="2448" y="1890"/>
                    <a:pt x="2448" y="1214"/>
                  </a:cubicBezTo>
                  <a:cubicBezTo>
                    <a:pt x="2448" y="537"/>
                    <a:pt x="1911" y="0"/>
                    <a:pt x="1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692875" y="4754350"/>
              <a:ext cx="83600" cy="83075"/>
            </a:xfrm>
            <a:custGeom>
              <a:avLst/>
              <a:gdLst/>
              <a:ahLst/>
              <a:cxnLst/>
              <a:rect l="l" t="t" r="r" b="b"/>
              <a:pathLst>
                <a:path w="3344" h="3323" extrusionOk="0">
                  <a:moveTo>
                    <a:pt x="1672" y="0"/>
                  </a:moveTo>
                  <a:cubicBezTo>
                    <a:pt x="757" y="0"/>
                    <a:pt x="1" y="736"/>
                    <a:pt x="1" y="1671"/>
                  </a:cubicBezTo>
                  <a:cubicBezTo>
                    <a:pt x="1" y="2587"/>
                    <a:pt x="757" y="3323"/>
                    <a:pt x="1672" y="3323"/>
                  </a:cubicBezTo>
                  <a:cubicBezTo>
                    <a:pt x="2587" y="3323"/>
                    <a:pt x="3343" y="2587"/>
                    <a:pt x="3343" y="1671"/>
                  </a:cubicBezTo>
                  <a:cubicBezTo>
                    <a:pt x="3343" y="736"/>
                    <a:pt x="2587" y="0"/>
                    <a:pt x="167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4214875" y="4873725"/>
              <a:ext cx="61200" cy="60700"/>
            </a:xfrm>
            <a:custGeom>
              <a:avLst/>
              <a:gdLst/>
              <a:ahLst/>
              <a:cxnLst/>
              <a:rect l="l" t="t" r="r" b="b"/>
              <a:pathLst>
                <a:path w="2448" h="2428" extrusionOk="0">
                  <a:moveTo>
                    <a:pt x="1214" y="0"/>
                  </a:moveTo>
                  <a:cubicBezTo>
                    <a:pt x="558" y="0"/>
                    <a:pt x="1" y="537"/>
                    <a:pt x="1" y="1214"/>
                  </a:cubicBezTo>
                  <a:cubicBezTo>
                    <a:pt x="1" y="1890"/>
                    <a:pt x="538" y="2428"/>
                    <a:pt x="1214" y="2428"/>
                  </a:cubicBezTo>
                  <a:cubicBezTo>
                    <a:pt x="1891" y="2428"/>
                    <a:pt x="2448" y="1890"/>
                    <a:pt x="2448" y="1214"/>
                  </a:cubicBezTo>
                  <a:cubicBezTo>
                    <a:pt x="2448" y="537"/>
                    <a:pt x="1891" y="20"/>
                    <a:pt x="1214" y="0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4852050" y="4948325"/>
              <a:ext cx="61200" cy="60725"/>
            </a:xfrm>
            <a:custGeom>
              <a:avLst/>
              <a:gdLst/>
              <a:ahLst/>
              <a:cxnLst/>
              <a:rect l="l" t="t" r="r" b="b"/>
              <a:pathLst>
                <a:path w="2448" h="2429" extrusionOk="0">
                  <a:moveTo>
                    <a:pt x="1234" y="1"/>
                  </a:moveTo>
                  <a:cubicBezTo>
                    <a:pt x="558" y="1"/>
                    <a:pt x="1" y="538"/>
                    <a:pt x="1" y="1214"/>
                  </a:cubicBezTo>
                  <a:cubicBezTo>
                    <a:pt x="1" y="1891"/>
                    <a:pt x="558" y="2428"/>
                    <a:pt x="1234" y="2428"/>
                  </a:cubicBezTo>
                  <a:cubicBezTo>
                    <a:pt x="1891" y="2428"/>
                    <a:pt x="2448" y="1891"/>
                    <a:pt x="2448" y="1214"/>
                  </a:cubicBezTo>
                  <a:cubicBezTo>
                    <a:pt x="2448" y="538"/>
                    <a:pt x="1891" y="1"/>
                    <a:pt x="1234" y="1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4479000" y="4158450"/>
              <a:ext cx="31850" cy="31350"/>
            </a:xfrm>
            <a:custGeom>
              <a:avLst/>
              <a:gdLst/>
              <a:ahLst/>
              <a:cxnLst/>
              <a:rect l="l" t="t" r="r" b="b"/>
              <a:pathLst>
                <a:path w="1274" h="1254" extrusionOk="0">
                  <a:moveTo>
                    <a:pt x="637" y="1"/>
                  </a:moveTo>
                  <a:lnTo>
                    <a:pt x="438" y="398"/>
                  </a:lnTo>
                  <a:lnTo>
                    <a:pt x="0" y="637"/>
                  </a:lnTo>
                  <a:lnTo>
                    <a:pt x="438" y="856"/>
                  </a:lnTo>
                  <a:lnTo>
                    <a:pt x="637" y="1254"/>
                  </a:lnTo>
                  <a:lnTo>
                    <a:pt x="856" y="856"/>
                  </a:lnTo>
                  <a:lnTo>
                    <a:pt x="1274" y="637"/>
                  </a:lnTo>
                  <a:lnTo>
                    <a:pt x="856" y="398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4470050" y="3878900"/>
              <a:ext cx="50250" cy="48275"/>
            </a:xfrm>
            <a:custGeom>
              <a:avLst/>
              <a:gdLst/>
              <a:ahLst/>
              <a:cxnLst/>
              <a:rect l="l" t="t" r="r" b="b"/>
              <a:pathLst>
                <a:path w="2010" h="1931" extrusionOk="0">
                  <a:moveTo>
                    <a:pt x="995" y="1"/>
                  </a:moveTo>
                  <a:lnTo>
                    <a:pt x="657" y="618"/>
                  </a:lnTo>
                  <a:lnTo>
                    <a:pt x="0" y="976"/>
                  </a:lnTo>
                  <a:lnTo>
                    <a:pt x="657" y="1314"/>
                  </a:lnTo>
                  <a:lnTo>
                    <a:pt x="995" y="1931"/>
                  </a:lnTo>
                  <a:lnTo>
                    <a:pt x="1333" y="1314"/>
                  </a:lnTo>
                  <a:lnTo>
                    <a:pt x="2010" y="976"/>
                  </a:lnTo>
                  <a:lnTo>
                    <a:pt x="1333" y="618"/>
                  </a:lnTo>
                  <a:lnTo>
                    <a:pt x="995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4460100" y="4356425"/>
              <a:ext cx="50250" cy="48275"/>
            </a:xfrm>
            <a:custGeom>
              <a:avLst/>
              <a:gdLst/>
              <a:ahLst/>
              <a:cxnLst/>
              <a:rect l="l" t="t" r="r" b="b"/>
              <a:pathLst>
                <a:path w="2010" h="1931" extrusionOk="0">
                  <a:moveTo>
                    <a:pt x="1015" y="0"/>
                  </a:moveTo>
                  <a:lnTo>
                    <a:pt x="657" y="617"/>
                  </a:lnTo>
                  <a:lnTo>
                    <a:pt x="0" y="975"/>
                  </a:lnTo>
                  <a:lnTo>
                    <a:pt x="657" y="1293"/>
                  </a:lnTo>
                  <a:lnTo>
                    <a:pt x="1015" y="1930"/>
                  </a:lnTo>
                  <a:lnTo>
                    <a:pt x="1333" y="1293"/>
                  </a:lnTo>
                  <a:lnTo>
                    <a:pt x="2010" y="975"/>
                  </a:lnTo>
                  <a:lnTo>
                    <a:pt x="1333" y="61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4251675" y="4515100"/>
              <a:ext cx="31875" cy="30850"/>
            </a:xfrm>
            <a:custGeom>
              <a:avLst/>
              <a:gdLst/>
              <a:ahLst/>
              <a:cxnLst/>
              <a:rect l="l" t="t" r="r" b="b"/>
              <a:pathLst>
                <a:path w="1275" h="1234" extrusionOk="0">
                  <a:moveTo>
                    <a:pt x="618" y="0"/>
                  </a:moveTo>
                  <a:lnTo>
                    <a:pt x="419" y="398"/>
                  </a:lnTo>
                  <a:lnTo>
                    <a:pt x="1" y="617"/>
                  </a:lnTo>
                  <a:lnTo>
                    <a:pt x="419" y="816"/>
                  </a:lnTo>
                  <a:lnTo>
                    <a:pt x="618" y="1234"/>
                  </a:lnTo>
                  <a:lnTo>
                    <a:pt x="837" y="816"/>
                  </a:lnTo>
                  <a:lnTo>
                    <a:pt x="1274" y="617"/>
                  </a:lnTo>
                  <a:lnTo>
                    <a:pt x="837" y="398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432750" y="46255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617" y="0"/>
                  </a:moveTo>
                  <a:lnTo>
                    <a:pt x="418" y="398"/>
                  </a:lnTo>
                  <a:lnTo>
                    <a:pt x="0" y="617"/>
                  </a:lnTo>
                  <a:lnTo>
                    <a:pt x="418" y="856"/>
                  </a:lnTo>
                  <a:lnTo>
                    <a:pt x="617" y="1254"/>
                  </a:lnTo>
                  <a:lnTo>
                    <a:pt x="836" y="856"/>
                  </a:lnTo>
                  <a:lnTo>
                    <a:pt x="1254" y="617"/>
                  </a:lnTo>
                  <a:lnTo>
                    <a:pt x="836" y="398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799825" y="4610100"/>
              <a:ext cx="31850" cy="30850"/>
            </a:xfrm>
            <a:custGeom>
              <a:avLst/>
              <a:gdLst/>
              <a:ahLst/>
              <a:cxnLst/>
              <a:rect l="l" t="t" r="r" b="b"/>
              <a:pathLst>
                <a:path w="1274" h="1234" extrusionOk="0">
                  <a:moveTo>
                    <a:pt x="657" y="0"/>
                  </a:moveTo>
                  <a:lnTo>
                    <a:pt x="438" y="398"/>
                  </a:lnTo>
                  <a:lnTo>
                    <a:pt x="1" y="617"/>
                  </a:lnTo>
                  <a:lnTo>
                    <a:pt x="438" y="836"/>
                  </a:lnTo>
                  <a:lnTo>
                    <a:pt x="657" y="1234"/>
                  </a:lnTo>
                  <a:lnTo>
                    <a:pt x="856" y="836"/>
                  </a:lnTo>
                  <a:lnTo>
                    <a:pt x="1274" y="617"/>
                  </a:lnTo>
                  <a:lnTo>
                    <a:pt x="856" y="398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4563550" y="4769750"/>
              <a:ext cx="31875" cy="30375"/>
            </a:xfrm>
            <a:custGeom>
              <a:avLst/>
              <a:gdLst/>
              <a:ahLst/>
              <a:cxnLst/>
              <a:rect l="l" t="t" r="r" b="b"/>
              <a:pathLst>
                <a:path w="1275" h="1215" extrusionOk="0">
                  <a:moveTo>
                    <a:pt x="657" y="1"/>
                  </a:moveTo>
                  <a:lnTo>
                    <a:pt x="439" y="399"/>
                  </a:lnTo>
                  <a:lnTo>
                    <a:pt x="1" y="618"/>
                  </a:lnTo>
                  <a:lnTo>
                    <a:pt x="439" y="817"/>
                  </a:lnTo>
                  <a:lnTo>
                    <a:pt x="657" y="1215"/>
                  </a:lnTo>
                  <a:lnTo>
                    <a:pt x="856" y="817"/>
                  </a:lnTo>
                  <a:lnTo>
                    <a:pt x="1274" y="618"/>
                  </a:lnTo>
                  <a:lnTo>
                    <a:pt x="856" y="399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4203425" y="4764800"/>
              <a:ext cx="49775" cy="48750"/>
            </a:xfrm>
            <a:custGeom>
              <a:avLst/>
              <a:gdLst/>
              <a:ahLst/>
              <a:cxnLst/>
              <a:rect l="l" t="t" r="r" b="b"/>
              <a:pathLst>
                <a:path w="1991" h="1950" extrusionOk="0">
                  <a:moveTo>
                    <a:pt x="996" y="0"/>
                  </a:moveTo>
                  <a:lnTo>
                    <a:pt x="658" y="617"/>
                  </a:lnTo>
                  <a:lnTo>
                    <a:pt x="1" y="975"/>
                  </a:lnTo>
                  <a:lnTo>
                    <a:pt x="658" y="1313"/>
                  </a:lnTo>
                  <a:lnTo>
                    <a:pt x="996" y="1950"/>
                  </a:lnTo>
                  <a:lnTo>
                    <a:pt x="1354" y="1313"/>
                  </a:lnTo>
                  <a:lnTo>
                    <a:pt x="1991" y="975"/>
                  </a:lnTo>
                  <a:lnTo>
                    <a:pt x="1354" y="617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4330775" y="4932900"/>
              <a:ext cx="32350" cy="30875"/>
            </a:xfrm>
            <a:custGeom>
              <a:avLst/>
              <a:gdLst/>
              <a:ahLst/>
              <a:cxnLst/>
              <a:rect l="l" t="t" r="r" b="b"/>
              <a:pathLst>
                <a:path w="1294" h="1235" extrusionOk="0">
                  <a:moveTo>
                    <a:pt x="637" y="1"/>
                  </a:moveTo>
                  <a:lnTo>
                    <a:pt x="418" y="419"/>
                  </a:lnTo>
                  <a:lnTo>
                    <a:pt x="0" y="618"/>
                  </a:lnTo>
                  <a:lnTo>
                    <a:pt x="418" y="837"/>
                  </a:lnTo>
                  <a:lnTo>
                    <a:pt x="637" y="1235"/>
                  </a:lnTo>
                  <a:lnTo>
                    <a:pt x="856" y="837"/>
                  </a:lnTo>
                  <a:lnTo>
                    <a:pt x="1294" y="618"/>
                  </a:lnTo>
                  <a:lnTo>
                    <a:pt x="856" y="41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4626725" y="4879700"/>
              <a:ext cx="50275" cy="48750"/>
            </a:xfrm>
            <a:custGeom>
              <a:avLst/>
              <a:gdLst/>
              <a:ahLst/>
              <a:cxnLst/>
              <a:rect l="l" t="t" r="r" b="b"/>
              <a:pathLst>
                <a:path w="2011" h="1950" extrusionOk="0">
                  <a:moveTo>
                    <a:pt x="1015" y="0"/>
                  </a:moveTo>
                  <a:lnTo>
                    <a:pt x="657" y="657"/>
                  </a:lnTo>
                  <a:lnTo>
                    <a:pt x="1" y="975"/>
                  </a:lnTo>
                  <a:lnTo>
                    <a:pt x="657" y="1333"/>
                  </a:lnTo>
                  <a:lnTo>
                    <a:pt x="1015" y="1950"/>
                  </a:lnTo>
                  <a:lnTo>
                    <a:pt x="1334" y="1333"/>
                  </a:lnTo>
                  <a:lnTo>
                    <a:pt x="2010" y="975"/>
                  </a:lnTo>
                  <a:lnTo>
                    <a:pt x="1334" y="65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4660550" y="4416600"/>
              <a:ext cx="32350" cy="30375"/>
            </a:xfrm>
            <a:custGeom>
              <a:avLst/>
              <a:gdLst/>
              <a:ahLst/>
              <a:cxnLst/>
              <a:rect l="l" t="t" r="r" b="b"/>
              <a:pathLst>
                <a:path w="1294" h="1215" extrusionOk="0">
                  <a:moveTo>
                    <a:pt x="657" y="1"/>
                  </a:moveTo>
                  <a:lnTo>
                    <a:pt x="438" y="399"/>
                  </a:lnTo>
                  <a:lnTo>
                    <a:pt x="1" y="617"/>
                  </a:lnTo>
                  <a:lnTo>
                    <a:pt x="438" y="816"/>
                  </a:lnTo>
                  <a:lnTo>
                    <a:pt x="657" y="1214"/>
                  </a:lnTo>
                  <a:lnTo>
                    <a:pt x="876" y="816"/>
                  </a:lnTo>
                  <a:lnTo>
                    <a:pt x="1294" y="617"/>
                  </a:lnTo>
                  <a:lnTo>
                    <a:pt x="876" y="399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224375" y="4180525"/>
              <a:ext cx="576975" cy="75250"/>
            </a:xfrm>
            <a:custGeom>
              <a:avLst/>
              <a:gdLst/>
              <a:ahLst/>
              <a:cxnLst/>
              <a:rect l="l" t="t" r="r" b="b"/>
              <a:pathLst>
                <a:path w="23079" h="3010" extrusionOk="0">
                  <a:moveTo>
                    <a:pt x="16407" y="0"/>
                  </a:moveTo>
                  <a:cubicBezTo>
                    <a:pt x="14915" y="0"/>
                    <a:pt x="13330" y="154"/>
                    <a:pt x="12215" y="431"/>
                  </a:cubicBezTo>
                  <a:cubicBezTo>
                    <a:pt x="10986" y="743"/>
                    <a:pt x="9932" y="957"/>
                    <a:pt x="8844" y="957"/>
                  </a:cubicBezTo>
                  <a:cubicBezTo>
                    <a:pt x="7925" y="957"/>
                    <a:pt x="6981" y="804"/>
                    <a:pt x="5888" y="431"/>
                  </a:cubicBezTo>
                  <a:cubicBezTo>
                    <a:pt x="5092" y="165"/>
                    <a:pt x="4385" y="77"/>
                    <a:pt x="3795" y="77"/>
                  </a:cubicBezTo>
                  <a:cubicBezTo>
                    <a:pt x="2616" y="77"/>
                    <a:pt x="1909" y="431"/>
                    <a:pt x="1909" y="431"/>
                  </a:cubicBezTo>
                  <a:cubicBezTo>
                    <a:pt x="0" y="2298"/>
                    <a:pt x="3360" y="3009"/>
                    <a:pt x="6848" y="3009"/>
                  </a:cubicBezTo>
                  <a:cubicBezTo>
                    <a:pt x="8415" y="3009"/>
                    <a:pt x="10007" y="2866"/>
                    <a:pt x="11160" y="2619"/>
                  </a:cubicBezTo>
                  <a:cubicBezTo>
                    <a:pt x="12163" y="2417"/>
                    <a:pt x="13186" y="2347"/>
                    <a:pt x="14185" y="2347"/>
                  </a:cubicBezTo>
                  <a:cubicBezTo>
                    <a:pt x="16390" y="2347"/>
                    <a:pt x="18484" y="2686"/>
                    <a:pt x="20006" y="2686"/>
                  </a:cubicBezTo>
                  <a:cubicBezTo>
                    <a:pt x="20368" y="2686"/>
                    <a:pt x="20698" y="2667"/>
                    <a:pt x="20989" y="2619"/>
                  </a:cubicBezTo>
                  <a:cubicBezTo>
                    <a:pt x="23078" y="2301"/>
                    <a:pt x="21506" y="1227"/>
                    <a:pt x="20074" y="510"/>
                  </a:cubicBezTo>
                  <a:cubicBezTo>
                    <a:pt x="19342" y="159"/>
                    <a:pt x="17923" y="0"/>
                    <a:pt x="16407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289000" y="4189800"/>
              <a:ext cx="77125" cy="20900"/>
            </a:xfrm>
            <a:custGeom>
              <a:avLst/>
              <a:gdLst/>
              <a:ahLst/>
              <a:cxnLst/>
              <a:rect l="l" t="t" r="r" b="b"/>
              <a:pathLst>
                <a:path w="3085" h="836" extrusionOk="0">
                  <a:moveTo>
                    <a:pt x="1512" y="0"/>
                  </a:moveTo>
                  <a:cubicBezTo>
                    <a:pt x="1413" y="0"/>
                    <a:pt x="1293" y="20"/>
                    <a:pt x="1194" y="40"/>
                  </a:cubicBezTo>
                  <a:cubicBezTo>
                    <a:pt x="1074" y="60"/>
                    <a:pt x="975" y="119"/>
                    <a:pt x="876" y="139"/>
                  </a:cubicBezTo>
                  <a:cubicBezTo>
                    <a:pt x="677" y="219"/>
                    <a:pt x="498" y="318"/>
                    <a:pt x="378" y="418"/>
                  </a:cubicBezTo>
                  <a:cubicBezTo>
                    <a:pt x="100" y="617"/>
                    <a:pt x="0" y="836"/>
                    <a:pt x="0" y="836"/>
                  </a:cubicBezTo>
                  <a:cubicBezTo>
                    <a:pt x="0" y="836"/>
                    <a:pt x="199" y="816"/>
                    <a:pt x="517" y="716"/>
                  </a:cubicBezTo>
                  <a:cubicBezTo>
                    <a:pt x="816" y="657"/>
                    <a:pt x="1194" y="617"/>
                    <a:pt x="1532" y="597"/>
                  </a:cubicBezTo>
                  <a:lnTo>
                    <a:pt x="2089" y="597"/>
                  </a:lnTo>
                  <a:cubicBezTo>
                    <a:pt x="2109" y="584"/>
                    <a:pt x="2133" y="579"/>
                    <a:pt x="2160" y="579"/>
                  </a:cubicBezTo>
                  <a:cubicBezTo>
                    <a:pt x="2213" y="579"/>
                    <a:pt x="2275" y="597"/>
                    <a:pt x="2328" y="597"/>
                  </a:cubicBezTo>
                  <a:cubicBezTo>
                    <a:pt x="2408" y="597"/>
                    <a:pt x="2487" y="617"/>
                    <a:pt x="2547" y="617"/>
                  </a:cubicBezTo>
                  <a:cubicBezTo>
                    <a:pt x="2626" y="637"/>
                    <a:pt x="2706" y="637"/>
                    <a:pt x="2746" y="637"/>
                  </a:cubicBezTo>
                  <a:cubicBezTo>
                    <a:pt x="2825" y="657"/>
                    <a:pt x="2885" y="657"/>
                    <a:pt x="2925" y="657"/>
                  </a:cubicBezTo>
                  <a:lnTo>
                    <a:pt x="3084" y="657"/>
                  </a:lnTo>
                  <a:cubicBezTo>
                    <a:pt x="3084" y="657"/>
                    <a:pt x="3044" y="617"/>
                    <a:pt x="2985" y="537"/>
                  </a:cubicBezTo>
                  <a:cubicBezTo>
                    <a:pt x="2925" y="458"/>
                    <a:pt x="2825" y="338"/>
                    <a:pt x="2686" y="259"/>
                  </a:cubicBezTo>
                  <a:cubicBezTo>
                    <a:pt x="2626" y="239"/>
                    <a:pt x="2547" y="159"/>
                    <a:pt x="2447" y="139"/>
                  </a:cubicBezTo>
                  <a:cubicBezTo>
                    <a:pt x="2388" y="119"/>
                    <a:pt x="2288" y="60"/>
                    <a:pt x="2189" y="40"/>
                  </a:cubicBezTo>
                  <a:cubicBezTo>
                    <a:pt x="2089" y="40"/>
                    <a:pt x="1950" y="0"/>
                    <a:pt x="1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625725" y="4197250"/>
              <a:ext cx="118925" cy="26375"/>
            </a:xfrm>
            <a:custGeom>
              <a:avLst/>
              <a:gdLst/>
              <a:ahLst/>
              <a:cxnLst/>
              <a:rect l="l" t="t" r="r" b="b"/>
              <a:pathLst>
                <a:path w="4757" h="1055" extrusionOk="0">
                  <a:moveTo>
                    <a:pt x="1931" y="0"/>
                  </a:moveTo>
                  <a:cubicBezTo>
                    <a:pt x="1752" y="0"/>
                    <a:pt x="1573" y="20"/>
                    <a:pt x="1433" y="20"/>
                  </a:cubicBezTo>
                  <a:cubicBezTo>
                    <a:pt x="1095" y="40"/>
                    <a:pt x="837" y="120"/>
                    <a:pt x="638" y="199"/>
                  </a:cubicBezTo>
                  <a:cubicBezTo>
                    <a:pt x="180" y="339"/>
                    <a:pt x="1" y="538"/>
                    <a:pt x="1" y="538"/>
                  </a:cubicBezTo>
                  <a:cubicBezTo>
                    <a:pt x="1" y="538"/>
                    <a:pt x="192" y="563"/>
                    <a:pt x="564" y="563"/>
                  </a:cubicBezTo>
                  <a:cubicBezTo>
                    <a:pt x="657" y="563"/>
                    <a:pt x="761" y="562"/>
                    <a:pt x="876" y="558"/>
                  </a:cubicBezTo>
                  <a:cubicBezTo>
                    <a:pt x="1334" y="558"/>
                    <a:pt x="1891" y="597"/>
                    <a:pt x="2448" y="657"/>
                  </a:cubicBezTo>
                  <a:cubicBezTo>
                    <a:pt x="2567" y="657"/>
                    <a:pt x="2727" y="697"/>
                    <a:pt x="2846" y="717"/>
                  </a:cubicBezTo>
                  <a:cubicBezTo>
                    <a:pt x="2965" y="717"/>
                    <a:pt x="3125" y="737"/>
                    <a:pt x="3244" y="756"/>
                  </a:cubicBezTo>
                  <a:lnTo>
                    <a:pt x="3622" y="836"/>
                  </a:lnTo>
                  <a:cubicBezTo>
                    <a:pt x="3741" y="856"/>
                    <a:pt x="3841" y="896"/>
                    <a:pt x="3960" y="916"/>
                  </a:cubicBezTo>
                  <a:cubicBezTo>
                    <a:pt x="4080" y="936"/>
                    <a:pt x="4179" y="936"/>
                    <a:pt x="4279" y="955"/>
                  </a:cubicBezTo>
                  <a:cubicBezTo>
                    <a:pt x="4378" y="995"/>
                    <a:pt x="4458" y="995"/>
                    <a:pt x="4537" y="1015"/>
                  </a:cubicBezTo>
                  <a:cubicBezTo>
                    <a:pt x="4657" y="1055"/>
                    <a:pt x="4756" y="1055"/>
                    <a:pt x="4756" y="1055"/>
                  </a:cubicBezTo>
                  <a:cubicBezTo>
                    <a:pt x="4756" y="1055"/>
                    <a:pt x="4736" y="1015"/>
                    <a:pt x="4637" y="916"/>
                  </a:cubicBezTo>
                  <a:cubicBezTo>
                    <a:pt x="4557" y="836"/>
                    <a:pt x="4418" y="717"/>
                    <a:pt x="4219" y="597"/>
                  </a:cubicBezTo>
                  <a:cubicBezTo>
                    <a:pt x="4119" y="518"/>
                    <a:pt x="3980" y="438"/>
                    <a:pt x="3861" y="398"/>
                  </a:cubicBezTo>
                  <a:cubicBezTo>
                    <a:pt x="3741" y="339"/>
                    <a:pt x="3582" y="259"/>
                    <a:pt x="3443" y="219"/>
                  </a:cubicBezTo>
                  <a:cubicBezTo>
                    <a:pt x="3284" y="199"/>
                    <a:pt x="3144" y="120"/>
                    <a:pt x="2965" y="100"/>
                  </a:cubicBezTo>
                  <a:lnTo>
                    <a:pt x="2448" y="20"/>
                  </a:lnTo>
                  <a:cubicBezTo>
                    <a:pt x="2269" y="0"/>
                    <a:pt x="2090" y="0"/>
                    <a:pt x="1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041125" y="4626075"/>
              <a:ext cx="921375" cy="107450"/>
            </a:xfrm>
            <a:custGeom>
              <a:avLst/>
              <a:gdLst/>
              <a:ahLst/>
              <a:cxnLst/>
              <a:rect l="l" t="t" r="r" b="b"/>
              <a:pathLst>
                <a:path w="36855" h="4298" extrusionOk="0">
                  <a:moveTo>
                    <a:pt x="26146" y="0"/>
                  </a:moveTo>
                  <a:cubicBezTo>
                    <a:pt x="23785" y="0"/>
                    <a:pt x="21276" y="224"/>
                    <a:pt x="19485" y="635"/>
                  </a:cubicBezTo>
                  <a:cubicBezTo>
                    <a:pt x="17530" y="1075"/>
                    <a:pt x="15853" y="1371"/>
                    <a:pt x="14125" y="1371"/>
                  </a:cubicBezTo>
                  <a:cubicBezTo>
                    <a:pt x="12654" y="1371"/>
                    <a:pt x="11146" y="1156"/>
                    <a:pt x="9398" y="635"/>
                  </a:cubicBezTo>
                  <a:cubicBezTo>
                    <a:pt x="8124" y="250"/>
                    <a:pt x="6995" y="122"/>
                    <a:pt x="6054" y="122"/>
                  </a:cubicBezTo>
                  <a:cubicBezTo>
                    <a:pt x="4174" y="122"/>
                    <a:pt x="3051" y="635"/>
                    <a:pt x="3051" y="635"/>
                  </a:cubicBezTo>
                  <a:cubicBezTo>
                    <a:pt x="1" y="3284"/>
                    <a:pt x="5433" y="4297"/>
                    <a:pt x="11026" y="4297"/>
                  </a:cubicBezTo>
                  <a:cubicBezTo>
                    <a:pt x="13496" y="4297"/>
                    <a:pt x="15998" y="4100"/>
                    <a:pt x="17814" y="3758"/>
                  </a:cubicBezTo>
                  <a:cubicBezTo>
                    <a:pt x="19422" y="3464"/>
                    <a:pt x="21065" y="3362"/>
                    <a:pt x="22671" y="3362"/>
                  </a:cubicBezTo>
                  <a:cubicBezTo>
                    <a:pt x="26201" y="3362"/>
                    <a:pt x="29557" y="3851"/>
                    <a:pt x="31987" y="3851"/>
                  </a:cubicBezTo>
                  <a:cubicBezTo>
                    <a:pt x="32556" y="3851"/>
                    <a:pt x="33074" y="3825"/>
                    <a:pt x="33532" y="3758"/>
                  </a:cubicBezTo>
                  <a:cubicBezTo>
                    <a:pt x="36855" y="3321"/>
                    <a:pt x="34368" y="1769"/>
                    <a:pt x="32040" y="754"/>
                  </a:cubicBezTo>
                  <a:cubicBezTo>
                    <a:pt x="30867" y="238"/>
                    <a:pt x="28585" y="0"/>
                    <a:pt x="2614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144250" y="4639725"/>
              <a:ext cx="124375" cy="30075"/>
            </a:xfrm>
            <a:custGeom>
              <a:avLst/>
              <a:gdLst/>
              <a:ahLst/>
              <a:cxnLst/>
              <a:rect l="l" t="t" r="r" b="b"/>
              <a:pathLst>
                <a:path w="4975" h="1203" extrusionOk="0">
                  <a:moveTo>
                    <a:pt x="2589" y="1"/>
                  </a:moveTo>
                  <a:cubicBezTo>
                    <a:pt x="2534" y="1"/>
                    <a:pt x="2480" y="3"/>
                    <a:pt x="2428" y="9"/>
                  </a:cubicBezTo>
                  <a:cubicBezTo>
                    <a:pt x="2229" y="29"/>
                    <a:pt x="2050" y="29"/>
                    <a:pt x="1890" y="89"/>
                  </a:cubicBezTo>
                  <a:cubicBezTo>
                    <a:pt x="1711" y="109"/>
                    <a:pt x="1532" y="148"/>
                    <a:pt x="1393" y="208"/>
                  </a:cubicBezTo>
                  <a:cubicBezTo>
                    <a:pt x="1055" y="308"/>
                    <a:pt x="796" y="447"/>
                    <a:pt x="597" y="606"/>
                  </a:cubicBezTo>
                  <a:cubicBezTo>
                    <a:pt x="140" y="904"/>
                    <a:pt x="0" y="1203"/>
                    <a:pt x="0" y="1203"/>
                  </a:cubicBezTo>
                  <a:cubicBezTo>
                    <a:pt x="0" y="1203"/>
                    <a:pt x="319" y="1143"/>
                    <a:pt x="856" y="1123"/>
                  </a:cubicBezTo>
                  <a:cubicBezTo>
                    <a:pt x="1333" y="1044"/>
                    <a:pt x="1930" y="984"/>
                    <a:pt x="2507" y="944"/>
                  </a:cubicBezTo>
                  <a:cubicBezTo>
                    <a:pt x="2627" y="924"/>
                    <a:pt x="2786" y="924"/>
                    <a:pt x="2925" y="924"/>
                  </a:cubicBezTo>
                  <a:lnTo>
                    <a:pt x="3343" y="924"/>
                  </a:lnTo>
                  <a:cubicBezTo>
                    <a:pt x="3482" y="924"/>
                    <a:pt x="3621" y="944"/>
                    <a:pt x="3741" y="944"/>
                  </a:cubicBezTo>
                  <a:cubicBezTo>
                    <a:pt x="3880" y="944"/>
                    <a:pt x="3999" y="984"/>
                    <a:pt x="4119" y="984"/>
                  </a:cubicBezTo>
                  <a:cubicBezTo>
                    <a:pt x="4169" y="994"/>
                    <a:pt x="4223" y="994"/>
                    <a:pt x="4278" y="994"/>
                  </a:cubicBezTo>
                  <a:cubicBezTo>
                    <a:pt x="4333" y="994"/>
                    <a:pt x="4387" y="994"/>
                    <a:pt x="4437" y="1004"/>
                  </a:cubicBezTo>
                  <a:cubicBezTo>
                    <a:pt x="4537" y="1024"/>
                    <a:pt x="4636" y="1024"/>
                    <a:pt x="4716" y="1024"/>
                  </a:cubicBezTo>
                  <a:lnTo>
                    <a:pt x="4974" y="1024"/>
                  </a:lnTo>
                  <a:cubicBezTo>
                    <a:pt x="4974" y="1024"/>
                    <a:pt x="4915" y="944"/>
                    <a:pt x="4815" y="845"/>
                  </a:cubicBezTo>
                  <a:cubicBezTo>
                    <a:pt x="4696" y="745"/>
                    <a:pt x="4537" y="606"/>
                    <a:pt x="4318" y="487"/>
                  </a:cubicBezTo>
                  <a:cubicBezTo>
                    <a:pt x="4218" y="407"/>
                    <a:pt x="4099" y="327"/>
                    <a:pt x="3940" y="288"/>
                  </a:cubicBezTo>
                  <a:cubicBezTo>
                    <a:pt x="3820" y="228"/>
                    <a:pt x="3681" y="148"/>
                    <a:pt x="3502" y="128"/>
                  </a:cubicBezTo>
                  <a:cubicBezTo>
                    <a:pt x="3323" y="89"/>
                    <a:pt x="3144" y="29"/>
                    <a:pt x="2985" y="29"/>
                  </a:cubicBezTo>
                  <a:cubicBezTo>
                    <a:pt x="2858" y="15"/>
                    <a:pt x="2722" y="1"/>
                    <a:pt x="2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682925" y="4650675"/>
              <a:ext cx="188550" cy="39525"/>
            </a:xfrm>
            <a:custGeom>
              <a:avLst/>
              <a:gdLst/>
              <a:ahLst/>
              <a:cxnLst/>
              <a:rect l="l" t="t" r="r" b="b"/>
              <a:pathLst>
                <a:path w="7542" h="1581" extrusionOk="0">
                  <a:moveTo>
                    <a:pt x="2829" y="1"/>
                  </a:moveTo>
                  <a:cubicBezTo>
                    <a:pt x="2637" y="1"/>
                    <a:pt x="2458" y="19"/>
                    <a:pt x="2269" y="49"/>
                  </a:cubicBezTo>
                  <a:cubicBezTo>
                    <a:pt x="1772" y="88"/>
                    <a:pt x="1354" y="168"/>
                    <a:pt x="996" y="287"/>
                  </a:cubicBezTo>
                  <a:cubicBezTo>
                    <a:pt x="299" y="486"/>
                    <a:pt x="1" y="765"/>
                    <a:pt x="1" y="765"/>
                  </a:cubicBezTo>
                  <a:cubicBezTo>
                    <a:pt x="1" y="765"/>
                    <a:pt x="538" y="785"/>
                    <a:pt x="1274" y="864"/>
                  </a:cubicBezTo>
                  <a:cubicBezTo>
                    <a:pt x="2030" y="884"/>
                    <a:pt x="2926" y="904"/>
                    <a:pt x="3781" y="1004"/>
                  </a:cubicBezTo>
                  <a:cubicBezTo>
                    <a:pt x="4020" y="1043"/>
                    <a:pt x="4219" y="1063"/>
                    <a:pt x="4438" y="1083"/>
                  </a:cubicBezTo>
                  <a:cubicBezTo>
                    <a:pt x="4657" y="1103"/>
                    <a:pt x="4856" y="1163"/>
                    <a:pt x="5074" y="1183"/>
                  </a:cubicBezTo>
                  <a:cubicBezTo>
                    <a:pt x="5313" y="1203"/>
                    <a:pt x="5512" y="1262"/>
                    <a:pt x="5711" y="1282"/>
                  </a:cubicBezTo>
                  <a:cubicBezTo>
                    <a:pt x="5910" y="1302"/>
                    <a:pt x="6109" y="1362"/>
                    <a:pt x="6268" y="1382"/>
                  </a:cubicBezTo>
                  <a:cubicBezTo>
                    <a:pt x="6447" y="1402"/>
                    <a:pt x="6626" y="1441"/>
                    <a:pt x="6766" y="1461"/>
                  </a:cubicBezTo>
                  <a:cubicBezTo>
                    <a:pt x="6925" y="1481"/>
                    <a:pt x="7044" y="1501"/>
                    <a:pt x="7164" y="1541"/>
                  </a:cubicBezTo>
                  <a:cubicBezTo>
                    <a:pt x="7402" y="1561"/>
                    <a:pt x="7542" y="1581"/>
                    <a:pt x="7542" y="1581"/>
                  </a:cubicBezTo>
                  <a:cubicBezTo>
                    <a:pt x="7542" y="1581"/>
                    <a:pt x="7502" y="1501"/>
                    <a:pt x="7343" y="1382"/>
                  </a:cubicBezTo>
                  <a:cubicBezTo>
                    <a:pt x="7223" y="1262"/>
                    <a:pt x="7004" y="1083"/>
                    <a:pt x="6666" y="904"/>
                  </a:cubicBezTo>
                  <a:cubicBezTo>
                    <a:pt x="6507" y="805"/>
                    <a:pt x="6328" y="705"/>
                    <a:pt x="6129" y="645"/>
                  </a:cubicBezTo>
                  <a:cubicBezTo>
                    <a:pt x="5890" y="566"/>
                    <a:pt x="5711" y="466"/>
                    <a:pt x="5453" y="387"/>
                  </a:cubicBezTo>
                  <a:cubicBezTo>
                    <a:pt x="5214" y="307"/>
                    <a:pt x="4955" y="248"/>
                    <a:pt x="4677" y="188"/>
                  </a:cubicBezTo>
                  <a:cubicBezTo>
                    <a:pt x="4418" y="148"/>
                    <a:pt x="4139" y="88"/>
                    <a:pt x="3861" y="68"/>
                  </a:cubicBezTo>
                  <a:cubicBezTo>
                    <a:pt x="3582" y="49"/>
                    <a:pt x="3324" y="9"/>
                    <a:pt x="3045" y="9"/>
                  </a:cubicBezTo>
                  <a:cubicBezTo>
                    <a:pt x="2970" y="3"/>
                    <a:pt x="2899" y="1"/>
                    <a:pt x="28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3914675" y="4965975"/>
              <a:ext cx="1165225" cy="115625"/>
            </a:xfrm>
            <a:custGeom>
              <a:avLst/>
              <a:gdLst/>
              <a:ahLst/>
              <a:cxnLst/>
              <a:rect l="l" t="t" r="r" b="b"/>
              <a:pathLst>
                <a:path w="46609" h="4625" extrusionOk="0">
                  <a:moveTo>
                    <a:pt x="33129" y="1"/>
                  </a:moveTo>
                  <a:cubicBezTo>
                    <a:pt x="30124" y="1"/>
                    <a:pt x="26928" y="244"/>
                    <a:pt x="24663" y="687"/>
                  </a:cubicBezTo>
                  <a:cubicBezTo>
                    <a:pt x="22205" y="1168"/>
                    <a:pt x="20091" y="1483"/>
                    <a:pt x="17918" y="1483"/>
                  </a:cubicBezTo>
                  <a:cubicBezTo>
                    <a:pt x="16045" y="1483"/>
                    <a:pt x="14129" y="1249"/>
                    <a:pt x="11909" y="687"/>
                  </a:cubicBezTo>
                  <a:cubicBezTo>
                    <a:pt x="10297" y="283"/>
                    <a:pt x="8867" y="148"/>
                    <a:pt x="7676" y="148"/>
                  </a:cubicBezTo>
                  <a:cubicBezTo>
                    <a:pt x="5295" y="148"/>
                    <a:pt x="3871" y="687"/>
                    <a:pt x="3871" y="687"/>
                  </a:cubicBezTo>
                  <a:cubicBezTo>
                    <a:pt x="1" y="3535"/>
                    <a:pt x="6895" y="4625"/>
                    <a:pt x="13986" y="4625"/>
                  </a:cubicBezTo>
                  <a:cubicBezTo>
                    <a:pt x="17103" y="4625"/>
                    <a:pt x="20257" y="4414"/>
                    <a:pt x="22554" y="4050"/>
                  </a:cubicBezTo>
                  <a:cubicBezTo>
                    <a:pt x="24604" y="3725"/>
                    <a:pt x="26700" y="3614"/>
                    <a:pt x="28749" y="3614"/>
                  </a:cubicBezTo>
                  <a:cubicBezTo>
                    <a:pt x="33221" y="3614"/>
                    <a:pt x="37471" y="4144"/>
                    <a:pt x="40537" y="4144"/>
                  </a:cubicBezTo>
                  <a:cubicBezTo>
                    <a:pt x="41233" y="4144"/>
                    <a:pt x="41867" y="4117"/>
                    <a:pt x="42430" y="4050"/>
                  </a:cubicBezTo>
                  <a:cubicBezTo>
                    <a:pt x="46608" y="3553"/>
                    <a:pt x="43445" y="1901"/>
                    <a:pt x="40540" y="807"/>
                  </a:cubicBezTo>
                  <a:cubicBezTo>
                    <a:pt x="39063" y="254"/>
                    <a:pt x="36195" y="1"/>
                    <a:pt x="3312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045250" y="4979750"/>
              <a:ext cx="155725" cy="33275"/>
            </a:xfrm>
            <a:custGeom>
              <a:avLst/>
              <a:gdLst/>
              <a:ahLst/>
              <a:cxnLst/>
              <a:rect l="l" t="t" r="r" b="b"/>
              <a:pathLst>
                <a:path w="6229" h="1331" extrusionOk="0">
                  <a:moveTo>
                    <a:pt x="3243" y="0"/>
                  </a:moveTo>
                  <a:cubicBezTo>
                    <a:pt x="3171" y="0"/>
                    <a:pt x="3099" y="5"/>
                    <a:pt x="3025" y="17"/>
                  </a:cubicBezTo>
                  <a:cubicBezTo>
                    <a:pt x="2806" y="37"/>
                    <a:pt x="2587" y="37"/>
                    <a:pt x="2349" y="77"/>
                  </a:cubicBezTo>
                  <a:cubicBezTo>
                    <a:pt x="2130" y="117"/>
                    <a:pt x="1931" y="176"/>
                    <a:pt x="1732" y="236"/>
                  </a:cubicBezTo>
                  <a:cubicBezTo>
                    <a:pt x="1334" y="355"/>
                    <a:pt x="996" y="495"/>
                    <a:pt x="737" y="674"/>
                  </a:cubicBezTo>
                  <a:cubicBezTo>
                    <a:pt x="200" y="1012"/>
                    <a:pt x="1" y="1330"/>
                    <a:pt x="1" y="1330"/>
                  </a:cubicBezTo>
                  <a:cubicBezTo>
                    <a:pt x="1" y="1330"/>
                    <a:pt x="399" y="1271"/>
                    <a:pt x="1036" y="1171"/>
                  </a:cubicBezTo>
                  <a:cubicBezTo>
                    <a:pt x="1632" y="1111"/>
                    <a:pt x="2388" y="1032"/>
                    <a:pt x="3105" y="1012"/>
                  </a:cubicBezTo>
                  <a:cubicBezTo>
                    <a:pt x="3284" y="972"/>
                    <a:pt x="3483" y="972"/>
                    <a:pt x="3642" y="972"/>
                  </a:cubicBezTo>
                  <a:lnTo>
                    <a:pt x="4179" y="972"/>
                  </a:lnTo>
                  <a:cubicBezTo>
                    <a:pt x="4378" y="972"/>
                    <a:pt x="4517" y="1012"/>
                    <a:pt x="4696" y="1012"/>
                  </a:cubicBezTo>
                  <a:cubicBezTo>
                    <a:pt x="4876" y="1012"/>
                    <a:pt x="5015" y="1032"/>
                    <a:pt x="5174" y="1032"/>
                  </a:cubicBezTo>
                  <a:cubicBezTo>
                    <a:pt x="5244" y="1042"/>
                    <a:pt x="5318" y="1042"/>
                    <a:pt x="5390" y="1042"/>
                  </a:cubicBezTo>
                  <a:cubicBezTo>
                    <a:pt x="5462" y="1042"/>
                    <a:pt x="5532" y="1042"/>
                    <a:pt x="5592" y="1052"/>
                  </a:cubicBezTo>
                  <a:cubicBezTo>
                    <a:pt x="5711" y="1072"/>
                    <a:pt x="5811" y="1072"/>
                    <a:pt x="5910" y="1072"/>
                  </a:cubicBezTo>
                  <a:lnTo>
                    <a:pt x="6228" y="1072"/>
                  </a:lnTo>
                  <a:cubicBezTo>
                    <a:pt x="6228" y="1072"/>
                    <a:pt x="6169" y="1012"/>
                    <a:pt x="6030" y="912"/>
                  </a:cubicBezTo>
                  <a:cubicBezTo>
                    <a:pt x="5890" y="813"/>
                    <a:pt x="5711" y="634"/>
                    <a:pt x="5413" y="514"/>
                  </a:cubicBezTo>
                  <a:cubicBezTo>
                    <a:pt x="5273" y="435"/>
                    <a:pt x="5114" y="355"/>
                    <a:pt x="4935" y="316"/>
                  </a:cubicBezTo>
                  <a:cubicBezTo>
                    <a:pt x="4776" y="236"/>
                    <a:pt x="4577" y="156"/>
                    <a:pt x="4378" y="136"/>
                  </a:cubicBezTo>
                  <a:cubicBezTo>
                    <a:pt x="4179" y="77"/>
                    <a:pt x="3940" y="37"/>
                    <a:pt x="3722" y="37"/>
                  </a:cubicBezTo>
                  <a:cubicBezTo>
                    <a:pt x="3557" y="23"/>
                    <a:pt x="3402" y="0"/>
                    <a:pt x="3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26700" y="4991900"/>
              <a:ext cx="238775" cy="41500"/>
            </a:xfrm>
            <a:custGeom>
              <a:avLst/>
              <a:gdLst/>
              <a:ahLst/>
              <a:cxnLst/>
              <a:rect l="l" t="t" r="r" b="b"/>
              <a:pathLst>
                <a:path w="9551" h="1660" extrusionOk="0">
                  <a:moveTo>
                    <a:pt x="3549" y="1"/>
                  </a:moveTo>
                  <a:cubicBezTo>
                    <a:pt x="3303" y="1"/>
                    <a:pt x="3059" y="19"/>
                    <a:pt x="2826" y="48"/>
                  </a:cubicBezTo>
                  <a:cubicBezTo>
                    <a:pt x="2209" y="88"/>
                    <a:pt x="1672" y="188"/>
                    <a:pt x="1234" y="327"/>
                  </a:cubicBezTo>
                  <a:cubicBezTo>
                    <a:pt x="379" y="546"/>
                    <a:pt x="1" y="844"/>
                    <a:pt x="1" y="844"/>
                  </a:cubicBezTo>
                  <a:cubicBezTo>
                    <a:pt x="1" y="844"/>
                    <a:pt x="637" y="864"/>
                    <a:pt x="1632" y="884"/>
                  </a:cubicBezTo>
                  <a:cubicBezTo>
                    <a:pt x="2587" y="924"/>
                    <a:pt x="3702" y="964"/>
                    <a:pt x="4816" y="1063"/>
                  </a:cubicBezTo>
                  <a:cubicBezTo>
                    <a:pt x="5094" y="1063"/>
                    <a:pt x="5373" y="1123"/>
                    <a:pt x="5651" y="1143"/>
                  </a:cubicBezTo>
                  <a:cubicBezTo>
                    <a:pt x="5950" y="1163"/>
                    <a:pt x="6189" y="1222"/>
                    <a:pt x="6467" y="1242"/>
                  </a:cubicBezTo>
                  <a:cubicBezTo>
                    <a:pt x="6746" y="1262"/>
                    <a:pt x="6984" y="1322"/>
                    <a:pt x="7243" y="1342"/>
                  </a:cubicBezTo>
                  <a:cubicBezTo>
                    <a:pt x="7482" y="1362"/>
                    <a:pt x="7740" y="1421"/>
                    <a:pt x="7959" y="1441"/>
                  </a:cubicBezTo>
                  <a:cubicBezTo>
                    <a:pt x="8158" y="1481"/>
                    <a:pt x="8397" y="1501"/>
                    <a:pt x="8576" y="1541"/>
                  </a:cubicBezTo>
                  <a:cubicBezTo>
                    <a:pt x="8755" y="1560"/>
                    <a:pt x="8934" y="1580"/>
                    <a:pt x="9073" y="1600"/>
                  </a:cubicBezTo>
                  <a:cubicBezTo>
                    <a:pt x="9372" y="1640"/>
                    <a:pt x="9551" y="1660"/>
                    <a:pt x="9551" y="1660"/>
                  </a:cubicBezTo>
                  <a:cubicBezTo>
                    <a:pt x="9551" y="1660"/>
                    <a:pt x="9452" y="1560"/>
                    <a:pt x="9272" y="1441"/>
                  </a:cubicBezTo>
                  <a:cubicBezTo>
                    <a:pt x="9073" y="1322"/>
                    <a:pt x="8835" y="1123"/>
                    <a:pt x="8397" y="944"/>
                  </a:cubicBezTo>
                  <a:cubicBezTo>
                    <a:pt x="8198" y="844"/>
                    <a:pt x="7999" y="705"/>
                    <a:pt x="7740" y="645"/>
                  </a:cubicBezTo>
                  <a:cubicBezTo>
                    <a:pt x="7462" y="566"/>
                    <a:pt x="7183" y="466"/>
                    <a:pt x="6885" y="387"/>
                  </a:cubicBezTo>
                  <a:cubicBezTo>
                    <a:pt x="6567" y="327"/>
                    <a:pt x="6268" y="247"/>
                    <a:pt x="5910" y="188"/>
                  </a:cubicBezTo>
                  <a:cubicBezTo>
                    <a:pt x="5572" y="148"/>
                    <a:pt x="5214" y="88"/>
                    <a:pt x="4875" y="68"/>
                  </a:cubicBezTo>
                  <a:cubicBezTo>
                    <a:pt x="4517" y="48"/>
                    <a:pt x="4179" y="9"/>
                    <a:pt x="3821" y="9"/>
                  </a:cubicBezTo>
                  <a:cubicBezTo>
                    <a:pt x="3730" y="3"/>
                    <a:pt x="3640" y="1"/>
                    <a:pt x="3549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66" name="Google Shape;266;p2"/>
          <p:cNvGrpSpPr/>
          <p:nvPr/>
        </p:nvGrpSpPr>
        <p:grpSpPr>
          <a:xfrm>
            <a:off x="-84449" y="6192281"/>
            <a:ext cx="12391679" cy="635568"/>
            <a:chOff x="-63338" y="4415611"/>
            <a:chExt cx="9293759" cy="476676"/>
          </a:xfrm>
        </p:grpSpPr>
        <p:grpSp>
          <p:nvGrpSpPr>
            <p:cNvPr id="267" name="Google Shape;267;p2"/>
            <p:cNvGrpSpPr/>
            <p:nvPr/>
          </p:nvGrpSpPr>
          <p:grpSpPr>
            <a:xfrm>
              <a:off x="-63338" y="4432610"/>
              <a:ext cx="3386121" cy="399505"/>
              <a:chOff x="581300" y="3757663"/>
              <a:chExt cx="696575" cy="73925"/>
            </a:xfrm>
          </p:grpSpPr>
          <p:sp>
            <p:nvSpPr>
              <p:cNvPr id="268" name="Google Shape;268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72" name="Google Shape;272;p2"/>
            <p:cNvGrpSpPr/>
            <p:nvPr/>
          </p:nvGrpSpPr>
          <p:grpSpPr>
            <a:xfrm>
              <a:off x="3072586" y="4492781"/>
              <a:ext cx="3386121" cy="399505"/>
              <a:chOff x="581300" y="3757663"/>
              <a:chExt cx="696575" cy="73925"/>
            </a:xfrm>
          </p:grpSpPr>
          <p:sp>
            <p:nvSpPr>
              <p:cNvPr id="273" name="Google Shape;273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77" name="Google Shape;277;p2"/>
            <p:cNvGrpSpPr/>
            <p:nvPr/>
          </p:nvGrpSpPr>
          <p:grpSpPr>
            <a:xfrm>
              <a:off x="5844300" y="4415611"/>
              <a:ext cx="3386121" cy="399505"/>
              <a:chOff x="581300" y="3757663"/>
              <a:chExt cx="696575" cy="73925"/>
            </a:xfrm>
          </p:grpSpPr>
          <p:sp>
            <p:nvSpPr>
              <p:cNvPr id="278" name="Google Shape;278;p2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282" name="Google Shape;282;p2"/>
          <p:cNvGrpSpPr/>
          <p:nvPr/>
        </p:nvGrpSpPr>
        <p:grpSpPr>
          <a:xfrm>
            <a:off x="8980949" y="5013919"/>
            <a:ext cx="880190" cy="1546384"/>
            <a:chOff x="5711575" y="4495200"/>
            <a:chExt cx="358150" cy="629225"/>
          </a:xfrm>
        </p:grpSpPr>
        <p:sp>
          <p:nvSpPr>
            <p:cNvPr id="283" name="Google Shape;283;p2"/>
            <p:cNvSpPr/>
            <p:nvPr/>
          </p:nvSpPr>
          <p:spPr>
            <a:xfrm>
              <a:off x="5711575" y="4504650"/>
              <a:ext cx="358150" cy="413375"/>
            </a:xfrm>
            <a:custGeom>
              <a:avLst/>
              <a:gdLst/>
              <a:ahLst/>
              <a:cxnLst/>
              <a:rect l="l" t="t" r="r" b="b"/>
              <a:pathLst>
                <a:path w="14326" h="16535" extrusionOk="0">
                  <a:moveTo>
                    <a:pt x="7163" y="0"/>
                  </a:moveTo>
                  <a:cubicBezTo>
                    <a:pt x="3204" y="0"/>
                    <a:pt x="0" y="3721"/>
                    <a:pt x="0" y="8277"/>
                  </a:cubicBezTo>
                  <a:cubicBezTo>
                    <a:pt x="0" y="12813"/>
                    <a:pt x="3204" y="16534"/>
                    <a:pt x="7163" y="16534"/>
                  </a:cubicBezTo>
                  <a:cubicBezTo>
                    <a:pt x="11122" y="16534"/>
                    <a:pt x="14326" y="12813"/>
                    <a:pt x="14326" y="8277"/>
                  </a:cubicBezTo>
                  <a:cubicBezTo>
                    <a:pt x="14326" y="3721"/>
                    <a:pt x="11122" y="40"/>
                    <a:pt x="7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5819000" y="4711575"/>
              <a:ext cx="146275" cy="412850"/>
            </a:xfrm>
            <a:custGeom>
              <a:avLst/>
              <a:gdLst/>
              <a:ahLst/>
              <a:cxnLst/>
              <a:rect l="l" t="t" r="r" b="b"/>
              <a:pathLst>
                <a:path w="5851" h="16514" extrusionOk="0">
                  <a:moveTo>
                    <a:pt x="2786" y="0"/>
                  </a:moveTo>
                  <a:lnTo>
                    <a:pt x="2488" y="4417"/>
                  </a:lnTo>
                  <a:lnTo>
                    <a:pt x="220" y="1214"/>
                  </a:lnTo>
                  <a:lnTo>
                    <a:pt x="1" y="1353"/>
                  </a:lnTo>
                  <a:lnTo>
                    <a:pt x="2488" y="5710"/>
                  </a:lnTo>
                  <a:lnTo>
                    <a:pt x="2488" y="16514"/>
                  </a:lnTo>
                  <a:lnTo>
                    <a:pt x="3264" y="16514"/>
                  </a:lnTo>
                  <a:lnTo>
                    <a:pt x="3264" y="3621"/>
                  </a:lnTo>
                  <a:lnTo>
                    <a:pt x="4279" y="2587"/>
                  </a:lnTo>
                  <a:lnTo>
                    <a:pt x="5652" y="2885"/>
                  </a:lnTo>
                  <a:lnTo>
                    <a:pt x="5771" y="2706"/>
                  </a:lnTo>
                  <a:lnTo>
                    <a:pt x="4796" y="2030"/>
                  </a:lnTo>
                  <a:lnTo>
                    <a:pt x="5850" y="955"/>
                  </a:lnTo>
                  <a:lnTo>
                    <a:pt x="5632" y="756"/>
                  </a:lnTo>
                  <a:lnTo>
                    <a:pt x="3264" y="2527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5727475" y="4495200"/>
              <a:ext cx="340750" cy="146625"/>
            </a:xfrm>
            <a:custGeom>
              <a:avLst/>
              <a:gdLst/>
              <a:ahLst/>
              <a:cxnLst/>
              <a:rect l="l" t="t" r="r" b="b"/>
              <a:pathLst>
                <a:path w="13630" h="5865" extrusionOk="0">
                  <a:moveTo>
                    <a:pt x="6408" y="0"/>
                  </a:moveTo>
                  <a:cubicBezTo>
                    <a:pt x="6408" y="0"/>
                    <a:pt x="2528" y="159"/>
                    <a:pt x="459" y="3741"/>
                  </a:cubicBezTo>
                  <a:cubicBezTo>
                    <a:pt x="459" y="3741"/>
                    <a:pt x="0" y="4446"/>
                    <a:pt x="992" y="4446"/>
                  </a:cubicBezTo>
                  <a:cubicBezTo>
                    <a:pt x="1054" y="4446"/>
                    <a:pt x="1121" y="4443"/>
                    <a:pt x="1195" y="4437"/>
                  </a:cubicBezTo>
                  <a:cubicBezTo>
                    <a:pt x="2105" y="4366"/>
                    <a:pt x="2863" y="3654"/>
                    <a:pt x="3876" y="3654"/>
                  </a:cubicBezTo>
                  <a:cubicBezTo>
                    <a:pt x="4279" y="3654"/>
                    <a:pt x="4723" y="3767"/>
                    <a:pt x="5234" y="4079"/>
                  </a:cubicBezTo>
                  <a:cubicBezTo>
                    <a:pt x="6417" y="4802"/>
                    <a:pt x="6818" y="5204"/>
                    <a:pt x="7436" y="5204"/>
                  </a:cubicBezTo>
                  <a:cubicBezTo>
                    <a:pt x="7754" y="5204"/>
                    <a:pt x="8129" y="5098"/>
                    <a:pt x="8696" y="4875"/>
                  </a:cubicBezTo>
                  <a:cubicBezTo>
                    <a:pt x="9183" y="4673"/>
                    <a:pt x="9560" y="4592"/>
                    <a:pt x="9872" y="4592"/>
                  </a:cubicBezTo>
                  <a:cubicBezTo>
                    <a:pt x="10607" y="4592"/>
                    <a:pt x="10986" y="5041"/>
                    <a:pt x="11601" y="5432"/>
                  </a:cubicBezTo>
                  <a:cubicBezTo>
                    <a:pt x="12038" y="5720"/>
                    <a:pt x="12406" y="5865"/>
                    <a:pt x="12697" y="5865"/>
                  </a:cubicBezTo>
                  <a:cubicBezTo>
                    <a:pt x="12988" y="5865"/>
                    <a:pt x="13202" y="5720"/>
                    <a:pt x="13332" y="5432"/>
                  </a:cubicBezTo>
                  <a:cubicBezTo>
                    <a:pt x="13630" y="4875"/>
                    <a:pt x="11541" y="140"/>
                    <a:pt x="6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5865275" y="4568325"/>
              <a:ext cx="82100" cy="36825"/>
            </a:xfrm>
            <a:custGeom>
              <a:avLst/>
              <a:gdLst/>
              <a:ahLst/>
              <a:cxnLst/>
              <a:rect l="l" t="t" r="r" b="b"/>
              <a:pathLst>
                <a:path w="3284" h="1473" extrusionOk="0">
                  <a:moveTo>
                    <a:pt x="0" y="0"/>
                  </a:moveTo>
                  <a:cubicBezTo>
                    <a:pt x="0" y="0"/>
                    <a:pt x="100" y="219"/>
                    <a:pt x="358" y="557"/>
                  </a:cubicBezTo>
                  <a:cubicBezTo>
                    <a:pt x="617" y="816"/>
                    <a:pt x="995" y="1194"/>
                    <a:pt x="1512" y="1373"/>
                  </a:cubicBezTo>
                  <a:cubicBezTo>
                    <a:pt x="1632" y="1452"/>
                    <a:pt x="1791" y="1452"/>
                    <a:pt x="1910" y="1472"/>
                  </a:cubicBezTo>
                  <a:cubicBezTo>
                    <a:pt x="2030" y="1472"/>
                    <a:pt x="2189" y="1472"/>
                    <a:pt x="2308" y="1452"/>
                  </a:cubicBezTo>
                  <a:cubicBezTo>
                    <a:pt x="2428" y="1413"/>
                    <a:pt x="2547" y="1393"/>
                    <a:pt x="2647" y="1313"/>
                  </a:cubicBezTo>
                  <a:cubicBezTo>
                    <a:pt x="2786" y="1273"/>
                    <a:pt x="2845" y="1194"/>
                    <a:pt x="2925" y="1114"/>
                  </a:cubicBezTo>
                  <a:cubicBezTo>
                    <a:pt x="3005" y="1055"/>
                    <a:pt x="3044" y="995"/>
                    <a:pt x="3104" y="915"/>
                  </a:cubicBezTo>
                  <a:cubicBezTo>
                    <a:pt x="3144" y="856"/>
                    <a:pt x="3184" y="796"/>
                    <a:pt x="3204" y="756"/>
                  </a:cubicBezTo>
                  <a:lnTo>
                    <a:pt x="3283" y="597"/>
                  </a:lnTo>
                  <a:lnTo>
                    <a:pt x="3283" y="597"/>
                  </a:lnTo>
                  <a:cubicBezTo>
                    <a:pt x="3283" y="597"/>
                    <a:pt x="3223" y="617"/>
                    <a:pt x="3124" y="696"/>
                  </a:cubicBezTo>
                  <a:cubicBezTo>
                    <a:pt x="3084" y="716"/>
                    <a:pt x="3025" y="776"/>
                    <a:pt x="2985" y="816"/>
                  </a:cubicBezTo>
                  <a:cubicBezTo>
                    <a:pt x="2925" y="875"/>
                    <a:pt x="2845" y="895"/>
                    <a:pt x="2786" y="955"/>
                  </a:cubicBezTo>
                  <a:cubicBezTo>
                    <a:pt x="2706" y="995"/>
                    <a:pt x="2627" y="1015"/>
                    <a:pt x="2527" y="1035"/>
                  </a:cubicBezTo>
                  <a:cubicBezTo>
                    <a:pt x="2448" y="1074"/>
                    <a:pt x="2348" y="1074"/>
                    <a:pt x="2249" y="1094"/>
                  </a:cubicBezTo>
                  <a:cubicBezTo>
                    <a:pt x="2215" y="1101"/>
                    <a:pt x="2182" y="1103"/>
                    <a:pt x="2149" y="1103"/>
                  </a:cubicBezTo>
                  <a:cubicBezTo>
                    <a:pt x="2083" y="1103"/>
                    <a:pt x="2016" y="1094"/>
                    <a:pt x="1950" y="1094"/>
                  </a:cubicBezTo>
                  <a:cubicBezTo>
                    <a:pt x="1851" y="1074"/>
                    <a:pt x="1731" y="1074"/>
                    <a:pt x="1632" y="1015"/>
                  </a:cubicBezTo>
                  <a:cubicBezTo>
                    <a:pt x="1413" y="955"/>
                    <a:pt x="1214" y="816"/>
                    <a:pt x="1015" y="716"/>
                  </a:cubicBezTo>
                  <a:cubicBezTo>
                    <a:pt x="816" y="597"/>
                    <a:pt x="637" y="478"/>
                    <a:pt x="498" y="3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5995600" y="4584725"/>
              <a:ext cx="59200" cy="40550"/>
            </a:xfrm>
            <a:custGeom>
              <a:avLst/>
              <a:gdLst/>
              <a:ahLst/>
              <a:cxnLst/>
              <a:rect l="l" t="t" r="r" b="b"/>
              <a:pathLst>
                <a:path w="2368" h="1622" extrusionOk="0">
                  <a:moveTo>
                    <a:pt x="0" y="1"/>
                  </a:moveTo>
                  <a:cubicBezTo>
                    <a:pt x="0" y="1"/>
                    <a:pt x="100" y="220"/>
                    <a:pt x="299" y="558"/>
                  </a:cubicBezTo>
                  <a:cubicBezTo>
                    <a:pt x="498" y="856"/>
                    <a:pt x="816" y="1254"/>
                    <a:pt x="1194" y="1493"/>
                  </a:cubicBezTo>
                  <a:cubicBezTo>
                    <a:pt x="1293" y="1533"/>
                    <a:pt x="1393" y="1552"/>
                    <a:pt x="1492" y="1612"/>
                  </a:cubicBezTo>
                  <a:cubicBezTo>
                    <a:pt x="1559" y="1612"/>
                    <a:pt x="1625" y="1621"/>
                    <a:pt x="1685" y="1621"/>
                  </a:cubicBezTo>
                  <a:cubicBezTo>
                    <a:pt x="1716" y="1621"/>
                    <a:pt x="1744" y="1619"/>
                    <a:pt x="1771" y="1612"/>
                  </a:cubicBezTo>
                  <a:cubicBezTo>
                    <a:pt x="1831" y="1592"/>
                    <a:pt x="1910" y="1552"/>
                    <a:pt x="1990" y="1513"/>
                  </a:cubicBezTo>
                  <a:cubicBezTo>
                    <a:pt x="2069" y="1453"/>
                    <a:pt x="2109" y="1413"/>
                    <a:pt x="2169" y="1334"/>
                  </a:cubicBezTo>
                  <a:cubicBezTo>
                    <a:pt x="2189" y="1294"/>
                    <a:pt x="2229" y="1214"/>
                    <a:pt x="2268" y="1155"/>
                  </a:cubicBezTo>
                  <a:cubicBezTo>
                    <a:pt x="2288" y="1115"/>
                    <a:pt x="2288" y="1055"/>
                    <a:pt x="2308" y="1015"/>
                  </a:cubicBezTo>
                  <a:cubicBezTo>
                    <a:pt x="2368" y="916"/>
                    <a:pt x="2368" y="856"/>
                    <a:pt x="2368" y="856"/>
                  </a:cubicBezTo>
                  <a:lnTo>
                    <a:pt x="2368" y="856"/>
                  </a:lnTo>
                  <a:cubicBezTo>
                    <a:pt x="2368" y="856"/>
                    <a:pt x="2348" y="916"/>
                    <a:pt x="2288" y="956"/>
                  </a:cubicBezTo>
                  <a:cubicBezTo>
                    <a:pt x="2268" y="995"/>
                    <a:pt x="2209" y="1015"/>
                    <a:pt x="2189" y="1055"/>
                  </a:cubicBezTo>
                  <a:cubicBezTo>
                    <a:pt x="2169" y="1095"/>
                    <a:pt x="2109" y="1115"/>
                    <a:pt x="2069" y="1155"/>
                  </a:cubicBezTo>
                  <a:cubicBezTo>
                    <a:pt x="2010" y="1194"/>
                    <a:pt x="1950" y="1214"/>
                    <a:pt x="1890" y="1234"/>
                  </a:cubicBezTo>
                  <a:cubicBezTo>
                    <a:pt x="1850" y="1254"/>
                    <a:pt x="1771" y="1254"/>
                    <a:pt x="1691" y="1254"/>
                  </a:cubicBezTo>
                  <a:cubicBezTo>
                    <a:pt x="1671" y="1264"/>
                    <a:pt x="1653" y="1268"/>
                    <a:pt x="1635" y="1268"/>
                  </a:cubicBezTo>
                  <a:cubicBezTo>
                    <a:pt x="1581" y="1268"/>
                    <a:pt x="1532" y="1234"/>
                    <a:pt x="1472" y="1234"/>
                  </a:cubicBezTo>
                  <a:cubicBezTo>
                    <a:pt x="1393" y="1194"/>
                    <a:pt x="1313" y="1155"/>
                    <a:pt x="1254" y="1115"/>
                  </a:cubicBezTo>
                  <a:cubicBezTo>
                    <a:pt x="1094" y="1015"/>
                    <a:pt x="955" y="896"/>
                    <a:pt x="796" y="757"/>
                  </a:cubicBezTo>
                  <a:cubicBezTo>
                    <a:pt x="657" y="637"/>
                    <a:pt x="517" y="518"/>
                    <a:pt x="398" y="39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5752350" y="4562850"/>
              <a:ext cx="61700" cy="27600"/>
            </a:xfrm>
            <a:custGeom>
              <a:avLst/>
              <a:gdLst/>
              <a:ahLst/>
              <a:cxnLst/>
              <a:rect l="l" t="t" r="r" b="b"/>
              <a:pathLst>
                <a:path w="2468" h="1104" extrusionOk="0">
                  <a:moveTo>
                    <a:pt x="2468" y="0"/>
                  </a:moveTo>
                  <a:lnTo>
                    <a:pt x="2468" y="0"/>
                  </a:lnTo>
                  <a:cubicBezTo>
                    <a:pt x="2468" y="0"/>
                    <a:pt x="2289" y="100"/>
                    <a:pt x="2030" y="279"/>
                  </a:cubicBezTo>
                  <a:cubicBezTo>
                    <a:pt x="1891" y="338"/>
                    <a:pt x="1732" y="438"/>
                    <a:pt x="1573" y="517"/>
                  </a:cubicBezTo>
                  <a:cubicBezTo>
                    <a:pt x="1394" y="597"/>
                    <a:pt x="1234" y="697"/>
                    <a:pt x="1055" y="736"/>
                  </a:cubicBezTo>
                  <a:cubicBezTo>
                    <a:pt x="956" y="796"/>
                    <a:pt x="876" y="796"/>
                    <a:pt x="797" y="816"/>
                  </a:cubicBezTo>
                  <a:cubicBezTo>
                    <a:pt x="737" y="816"/>
                    <a:pt x="657" y="836"/>
                    <a:pt x="578" y="836"/>
                  </a:cubicBezTo>
                  <a:cubicBezTo>
                    <a:pt x="498" y="836"/>
                    <a:pt x="458" y="836"/>
                    <a:pt x="399" y="816"/>
                  </a:cubicBezTo>
                  <a:cubicBezTo>
                    <a:pt x="359" y="796"/>
                    <a:pt x="299" y="796"/>
                    <a:pt x="260" y="736"/>
                  </a:cubicBezTo>
                  <a:cubicBezTo>
                    <a:pt x="240" y="716"/>
                    <a:pt x="180" y="697"/>
                    <a:pt x="160" y="677"/>
                  </a:cubicBezTo>
                  <a:lnTo>
                    <a:pt x="80" y="597"/>
                  </a:lnTo>
                  <a:lnTo>
                    <a:pt x="1" y="517"/>
                  </a:lnTo>
                  <a:lnTo>
                    <a:pt x="1" y="617"/>
                  </a:lnTo>
                  <a:cubicBezTo>
                    <a:pt x="1" y="637"/>
                    <a:pt x="1" y="697"/>
                    <a:pt x="41" y="736"/>
                  </a:cubicBezTo>
                  <a:cubicBezTo>
                    <a:pt x="41" y="796"/>
                    <a:pt x="80" y="816"/>
                    <a:pt x="100" y="895"/>
                  </a:cubicBezTo>
                  <a:cubicBezTo>
                    <a:pt x="140" y="935"/>
                    <a:pt x="180" y="995"/>
                    <a:pt x="240" y="1015"/>
                  </a:cubicBezTo>
                  <a:cubicBezTo>
                    <a:pt x="279" y="1075"/>
                    <a:pt x="359" y="1094"/>
                    <a:pt x="439" y="1094"/>
                  </a:cubicBezTo>
                  <a:cubicBezTo>
                    <a:pt x="458" y="1101"/>
                    <a:pt x="483" y="1103"/>
                    <a:pt x="510" y="1103"/>
                  </a:cubicBezTo>
                  <a:cubicBezTo>
                    <a:pt x="565" y="1103"/>
                    <a:pt x="631" y="1094"/>
                    <a:pt x="697" y="1094"/>
                  </a:cubicBezTo>
                  <a:cubicBezTo>
                    <a:pt x="797" y="1075"/>
                    <a:pt x="896" y="1075"/>
                    <a:pt x="996" y="1015"/>
                  </a:cubicBezTo>
                  <a:cubicBezTo>
                    <a:pt x="1433" y="876"/>
                    <a:pt x="1792" y="617"/>
                    <a:pt x="2050" y="398"/>
                  </a:cubicBezTo>
                  <a:cubicBezTo>
                    <a:pt x="2329" y="179"/>
                    <a:pt x="2468" y="0"/>
                    <a:pt x="2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89" name="Google Shape;289;p2"/>
          <p:cNvGrpSpPr/>
          <p:nvPr/>
        </p:nvGrpSpPr>
        <p:grpSpPr>
          <a:xfrm>
            <a:off x="11270372" y="5524970"/>
            <a:ext cx="468234" cy="1051361"/>
            <a:chOff x="5401200" y="3737150"/>
            <a:chExt cx="190525" cy="427800"/>
          </a:xfrm>
        </p:grpSpPr>
        <p:sp>
          <p:nvSpPr>
            <p:cNvPr id="290" name="Google Shape;290;p2"/>
            <p:cNvSpPr/>
            <p:nvPr/>
          </p:nvSpPr>
          <p:spPr>
            <a:xfrm>
              <a:off x="5401200" y="3744600"/>
              <a:ext cx="190525" cy="298975"/>
            </a:xfrm>
            <a:custGeom>
              <a:avLst/>
              <a:gdLst/>
              <a:ahLst/>
              <a:cxnLst/>
              <a:rect l="l" t="t" r="r" b="b"/>
              <a:pathLst>
                <a:path w="7621" h="11959" extrusionOk="0">
                  <a:moveTo>
                    <a:pt x="3800" y="1"/>
                  </a:moveTo>
                  <a:cubicBezTo>
                    <a:pt x="1711" y="1"/>
                    <a:pt x="0" y="2667"/>
                    <a:pt x="0" y="5970"/>
                  </a:cubicBezTo>
                  <a:cubicBezTo>
                    <a:pt x="0" y="9273"/>
                    <a:pt x="1691" y="11959"/>
                    <a:pt x="3800" y="11959"/>
                  </a:cubicBezTo>
                  <a:cubicBezTo>
                    <a:pt x="5889" y="11959"/>
                    <a:pt x="7620" y="9273"/>
                    <a:pt x="7620" y="5970"/>
                  </a:cubicBezTo>
                  <a:cubicBezTo>
                    <a:pt x="7620" y="2667"/>
                    <a:pt x="5889" y="1"/>
                    <a:pt x="3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5448950" y="3893825"/>
              <a:ext cx="96025" cy="271125"/>
            </a:xfrm>
            <a:custGeom>
              <a:avLst/>
              <a:gdLst/>
              <a:ahLst/>
              <a:cxnLst/>
              <a:rect l="l" t="t" r="r" b="b"/>
              <a:pathLst>
                <a:path w="3841" h="10845" extrusionOk="0">
                  <a:moveTo>
                    <a:pt x="1870" y="1"/>
                  </a:moveTo>
                  <a:lnTo>
                    <a:pt x="1691" y="1692"/>
                  </a:lnTo>
                  <a:lnTo>
                    <a:pt x="139" y="518"/>
                  </a:lnTo>
                  <a:lnTo>
                    <a:pt x="0" y="637"/>
                  </a:lnTo>
                  <a:lnTo>
                    <a:pt x="677" y="1334"/>
                  </a:lnTo>
                  <a:lnTo>
                    <a:pt x="60" y="1772"/>
                  </a:lnTo>
                  <a:lnTo>
                    <a:pt x="139" y="1891"/>
                  </a:lnTo>
                  <a:lnTo>
                    <a:pt x="1035" y="1712"/>
                  </a:lnTo>
                  <a:lnTo>
                    <a:pt x="1691" y="2388"/>
                  </a:lnTo>
                  <a:lnTo>
                    <a:pt x="1691" y="10844"/>
                  </a:lnTo>
                  <a:lnTo>
                    <a:pt x="2189" y="10844"/>
                  </a:lnTo>
                  <a:lnTo>
                    <a:pt x="2189" y="3781"/>
                  </a:lnTo>
                  <a:lnTo>
                    <a:pt x="3840" y="916"/>
                  </a:lnTo>
                  <a:lnTo>
                    <a:pt x="3681" y="797"/>
                  </a:lnTo>
                  <a:lnTo>
                    <a:pt x="2189" y="2906"/>
                  </a:lnTo>
                  <a:lnTo>
                    <a:pt x="20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5409525" y="3737150"/>
              <a:ext cx="181200" cy="106225"/>
            </a:xfrm>
            <a:custGeom>
              <a:avLst/>
              <a:gdLst/>
              <a:ahLst/>
              <a:cxnLst/>
              <a:rect l="l" t="t" r="r" b="b"/>
              <a:pathLst>
                <a:path w="7248" h="4249" extrusionOk="0">
                  <a:moveTo>
                    <a:pt x="3408" y="0"/>
                  </a:moveTo>
                  <a:cubicBezTo>
                    <a:pt x="3408" y="0"/>
                    <a:pt x="1338" y="120"/>
                    <a:pt x="244" y="2706"/>
                  </a:cubicBezTo>
                  <a:cubicBezTo>
                    <a:pt x="244" y="2706"/>
                    <a:pt x="0" y="3211"/>
                    <a:pt x="523" y="3211"/>
                  </a:cubicBezTo>
                  <a:cubicBezTo>
                    <a:pt x="559" y="3211"/>
                    <a:pt x="598" y="3209"/>
                    <a:pt x="642" y="3204"/>
                  </a:cubicBezTo>
                  <a:cubicBezTo>
                    <a:pt x="1127" y="3147"/>
                    <a:pt x="1531" y="2618"/>
                    <a:pt x="2065" y="2618"/>
                  </a:cubicBezTo>
                  <a:cubicBezTo>
                    <a:pt x="2276" y="2618"/>
                    <a:pt x="2507" y="2700"/>
                    <a:pt x="2771" y="2925"/>
                  </a:cubicBezTo>
                  <a:cubicBezTo>
                    <a:pt x="3401" y="3451"/>
                    <a:pt x="3616" y="3751"/>
                    <a:pt x="3946" y="3751"/>
                  </a:cubicBezTo>
                  <a:cubicBezTo>
                    <a:pt x="4116" y="3751"/>
                    <a:pt x="4317" y="3671"/>
                    <a:pt x="4621" y="3502"/>
                  </a:cubicBezTo>
                  <a:cubicBezTo>
                    <a:pt x="4881" y="3360"/>
                    <a:pt x="5083" y="3303"/>
                    <a:pt x="5250" y="3303"/>
                  </a:cubicBezTo>
                  <a:cubicBezTo>
                    <a:pt x="5646" y="3303"/>
                    <a:pt x="5845" y="3626"/>
                    <a:pt x="6153" y="3920"/>
                  </a:cubicBezTo>
                  <a:cubicBezTo>
                    <a:pt x="6392" y="4139"/>
                    <a:pt x="6586" y="4248"/>
                    <a:pt x="6740" y="4248"/>
                  </a:cubicBezTo>
                  <a:cubicBezTo>
                    <a:pt x="6894" y="4248"/>
                    <a:pt x="7009" y="4139"/>
                    <a:pt x="7088" y="3920"/>
                  </a:cubicBezTo>
                  <a:cubicBezTo>
                    <a:pt x="7248" y="3522"/>
                    <a:pt x="6133" y="100"/>
                    <a:pt x="3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482775" y="3789875"/>
              <a:ext cx="43300" cy="26375"/>
            </a:xfrm>
            <a:custGeom>
              <a:avLst/>
              <a:gdLst/>
              <a:ahLst/>
              <a:cxnLst/>
              <a:rect l="l" t="t" r="r" b="b"/>
              <a:pathLst>
                <a:path w="1732" h="1055" extrusionOk="0">
                  <a:moveTo>
                    <a:pt x="0" y="0"/>
                  </a:moveTo>
                  <a:cubicBezTo>
                    <a:pt x="0" y="1"/>
                    <a:pt x="40" y="180"/>
                    <a:pt x="119" y="378"/>
                  </a:cubicBezTo>
                  <a:cubicBezTo>
                    <a:pt x="279" y="577"/>
                    <a:pt x="478" y="856"/>
                    <a:pt x="736" y="975"/>
                  </a:cubicBezTo>
                  <a:cubicBezTo>
                    <a:pt x="816" y="1015"/>
                    <a:pt x="895" y="1015"/>
                    <a:pt x="975" y="1055"/>
                  </a:cubicBezTo>
                  <a:cubicBezTo>
                    <a:pt x="1035" y="1055"/>
                    <a:pt x="1114" y="1055"/>
                    <a:pt x="1194" y="1015"/>
                  </a:cubicBezTo>
                  <a:cubicBezTo>
                    <a:pt x="1254" y="995"/>
                    <a:pt x="1333" y="975"/>
                    <a:pt x="1393" y="916"/>
                  </a:cubicBezTo>
                  <a:cubicBezTo>
                    <a:pt x="1472" y="876"/>
                    <a:pt x="1512" y="816"/>
                    <a:pt x="1532" y="776"/>
                  </a:cubicBezTo>
                  <a:cubicBezTo>
                    <a:pt x="1592" y="717"/>
                    <a:pt x="1612" y="677"/>
                    <a:pt x="1632" y="617"/>
                  </a:cubicBezTo>
                  <a:cubicBezTo>
                    <a:pt x="1671" y="577"/>
                    <a:pt x="1671" y="518"/>
                    <a:pt x="1691" y="498"/>
                  </a:cubicBezTo>
                  <a:cubicBezTo>
                    <a:pt x="1711" y="418"/>
                    <a:pt x="1731" y="379"/>
                    <a:pt x="1731" y="378"/>
                  </a:cubicBezTo>
                  <a:lnTo>
                    <a:pt x="1731" y="378"/>
                  </a:lnTo>
                  <a:lnTo>
                    <a:pt x="1671" y="458"/>
                  </a:lnTo>
                  <a:cubicBezTo>
                    <a:pt x="1632" y="478"/>
                    <a:pt x="1612" y="518"/>
                    <a:pt x="1592" y="558"/>
                  </a:cubicBezTo>
                  <a:cubicBezTo>
                    <a:pt x="1572" y="597"/>
                    <a:pt x="1532" y="617"/>
                    <a:pt x="1492" y="657"/>
                  </a:cubicBezTo>
                  <a:cubicBezTo>
                    <a:pt x="1472" y="677"/>
                    <a:pt x="1413" y="697"/>
                    <a:pt x="1373" y="717"/>
                  </a:cubicBezTo>
                  <a:cubicBezTo>
                    <a:pt x="1313" y="757"/>
                    <a:pt x="1273" y="776"/>
                    <a:pt x="1214" y="776"/>
                  </a:cubicBezTo>
                  <a:cubicBezTo>
                    <a:pt x="1187" y="783"/>
                    <a:pt x="1165" y="785"/>
                    <a:pt x="1145" y="785"/>
                  </a:cubicBezTo>
                  <a:cubicBezTo>
                    <a:pt x="1105" y="785"/>
                    <a:pt x="1075" y="776"/>
                    <a:pt x="1035" y="776"/>
                  </a:cubicBezTo>
                  <a:cubicBezTo>
                    <a:pt x="995" y="776"/>
                    <a:pt x="915" y="757"/>
                    <a:pt x="876" y="717"/>
                  </a:cubicBezTo>
                  <a:cubicBezTo>
                    <a:pt x="736" y="697"/>
                    <a:pt x="637" y="597"/>
                    <a:pt x="537" y="518"/>
                  </a:cubicBezTo>
                  <a:cubicBezTo>
                    <a:pt x="438" y="418"/>
                    <a:pt x="338" y="359"/>
                    <a:pt x="279" y="2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5552400" y="3801800"/>
              <a:ext cx="31850" cy="29600"/>
            </a:xfrm>
            <a:custGeom>
              <a:avLst/>
              <a:gdLst/>
              <a:ahLst/>
              <a:cxnLst/>
              <a:rect l="l" t="t" r="r" b="b"/>
              <a:pathLst>
                <a:path w="1274" h="1184" extrusionOk="0">
                  <a:moveTo>
                    <a:pt x="1" y="1"/>
                  </a:moveTo>
                  <a:cubicBezTo>
                    <a:pt x="1" y="1"/>
                    <a:pt x="40" y="160"/>
                    <a:pt x="160" y="399"/>
                  </a:cubicBezTo>
                  <a:cubicBezTo>
                    <a:pt x="259" y="618"/>
                    <a:pt x="438" y="896"/>
                    <a:pt x="637" y="1075"/>
                  </a:cubicBezTo>
                  <a:cubicBezTo>
                    <a:pt x="697" y="1115"/>
                    <a:pt x="737" y="1135"/>
                    <a:pt x="796" y="1175"/>
                  </a:cubicBezTo>
                  <a:cubicBezTo>
                    <a:pt x="823" y="1175"/>
                    <a:pt x="858" y="1184"/>
                    <a:pt x="891" y="1184"/>
                  </a:cubicBezTo>
                  <a:cubicBezTo>
                    <a:pt x="907" y="1184"/>
                    <a:pt x="922" y="1181"/>
                    <a:pt x="936" y="1175"/>
                  </a:cubicBezTo>
                  <a:cubicBezTo>
                    <a:pt x="995" y="1135"/>
                    <a:pt x="1035" y="1135"/>
                    <a:pt x="1055" y="1095"/>
                  </a:cubicBezTo>
                  <a:cubicBezTo>
                    <a:pt x="1115" y="1036"/>
                    <a:pt x="1135" y="1016"/>
                    <a:pt x="1155" y="976"/>
                  </a:cubicBezTo>
                  <a:cubicBezTo>
                    <a:pt x="1194" y="916"/>
                    <a:pt x="1214" y="896"/>
                    <a:pt x="1214" y="837"/>
                  </a:cubicBezTo>
                  <a:cubicBezTo>
                    <a:pt x="1214" y="797"/>
                    <a:pt x="1234" y="737"/>
                    <a:pt x="1234" y="717"/>
                  </a:cubicBezTo>
                  <a:cubicBezTo>
                    <a:pt x="1274" y="677"/>
                    <a:pt x="1274" y="618"/>
                    <a:pt x="1274" y="618"/>
                  </a:cubicBezTo>
                  <a:lnTo>
                    <a:pt x="1274" y="618"/>
                  </a:lnTo>
                  <a:cubicBezTo>
                    <a:pt x="1274" y="618"/>
                    <a:pt x="1234" y="638"/>
                    <a:pt x="1214" y="697"/>
                  </a:cubicBezTo>
                  <a:cubicBezTo>
                    <a:pt x="1194" y="717"/>
                    <a:pt x="1194" y="737"/>
                    <a:pt x="1155" y="777"/>
                  </a:cubicBezTo>
                  <a:lnTo>
                    <a:pt x="1095" y="837"/>
                  </a:lnTo>
                  <a:cubicBezTo>
                    <a:pt x="1055" y="876"/>
                    <a:pt x="1015" y="876"/>
                    <a:pt x="995" y="896"/>
                  </a:cubicBezTo>
                  <a:cubicBezTo>
                    <a:pt x="956" y="916"/>
                    <a:pt x="916" y="916"/>
                    <a:pt x="896" y="916"/>
                  </a:cubicBezTo>
                  <a:cubicBezTo>
                    <a:pt x="836" y="916"/>
                    <a:pt x="816" y="896"/>
                    <a:pt x="777" y="896"/>
                  </a:cubicBezTo>
                  <a:cubicBezTo>
                    <a:pt x="717" y="876"/>
                    <a:pt x="697" y="876"/>
                    <a:pt x="637" y="817"/>
                  </a:cubicBezTo>
                  <a:cubicBezTo>
                    <a:pt x="538" y="777"/>
                    <a:pt x="458" y="638"/>
                    <a:pt x="399" y="578"/>
                  </a:cubicBezTo>
                  <a:cubicBezTo>
                    <a:pt x="319" y="478"/>
                    <a:pt x="239" y="379"/>
                    <a:pt x="200" y="299"/>
                  </a:cubicBezTo>
                  <a:cubicBezTo>
                    <a:pt x="80" y="12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422575" y="3786400"/>
              <a:ext cx="32850" cy="19150"/>
            </a:xfrm>
            <a:custGeom>
              <a:avLst/>
              <a:gdLst/>
              <a:ahLst/>
              <a:cxnLst/>
              <a:rect l="l" t="t" r="r" b="b"/>
              <a:pathLst>
                <a:path w="1314" h="766" extrusionOk="0">
                  <a:moveTo>
                    <a:pt x="1314" y="0"/>
                  </a:moveTo>
                  <a:cubicBezTo>
                    <a:pt x="1314" y="0"/>
                    <a:pt x="1214" y="60"/>
                    <a:pt x="1055" y="199"/>
                  </a:cubicBezTo>
                  <a:cubicBezTo>
                    <a:pt x="995" y="239"/>
                    <a:pt x="916" y="319"/>
                    <a:pt x="816" y="358"/>
                  </a:cubicBezTo>
                  <a:cubicBezTo>
                    <a:pt x="717" y="418"/>
                    <a:pt x="637" y="498"/>
                    <a:pt x="538" y="517"/>
                  </a:cubicBezTo>
                  <a:cubicBezTo>
                    <a:pt x="498" y="537"/>
                    <a:pt x="438" y="537"/>
                    <a:pt x="418" y="557"/>
                  </a:cubicBezTo>
                  <a:cubicBezTo>
                    <a:pt x="379" y="557"/>
                    <a:pt x="357" y="575"/>
                    <a:pt x="334" y="575"/>
                  </a:cubicBezTo>
                  <a:cubicBezTo>
                    <a:pt x="323" y="575"/>
                    <a:pt x="312" y="571"/>
                    <a:pt x="299" y="557"/>
                  </a:cubicBezTo>
                  <a:cubicBezTo>
                    <a:pt x="259" y="557"/>
                    <a:pt x="220" y="557"/>
                    <a:pt x="200" y="537"/>
                  </a:cubicBezTo>
                  <a:cubicBezTo>
                    <a:pt x="160" y="517"/>
                    <a:pt x="140" y="517"/>
                    <a:pt x="120" y="498"/>
                  </a:cubicBezTo>
                  <a:lnTo>
                    <a:pt x="60" y="438"/>
                  </a:lnTo>
                  <a:cubicBezTo>
                    <a:pt x="40" y="418"/>
                    <a:pt x="40" y="378"/>
                    <a:pt x="21" y="378"/>
                  </a:cubicBezTo>
                  <a:cubicBezTo>
                    <a:pt x="1" y="358"/>
                    <a:pt x="1" y="338"/>
                    <a:pt x="1" y="338"/>
                  </a:cubicBezTo>
                  <a:lnTo>
                    <a:pt x="1" y="418"/>
                  </a:lnTo>
                  <a:lnTo>
                    <a:pt x="1" y="517"/>
                  </a:lnTo>
                  <a:cubicBezTo>
                    <a:pt x="1" y="537"/>
                    <a:pt x="21" y="577"/>
                    <a:pt x="21" y="617"/>
                  </a:cubicBezTo>
                  <a:cubicBezTo>
                    <a:pt x="40" y="657"/>
                    <a:pt x="60" y="677"/>
                    <a:pt x="100" y="716"/>
                  </a:cubicBezTo>
                  <a:cubicBezTo>
                    <a:pt x="120" y="736"/>
                    <a:pt x="160" y="756"/>
                    <a:pt x="180" y="756"/>
                  </a:cubicBezTo>
                  <a:cubicBezTo>
                    <a:pt x="200" y="763"/>
                    <a:pt x="217" y="765"/>
                    <a:pt x="234" y="765"/>
                  </a:cubicBezTo>
                  <a:cubicBezTo>
                    <a:pt x="268" y="765"/>
                    <a:pt x="299" y="756"/>
                    <a:pt x="339" y="756"/>
                  </a:cubicBezTo>
                  <a:cubicBezTo>
                    <a:pt x="399" y="736"/>
                    <a:pt x="438" y="736"/>
                    <a:pt x="518" y="716"/>
                  </a:cubicBezTo>
                  <a:cubicBezTo>
                    <a:pt x="737" y="617"/>
                    <a:pt x="936" y="418"/>
                    <a:pt x="1055" y="259"/>
                  </a:cubicBezTo>
                  <a:cubicBezTo>
                    <a:pt x="1234" y="120"/>
                    <a:pt x="131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9087579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5"/>
          <p:cNvSpPr/>
          <p:nvPr userDrawn="1"/>
        </p:nvSpPr>
        <p:spPr>
          <a:xfrm rot="10800000" flipH="1">
            <a:off x="-32" y="265133"/>
            <a:ext cx="12192085" cy="1388920"/>
          </a:xfrm>
          <a:custGeom>
            <a:avLst/>
            <a:gdLst/>
            <a:ahLst/>
            <a:cxnLst/>
            <a:rect l="l" t="t" r="r" b="b"/>
            <a:pathLst>
              <a:path w="208483" h="33538" extrusionOk="0">
                <a:moveTo>
                  <a:pt x="92670" y="1"/>
                </a:moveTo>
                <a:cubicBezTo>
                  <a:pt x="76262" y="1"/>
                  <a:pt x="69239" y="6348"/>
                  <a:pt x="53805" y="9644"/>
                </a:cubicBezTo>
                <a:cubicBezTo>
                  <a:pt x="50910" y="10266"/>
                  <a:pt x="47630" y="10529"/>
                  <a:pt x="44151" y="10529"/>
                </a:cubicBezTo>
                <a:cubicBezTo>
                  <a:pt x="25060" y="10529"/>
                  <a:pt x="0" y="2605"/>
                  <a:pt x="0" y="2605"/>
                </a:cubicBezTo>
                <a:lnTo>
                  <a:pt x="0" y="14581"/>
                </a:lnTo>
                <a:cubicBezTo>
                  <a:pt x="14725" y="25374"/>
                  <a:pt x="32496" y="29268"/>
                  <a:pt x="46326" y="29268"/>
                </a:cubicBezTo>
                <a:cubicBezTo>
                  <a:pt x="50918" y="29268"/>
                  <a:pt x="55075" y="28839"/>
                  <a:pt x="58542" y="28090"/>
                </a:cubicBezTo>
                <a:cubicBezTo>
                  <a:pt x="65148" y="26668"/>
                  <a:pt x="71072" y="25583"/>
                  <a:pt x="78086" y="25583"/>
                </a:cubicBezTo>
                <a:cubicBezTo>
                  <a:pt x="85875" y="25583"/>
                  <a:pt x="95009" y="26922"/>
                  <a:pt x="107910" y="30626"/>
                </a:cubicBezTo>
                <a:cubicBezTo>
                  <a:pt x="114932" y="32663"/>
                  <a:pt x="122288" y="33537"/>
                  <a:pt x="129656" y="33537"/>
                </a:cubicBezTo>
                <a:cubicBezTo>
                  <a:pt x="147981" y="33537"/>
                  <a:pt x="166382" y="28129"/>
                  <a:pt x="179895" y="21752"/>
                </a:cubicBezTo>
                <a:cubicBezTo>
                  <a:pt x="186211" y="18784"/>
                  <a:pt x="191492" y="17794"/>
                  <a:pt x="195727" y="17794"/>
                </a:cubicBezTo>
                <a:cubicBezTo>
                  <a:pt x="204198" y="17794"/>
                  <a:pt x="208482" y="21752"/>
                  <a:pt x="208482" y="21752"/>
                </a:cubicBezTo>
                <a:lnTo>
                  <a:pt x="208482" y="7909"/>
                </a:lnTo>
                <a:cubicBezTo>
                  <a:pt x="208482" y="7909"/>
                  <a:pt x="202602" y="3095"/>
                  <a:pt x="188728" y="3095"/>
                </a:cubicBezTo>
                <a:cubicBezTo>
                  <a:pt x="183909" y="3095"/>
                  <a:pt x="178125" y="3676"/>
                  <a:pt x="171289" y="5241"/>
                </a:cubicBezTo>
                <a:cubicBezTo>
                  <a:pt x="163497" y="7034"/>
                  <a:pt x="156765" y="7736"/>
                  <a:pt x="150488" y="7736"/>
                </a:cubicBezTo>
                <a:cubicBezTo>
                  <a:pt x="135401" y="7736"/>
                  <a:pt x="122941" y="3680"/>
                  <a:pt x="104708" y="971"/>
                </a:cubicBezTo>
                <a:cubicBezTo>
                  <a:pt x="100146" y="293"/>
                  <a:pt x="96191" y="1"/>
                  <a:pt x="92670" y="1"/>
                </a:cubicBezTo>
                <a:close/>
              </a:path>
            </a:pathLst>
          </a:custGeom>
          <a:solidFill>
            <a:srgbClr val="C5C5FC">
              <a:alpha val="1404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63" name="Google Shape;663;p5"/>
          <p:cNvGrpSpPr/>
          <p:nvPr/>
        </p:nvGrpSpPr>
        <p:grpSpPr>
          <a:xfrm>
            <a:off x="-59" y="49"/>
            <a:ext cx="12192110" cy="6857948"/>
            <a:chOff x="-45" y="36"/>
            <a:chExt cx="9144083" cy="5143461"/>
          </a:xfrm>
        </p:grpSpPr>
        <p:sp>
          <p:nvSpPr>
            <p:cNvPr id="664" name="Google Shape;664;p5"/>
            <p:cNvSpPr/>
            <p:nvPr/>
          </p:nvSpPr>
          <p:spPr>
            <a:xfrm flipH="1">
              <a:off x="8732199" y="13062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5" name="Google Shape;665;p5"/>
            <p:cNvSpPr/>
            <p:nvPr/>
          </p:nvSpPr>
          <p:spPr>
            <a:xfrm flipH="1">
              <a:off x="8700624" y="874478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6" name="Google Shape;666;p5"/>
            <p:cNvSpPr/>
            <p:nvPr/>
          </p:nvSpPr>
          <p:spPr>
            <a:xfrm flipH="1">
              <a:off x="8092554" y="657970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518" y="0"/>
                  </a:moveTo>
                  <a:cubicBezTo>
                    <a:pt x="260" y="0"/>
                    <a:pt x="1" y="438"/>
                    <a:pt x="1" y="736"/>
                  </a:cubicBezTo>
                  <a:cubicBezTo>
                    <a:pt x="1" y="1015"/>
                    <a:pt x="240" y="1274"/>
                    <a:pt x="518" y="1274"/>
                  </a:cubicBezTo>
                  <a:cubicBezTo>
                    <a:pt x="817" y="1274"/>
                    <a:pt x="1274" y="1035"/>
                    <a:pt x="1274" y="736"/>
                  </a:cubicBezTo>
                  <a:cubicBezTo>
                    <a:pt x="1274" y="438"/>
                    <a:pt x="83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7" name="Google Shape;667;p5"/>
            <p:cNvSpPr/>
            <p:nvPr/>
          </p:nvSpPr>
          <p:spPr>
            <a:xfrm flipH="1">
              <a:off x="8570097" y="18224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8" name="Google Shape;668;p5"/>
            <p:cNvSpPr/>
            <p:nvPr/>
          </p:nvSpPr>
          <p:spPr>
            <a:xfrm flipH="1">
              <a:off x="9061644" y="146394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9" name="Google Shape;669;p5"/>
            <p:cNvSpPr/>
            <p:nvPr/>
          </p:nvSpPr>
          <p:spPr>
            <a:xfrm flipH="1">
              <a:off x="7425783" y="321562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0" name="Google Shape;670;p5"/>
            <p:cNvSpPr/>
            <p:nvPr/>
          </p:nvSpPr>
          <p:spPr>
            <a:xfrm flipH="1">
              <a:off x="8966126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1" name="Google Shape;671;p5"/>
            <p:cNvSpPr/>
            <p:nvPr/>
          </p:nvSpPr>
          <p:spPr>
            <a:xfrm flipH="1">
              <a:off x="7919091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2" name="Google Shape;672;p5"/>
            <p:cNvSpPr/>
            <p:nvPr/>
          </p:nvSpPr>
          <p:spPr>
            <a:xfrm flipH="1">
              <a:off x="6849244" y="75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3" name="Google Shape;673;p5"/>
            <p:cNvSpPr/>
            <p:nvPr/>
          </p:nvSpPr>
          <p:spPr>
            <a:xfrm flipH="1">
              <a:off x="6444688" y="407888"/>
              <a:ext cx="55223" cy="56141"/>
            </a:xfrm>
            <a:custGeom>
              <a:avLst/>
              <a:gdLst/>
              <a:ahLst/>
              <a:cxnLst/>
              <a:rect l="l" t="t" r="r" b="b"/>
              <a:pathLst>
                <a:path w="1254" h="1275" extrusionOk="0">
                  <a:moveTo>
                    <a:pt x="736" y="1"/>
                  </a:moveTo>
                  <a:cubicBezTo>
                    <a:pt x="438" y="21"/>
                    <a:pt x="0" y="478"/>
                    <a:pt x="0" y="757"/>
                  </a:cubicBezTo>
                  <a:cubicBezTo>
                    <a:pt x="0" y="1035"/>
                    <a:pt x="438" y="1274"/>
                    <a:pt x="736" y="1274"/>
                  </a:cubicBezTo>
                  <a:cubicBezTo>
                    <a:pt x="1035" y="1274"/>
                    <a:pt x="1254" y="1015"/>
                    <a:pt x="1254" y="757"/>
                  </a:cubicBezTo>
                  <a:cubicBezTo>
                    <a:pt x="1254" y="458"/>
                    <a:pt x="1015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4" name="Google Shape;674;p5"/>
            <p:cNvSpPr/>
            <p:nvPr/>
          </p:nvSpPr>
          <p:spPr>
            <a:xfrm flipH="1">
              <a:off x="6849253" y="531628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5" name="Google Shape;675;p5"/>
            <p:cNvSpPr/>
            <p:nvPr/>
          </p:nvSpPr>
          <p:spPr>
            <a:xfrm flipH="1">
              <a:off x="4398601" y="182243"/>
              <a:ext cx="55223" cy="56097"/>
            </a:xfrm>
            <a:custGeom>
              <a:avLst/>
              <a:gdLst/>
              <a:ahLst/>
              <a:cxnLst/>
              <a:rect l="l" t="t" r="r" b="b"/>
              <a:pathLst>
                <a:path w="1254" h="1274" extrusionOk="0">
                  <a:moveTo>
                    <a:pt x="737" y="1"/>
                  </a:moveTo>
                  <a:cubicBezTo>
                    <a:pt x="438" y="1"/>
                    <a:pt x="0" y="458"/>
                    <a:pt x="0" y="757"/>
                  </a:cubicBezTo>
                  <a:cubicBezTo>
                    <a:pt x="0" y="1055"/>
                    <a:pt x="438" y="1274"/>
                    <a:pt x="737" y="1274"/>
                  </a:cubicBezTo>
                  <a:cubicBezTo>
                    <a:pt x="1035" y="1274"/>
                    <a:pt x="1254" y="1035"/>
                    <a:pt x="1254" y="757"/>
                  </a:cubicBezTo>
                  <a:cubicBezTo>
                    <a:pt x="1254" y="458"/>
                    <a:pt x="1015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6" name="Google Shape;676;p5"/>
            <p:cNvSpPr/>
            <p:nvPr/>
          </p:nvSpPr>
          <p:spPr>
            <a:xfrm flipH="1">
              <a:off x="5695271" y="321562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7" name="Google Shape;677;p5"/>
            <p:cNvSpPr/>
            <p:nvPr/>
          </p:nvSpPr>
          <p:spPr>
            <a:xfrm flipH="1">
              <a:off x="5062730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8" name="Google Shape;678;p5"/>
            <p:cNvSpPr/>
            <p:nvPr/>
          </p:nvSpPr>
          <p:spPr>
            <a:xfrm flipH="1">
              <a:off x="6149180" y="18924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9" name="Google Shape;679;p5"/>
            <p:cNvSpPr/>
            <p:nvPr/>
          </p:nvSpPr>
          <p:spPr>
            <a:xfrm flipH="1">
              <a:off x="5791727" y="36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0" name="Google Shape;680;p5"/>
            <p:cNvSpPr/>
            <p:nvPr/>
          </p:nvSpPr>
          <p:spPr>
            <a:xfrm flipH="1">
              <a:off x="403674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1" name="Google Shape;681;p5"/>
            <p:cNvSpPr/>
            <p:nvPr/>
          </p:nvSpPr>
          <p:spPr>
            <a:xfrm flipH="1">
              <a:off x="8562214" y="19817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2" name="Google Shape;682;p5"/>
            <p:cNvSpPr/>
            <p:nvPr/>
          </p:nvSpPr>
          <p:spPr>
            <a:xfrm flipH="1">
              <a:off x="9101938" y="2113112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3" name="Google Shape;683;p5"/>
            <p:cNvSpPr/>
            <p:nvPr/>
          </p:nvSpPr>
          <p:spPr>
            <a:xfrm flipH="1">
              <a:off x="8958244" y="3344877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4" name="Google Shape;684;p5"/>
            <p:cNvSpPr/>
            <p:nvPr/>
          </p:nvSpPr>
          <p:spPr>
            <a:xfrm flipH="1">
              <a:off x="8562214" y="152527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5" name="Google Shape;685;p5"/>
            <p:cNvSpPr/>
            <p:nvPr/>
          </p:nvSpPr>
          <p:spPr>
            <a:xfrm flipH="1">
              <a:off x="8145135" y="103642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6" name="Google Shape;686;p5"/>
            <p:cNvSpPr/>
            <p:nvPr/>
          </p:nvSpPr>
          <p:spPr>
            <a:xfrm flipH="1">
              <a:off x="8937194" y="2015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7" name="Google Shape;687;p5"/>
            <p:cNvSpPr/>
            <p:nvPr/>
          </p:nvSpPr>
          <p:spPr>
            <a:xfrm flipH="1">
              <a:off x="8254657" y="24181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8" name="Google Shape;688;p5"/>
            <p:cNvSpPr/>
            <p:nvPr/>
          </p:nvSpPr>
          <p:spPr>
            <a:xfrm flipH="1">
              <a:off x="7646587" y="483601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89" name="Google Shape;689;p5"/>
            <p:cNvSpPr/>
            <p:nvPr/>
          </p:nvSpPr>
          <p:spPr>
            <a:xfrm flipH="1">
              <a:off x="8732906" y="2494112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38" y="956"/>
                  </a:cubicBezTo>
                  <a:cubicBezTo>
                    <a:pt x="75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0" name="Google Shape;690;p5"/>
            <p:cNvSpPr/>
            <p:nvPr/>
          </p:nvSpPr>
          <p:spPr>
            <a:xfrm>
              <a:off x="804602" y="1444234"/>
              <a:ext cx="102563" cy="93085"/>
            </a:xfrm>
            <a:custGeom>
              <a:avLst/>
              <a:gdLst/>
              <a:ahLst/>
              <a:cxnLst/>
              <a:rect l="l" t="t" r="r" b="b"/>
              <a:pathLst>
                <a:path w="2329" h="2114" extrusionOk="0">
                  <a:moveTo>
                    <a:pt x="1302" y="1"/>
                  </a:moveTo>
                  <a:cubicBezTo>
                    <a:pt x="1031" y="1"/>
                    <a:pt x="753" y="64"/>
                    <a:pt x="557" y="170"/>
                  </a:cubicBezTo>
                  <a:cubicBezTo>
                    <a:pt x="140" y="429"/>
                    <a:pt x="0" y="986"/>
                    <a:pt x="239" y="1404"/>
                  </a:cubicBezTo>
                  <a:cubicBezTo>
                    <a:pt x="447" y="1739"/>
                    <a:pt x="950" y="2114"/>
                    <a:pt x="1357" y="2114"/>
                  </a:cubicBezTo>
                  <a:cubicBezTo>
                    <a:pt x="1456" y="2114"/>
                    <a:pt x="1550" y="2091"/>
                    <a:pt x="1632" y="2040"/>
                  </a:cubicBezTo>
                  <a:cubicBezTo>
                    <a:pt x="2050" y="1802"/>
                    <a:pt x="2328" y="747"/>
                    <a:pt x="2109" y="329"/>
                  </a:cubicBezTo>
                  <a:cubicBezTo>
                    <a:pt x="1966" y="98"/>
                    <a:pt x="1639" y="1"/>
                    <a:pt x="1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370587" y="13062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339937" y="874478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3" name="Google Shape;693;p5"/>
            <p:cNvSpPr/>
            <p:nvPr/>
          </p:nvSpPr>
          <p:spPr>
            <a:xfrm>
              <a:off x="995303" y="657970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518" y="0"/>
                  </a:moveTo>
                  <a:cubicBezTo>
                    <a:pt x="260" y="0"/>
                    <a:pt x="1" y="438"/>
                    <a:pt x="1" y="736"/>
                  </a:cubicBezTo>
                  <a:cubicBezTo>
                    <a:pt x="1" y="1015"/>
                    <a:pt x="240" y="1274"/>
                    <a:pt x="518" y="1274"/>
                  </a:cubicBezTo>
                  <a:cubicBezTo>
                    <a:pt x="817" y="1274"/>
                    <a:pt x="1274" y="1035"/>
                    <a:pt x="1274" y="736"/>
                  </a:cubicBezTo>
                  <a:cubicBezTo>
                    <a:pt x="1274" y="438"/>
                    <a:pt x="83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" name="Google Shape;694;p5"/>
            <p:cNvSpPr/>
            <p:nvPr/>
          </p:nvSpPr>
          <p:spPr>
            <a:xfrm>
              <a:off x="517805" y="18224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26258" y="146394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1662956" y="321562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7" name="Google Shape;697;p5"/>
            <p:cNvSpPr/>
            <p:nvPr/>
          </p:nvSpPr>
          <p:spPr>
            <a:xfrm>
              <a:off x="135779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8" name="Google Shape;698;p5"/>
            <p:cNvSpPr/>
            <p:nvPr/>
          </p:nvSpPr>
          <p:spPr>
            <a:xfrm>
              <a:off x="118281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2190437" y="75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4842582" y="258443"/>
              <a:ext cx="55223" cy="56097"/>
            </a:xfrm>
            <a:custGeom>
              <a:avLst/>
              <a:gdLst/>
              <a:ahLst/>
              <a:cxnLst/>
              <a:rect l="l" t="t" r="r" b="b"/>
              <a:pathLst>
                <a:path w="1254" h="1274" extrusionOk="0">
                  <a:moveTo>
                    <a:pt x="737" y="1"/>
                  </a:moveTo>
                  <a:cubicBezTo>
                    <a:pt x="438" y="1"/>
                    <a:pt x="0" y="458"/>
                    <a:pt x="0" y="757"/>
                  </a:cubicBezTo>
                  <a:cubicBezTo>
                    <a:pt x="0" y="1055"/>
                    <a:pt x="438" y="1274"/>
                    <a:pt x="737" y="1274"/>
                  </a:cubicBezTo>
                  <a:cubicBezTo>
                    <a:pt x="1035" y="1274"/>
                    <a:pt x="1254" y="1035"/>
                    <a:pt x="1254" y="757"/>
                  </a:cubicBezTo>
                  <a:cubicBezTo>
                    <a:pt x="1254" y="458"/>
                    <a:pt x="1015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1" name="Google Shape;701;p5"/>
            <p:cNvSpPr/>
            <p:nvPr/>
          </p:nvSpPr>
          <p:spPr>
            <a:xfrm>
              <a:off x="2935387" y="473962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2" name="Google Shape;702;p5"/>
            <p:cNvSpPr/>
            <p:nvPr/>
          </p:nvSpPr>
          <p:spPr>
            <a:xfrm>
              <a:off x="403917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2952726" y="18924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3311059" y="36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3737047" y="27865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5065161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387291" y="25151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-32" y="2113112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144543" y="3344877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0" name="Google Shape;710;p5"/>
            <p:cNvSpPr/>
            <p:nvPr/>
          </p:nvSpPr>
          <p:spPr>
            <a:xfrm>
              <a:off x="768291" y="190627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1" name="Google Shape;711;p5"/>
            <p:cNvSpPr/>
            <p:nvPr/>
          </p:nvSpPr>
          <p:spPr>
            <a:xfrm>
              <a:off x="165593" y="2015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848130" y="24181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3" name="Google Shape;713;p5"/>
            <p:cNvSpPr/>
            <p:nvPr/>
          </p:nvSpPr>
          <p:spPr>
            <a:xfrm rot="10800000">
              <a:off x="8732187" y="379605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4" name="Google Shape;714;p5"/>
            <p:cNvSpPr/>
            <p:nvPr/>
          </p:nvSpPr>
          <p:spPr>
            <a:xfrm rot="10800000">
              <a:off x="8700612" y="4176015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5" name="Google Shape;715;p5"/>
            <p:cNvSpPr/>
            <p:nvPr/>
          </p:nvSpPr>
          <p:spPr>
            <a:xfrm rot="10800000">
              <a:off x="8570085" y="490519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6" name="Google Shape;716;p5"/>
            <p:cNvSpPr/>
            <p:nvPr/>
          </p:nvSpPr>
          <p:spPr>
            <a:xfrm rot="10800000">
              <a:off x="9061631" y="362345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5"/>
            <p:cNvSpPr/>
            <p:nvPr/>
          </p:nvSpPr>
          <p:spPr>
            <a:xfrm rot="10800000">
              <a:off x="7425770" y="4765874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8" name="Google Shape;718;p5"/>
            <p:cNvSpPr/>
            <p:nvPr/>
          </p:nvSpPr>
          <p:spPr>
            <a:xfrm rot="10800000">
              <a:off x="8966114" y="463796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9" name="Google Shape;719;p5"/>
            <p:cNvSpPr/>
            <p:nvPr/>
          </p:nvSpPr>
          <p:spPr>
            <a:xfrm rot="10800000">
              <a:off x="7919078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0" name="Google Shape;720;p5"/>
            <p:cNvSpPr/>
            <p:nvPr/>
          </p:nvSpPr>
          <p:spPr>
            <a:xfrm rot="10800000">
              <a:off x="6849231" y="4975557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1" name="Google Shape;721;p5"/>
            <p:cNvSpPr/>
            <p:nvPr/>
          </p:nvSpPr>
          <p:spPr>
            <a:xfrm rot="10800000">
              <a:off x="6444676" y="4679504"/>
              <a:ext cx="55223" cy="56141"/>
            </a:xfrm>
            <a:custGeom>
              <a:avLst/>
              <a:gdLst/>
              <a:ahLst/>
              <a:cxnLst/>
              <a:rect l="l" t="t" r="r" b="b"/>
              <a:pathLst>
                <a:path w="1254" h="1275" extrusionOk="0">
                  <a:moveTo>
                    <a:pt x="736" y="1"/>
                  </a:moveTo>
                  <a:cubicBezTo>
                    <a:pt x="438" y="21"/>
                    <a:pt x="0" y="478"/>
                    <a:pt x="0" y="757"/>
                  </a:cubicBezTo>
                  <a:cubicBezTo>
                    <a:pt x="0" y="1035"/>
                    <a:pt x="438" y="1274"/>
                    <a:pt x="736" y="1274"/>
                  </a:cubicBezTo>
                  <a:cubicBezTo>
                    <a:pt x="1035" y="1274"/>
                    <a:pt x="1254" y="1015"/>
                    <a:pt x="1254" y="757"/>
                  </a:cubicBezTo>
                  <a:cubicBezTo>
                    <a:pt x="1254" y="458"/>
                    <a:pt x="1015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2" name="Google Shape;722;p5"/>
            <p:cNvSpPr/>
            <p:nvPr/>
          </p:nvSpPr>
          <p:spPr>
            <a:xfrm rot="10800000">
              <a:off x="6849240" y="4518865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3" name="Google Shape;723;p5"/>
            <p:cNvSpPr/>
            <p:nvPr/>
          </p:nvSpPr>
          <p:spPr>
            <a:xfrm rot="10800000">
              <a:off x="5542859" y="47658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4" name="Google Shape;724;p5"/>
            <p:cNvSpPr/>
            <p:nvPr/>
          </p:nvSpPr>
          <p:spPr>
            <a:xfrm rot="10800000">
              <a:off x="5062718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5" name="Google Shape;725;p5"/>
            <p:cNvSpPr/>
            <p:nvPr/>
          </p:nvSpPr>
          <p:spPr>
            <a:xfrm rot="10800000">
              <a:off x="6149167" y="49130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6" name="Google Shape;726;p5"/>
            <p:cNvSpPr/>
            <p:nvPr/>
          </p:nvSpPr>
          <p:spPr>
            <a:xfrm rot="10800000">
              <a:off x="5791715" y="5102283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7" name="Google Shape;727;p5"/>
            <p:cNvSpPr/>
            <p:nvPr/>
          </p:nvSpPr>
          <p:spPr>
            <a:xfrm rot="10800000">
              <a:off x="4983847" y="474746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8" name="Google Shape;728;p5"/>
            <p:cNvSpPr/>
            <p:nvPr/>
          </p:nvSpPr>
          <p:spPr>
            <a:xfrm rot="10800000">
              <a:off x="4036732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9" name="Google Shape;729;p5"/>
            <p:cNvSpPr/>
            <p:nvPr/>
          </p:nvSpPr>
          <p:spPr>
            <a:xfrm rot="10800000">
              <a:off x="8604258" y="2827883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1"/>
                  </a:moveTo>
                  <a:cubicBezTo>
                    <a:pt x="319" y="1"/>
                    <a:pt x="1" y="319"/>
                    <a:pt x="1" y="558"/>
                  </a:cubicBezTo>
                  <a:cubicBezTo>
                    <a:pt x="1" y="777"/>
                    <a:pt x="319" y="956"/>
                    <a:pt x="53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0" name="Google Shape;730;p5"/>
            <p:cNvSpPr/>
            <p:nvPr/>
          </p:nvSpPr>
          <p:spPr>
            <a:xfrm rot="10800000">
              <a:off x="9101926" y="2988326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1" name="Google Shape;731;p5"/>
            <p:cNvSpPr/>
            <p:nvPr/>
          </p:nvSpPr>
          <p:spPr>
            <a:xfrm rot="10800000">
              <a:off x="8958231" y="1756561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2" name="Google Shape;732;p5"/>
            <p:cNvSpPr/>
            <p:nvPr/>
          </p:nvSpPr>
          <p:spPr>
            <a:xfrm rot="10800000">
              <a:off x="8562202" y="3577041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3" name="Google Shape;733;p5"/>
            <p:cNvSpPr/>
            <p:nvPr/>
          </p:nvSpPr>
          <p:spPr>
            <a:xfrm rot="10800000">
              <a:off x="8145123" y="436980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4" name="Google Shape;734;p5"/>
            <p:cNvSpPr/>
            <p:nvPr/>
          </p:nvSpPr>
          <p:spPr>
            <a:xfrm rot="10800000">
              <a:off x="8937181" y="508127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5" name="Google Shape;735;p5"/>
            <p:cNvSpPr/>
            <p:nvPr/>
          </p:nvSpPr>
          <p:spPr>
            <a:xfrm rot="10800000">
              <a:off x="8254644" y="486050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6" name="Google Shape;736;p5"/>
            <p:cNvSpPr/>
            <p:nvPr/>
          </p:nvSpPr>
          <p:spPr>
            <a:xfrm rot="10800000" flipH="1">
              <a:off x="370575" y="379605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7" name="Google Shape;737;p5"/>
            <p:cNvSpPr/>
            <p:nvPr/>
          </p:nvSpPr>
          <p:spPr>
            <a:xfrm rot="10800000" flipH="1">
              <a:off x="339925" y="4176015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8" name="Google Shape;738;p5"/>
            <p:cNvSpPr/>
            <p:nvPr/>
          </p:nvSpPr>
          <p:spPr>
            <a:xfrm rot="10800000" flipH="1">
              <a:off x="517792" y="490519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9" name="Google Shape;739;p5"/>
            <p:cNvSpPr/>
            <p:nvPr/>
          </p:nvSpPr>
          <p:spPr>
            <a:xfrm rot="10800000" flipH="1">
              <a:off x="26246" y="362345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0" name="Google Shape;740;p5"/>
            <p:cNvSpPr/>
            <p:nvPr/>
          </p:nvSpPr>
          <p:spPr>
            <a:xfrm rot="10800000" flipH="1">
              <a:off x="1358143" y="4765874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1" name="Google Shape;741;p5"/>
            <p:cNvSpPr/>
            <p:nvPr/>
          </p:nvSpPr>
          <p:spPr>
            <a:xfrm rot="10800000" flipH="1">
              <a:off x="135767" y="463796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2" name="Google Shape;742;p5"/>
            <p:cNvSpPr/>
            <p:nvPr/>
          </p:nvSpPr>
          <p:spPr>
            <a:xfrm rot="10800000" flipH="1">
              <a:off x="2190425" y="4975557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3" name="Google Shape;743;p5"/>
            <p:cNvSpPr/>
            <p:nvPr/>
          </p:nvSpPr>
          <p:spPr>
            <a:xfrm rot="10800000" flipH="1">
              <a:off x="2935374" y="46134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4" name="Google Shape;744;p5"/>
            <p:cNvSpPr/>
            <p:nvPr/>
          </p:nvSpPr>
          <p:spPr>
            <a:xfrm rot="10800000" flipH="1">
              <a:off x="4039163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5" name="Google Shape;745;p5"/>
            <p:cNvSpPr/>
            <p:nvPr/>
          </p:nvSpPr>
          <p:spPr>
            <a:xfrm rot="10800000" flipH="1">
              <a:off x="2952714" y="49130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6" name="Google Shape;746;p5"/>
            <p:cNvSpPr/>
            <p:nvPr/>
          </p:nvSpPr>
          <p:spPr>
            <a:xfrm rot="10800000" flipH="1">
              <a:off x="3311047" y="5102283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7" name="Google Shape;747;p5"/>
            <p:cNvSpPr/>
            <p:nvPr/>
          </p:nvSpPr>
          <p:spPr>
            <a:xfrm rot="10800000" flipH="1">
              <a:off x="4118034" y="474746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8" name="Google Shape;748;p5"/>
            <p:cNvSpPr/>
            <p:nvPr/>
          </p:nvSpPr>
          <p:spPr>
            <a:xfrm rot="10800000" flipH="1">
              <a:off x="1698662" y="4311691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8" y="0"/>
                    <a:pt x="0" y="318"/>
                    <a:pt x="0" y="537"/>
                  </a:cubicBezTo>
                  <a:cubicBezTo>
                    <a:pt x="0" y="756"/>
                    <a:pt x="318" y="935"/>
                    <a:pt x="537" y="935"/>
                  </a:cubicBezTo>
                  <a:cubicBezTo>
                    <a:pt x="776" y="935"/>
                    <a:pt x="935" y="756"/>
                    <a:pt x="935" y="537"/>
                  </a:cubicBezTo>
                  <a:cubicBezTo>
                    <a:pt x="935" y="318"/>
                    <a:pt x="77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9" name="Google Shape;749;p5"/>
            <p:cNvSpPr/>
            <p:nvPr/>
          </p:nvSpPr>
          <p:spPr>
            <a:xfrm rot="10800000" flipH="1">
              <a:off x="5065149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0" name="Google Shape;750;p5"/>
            <p:cNvSpPr/>
            <p:nvPr/>
          </p:nvSpPr>
          <p:spPr>
            <a:xfrm rot="10800000" flipH="1">
              <a:off x="539679" y="31197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1" name="Google Shape;751;p5"/>
            <p:cNvSpPr/>
            <p:nvPr/>
          </p:nvSpPr>
          <p:spPr>
            <a:xfrm rot="10800000" flipH="1">
              <a:off x="-45" y="2988326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2" name="Google Shape;752;p5"/>
            <p:cNvSpPr/>
            <p:nvPr/>
          </p:nvSpPr>
          <p:spPr>
            <a:xfrm rot="10800000" flipH="1">
              <a:off x="144530" y="1756561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3" name="Google Shape;753;p5"/>
            <p:cNvSpPr/>
            <p:nvPr/>
          </p:nvSpPr>
          <p:spPr>
            <a:xfrm rot="10800000" flipH="1">
              <a:off x="165580" y="508127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4" name="Google Shape;754;p5"/>
            <p:cNvSpPr/>
            <p:nvPr/>
          </p:nvSpPr>
          <p:spPr>
            <a:xfrm rot="10800000" flipH="1">
              <a:off x="1000518" y="463190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5" name="Google Shape;755;p5"/>
            <p:cNvSpPr/>
            <p:nvPr/>
          </p:nvSpPr>
          <p:spPr>
            <a:xfrm rot="10800000" flipH="1">
              <a:off x="1074307" y="4237674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56" name="Google Shape;756;p5"/>
            <p:cNvSpPr/>
            <p:nvPr/>
          </p:nvSpPr>
          <p:spPr>
            <a:xfrm>
              <a:off x="2265136" y="566717"/>
              <a:ext cx="103444" cy="92953"/>
            </a:xfrm>
            <a:custGeom>
              <a:avLst/>
              <a:gdLst/>
              <a:ahLst/>
              <a:cxnLst/>
              <a:rect l="l" t="t" r="r" b="b"/>
              <a:pathLst>
                <a:path w="2349" h="2111" extrusionOk="0">
                  <a:moveTo>
                    <a:pt x="1019" y="1"/>
                  </a:moveTo>
                  <a:cubicBezTo>
                    <a:pt x="688" y="1"/>
                    <a:pt x="369" y="99"/>
                    <a:pt x="239" y="326"/>
                  </a:cubicBezTo>
                  <a:cubicBezTo>
                    <a:pt x="0" y="764"/>
                    <a:pt x="279" y="1798"/>
                    <a:pt x="697" y="2037"/>
                  </a:cubicBezTo>
                  <a:cubicBezTo>
                    <a:pt x="783" y="2088"/>
                    <a:pt x="880" y="2110"/>
                    <a:pt x="981" y="2110"/>
                  </a:cubicBezTo>
                  <a:cubicBezTo>
                    <a:pt x="1398" y="2110"/>
                    <a:pt x="1898" y="1736"/>
                    <a:pt x="2089" y="1401"/>
                  </a:cubicBezTo>
                  <a:cubicBezTo>
                    <a:pt x="2348" y="983"/>
                    <a:pt x="2189" y="426"/>
                    <a:pt x="1771" y="187"/>
                  </a:cubicBezTo>
                  <a:cubicBezTo>
                    <a:pt x="1581" y="69"/>
                    <a:pt x="1296" y="1"/>
                    <a:pt x="10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1760536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6" name="Google Shape;856;p7"/>
          <p:cNvGrpSpPr/>
          <p:nvPr/>
        </p:nvGrpSpPr>
        <p:grpSpPr>
          <a:xfrm>
            <a:off x="-59" y="49"/>
            <a:ext cx="12192110" cy="6857948"/>
            <a:chOff x="-45" y="36"/>
            <a:chExt cx="9144083" cy="5143461"/>
          </a:xfrm>
        </p:grpSpPr>
        <p:sp>
          <p:nvSpPr>
            <p:cNvPr id="857" name="Google Shape;857;p7"/>
            <p:cNvSpPr/>
            <p:nvPr/>
          </p:nvSpPr>
          <p:spPr>
            <a:xfrm flipH="1">
              <a:off x="8732199" y="13062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8" name="Google Shape;858;p7"/>
            <p:cNvSpPr/>
            <p:nvPr/>
          </p:nvSpPr>
          <p:spPr>
            <a:xfrm flipH="1">
              <a:off x="8700624" y="874478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9" name="Google Shape;859;p7"/>
            <p:cNvSpPr/>
            <p:nvPr/>
          </p:nvSpPr>
          <p:spPr>
            <a:xfrm flipH="1">
              <a:off x="8092554" y="657970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518" y="0"/>
                  </a:moveTo>
                  <a:cubicBezTo>
                    <a:pt x="260" y="0"/>
                    <a:pt x="1" y="438"/>
                    <a:pt x="1" y="736"/>
                  </a:cubicBezTo>
                  <a:cubicBezTo>
                    <a:pt x="1" y="1015"/>
                    <a:pt x="240" y="1274"/>
                    <a:pt x="518" y="1274"/>
                  </a:cubicBezTo>
                  <a:cubicBezTo>
                    <a:pt x="817" y="1274"/>
                    <a:pt x="1274" y="1035"/>
                    <a:pt x="1274" y="736"/>
                  </a:cubicBezTo>
                  <a:cubicBezTo>
                    <a:pt x="1274" y="438"/>
                    <a:pt x="83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0" name="Google Shape;860;p7"/>
            <p:cNvSpPr/>
            <p:nvPr/>
          </p:nvSpPr>
          <p:spPr>
            <a:xfrm flipH="1">
              <a:off x="8570097" y="18224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1" name="Google Shape;861;p7"/>
            <p:cNvSpPr/>
            <p:nvPr/>
          </p:nvSpPr>
          <p:spPr>
            <a:xfrm flipH="1">
              <a:off x="9061644" y="146394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2" name="Google Shape;862;p7"/>
            <p:cNvSpPr/>
            <p:nvPr/>
          </p:nvSpPr>
          <p:spPr>
            <a:xfrm flipH="1">
              <a:off x="7425783" y="321562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3" name="Google Shape;863;p7"/>
            <p:cNvSpPr/>
            <p:nvPr/>
          </p:nvSpPr>
          <p:spPr>
            <a:xfrm flipH="1">
              <a:off x="8966126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4" name="Google Shape;864;p7"/>
            <p:cNvSpPr/>
            <p:nvPr/>
          </p:nvSpPr>
          <p:spPr>
            <a:xfrm flipH="1">
              <a:off x="7919091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5" name="Google Shape;865;p7"/>
            <p:cNvSpPr/>
            <p:nvPr/>
          </p:nvSpPr>
          <p:spPr>
            <a:xfrm flipH="1">
              <a:off x="6849244" y="75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6" name="Google Shape;866;p7"/>
            <p:cNvSpPr/>
            <p:nvPr/>
          </p:nvSpPr>
          <p:spPr>
            <a:xfrm flipH="1">
              <a:off x="6444688" y="407888"/>
              <a:ext cx="55223" cy="56141"/>
            </a:xfrm>
            <a:custGeom>
              <a:avLst/>
              <a:gdLst/>
              <a:ahLst/>
              <a:cxnLst/>
              <a:rect l="l" t="t" r="r" b="b"/>
              <a:pathLst>
                <a:path w="1254" h="1275" extrusionOk="0">
                  <a:moveTo>
                    <a:pt x="736" y="1"/>
                  </a:moveTo>
                  <a:cubicBezTo>
                    <a:pt x="438" y="21"/>
                    <a:pt x="0" y="478"/>
                    <a:pt x="0" y="757"/>
                  </a:cubicBezTo>
                  <a:cubicBezTo>
                    <a:pt x="0" y="1035"/>
                    <a:pt x="438" y="1274"/>
                    <a:pt x="736" y="1274"/>
                  </a:cubicBezTo>
                  <a:cubicBezTo>
                    <a:pt x="1035" y="1274"/>
                    <a:pt x="1254" y="1015"/>
                    <a:pt x="1254" y="757"/>
                  </a:cubicBezTo>
                  <a:cubicBezTo>
                    <a:pt x="1254" y="458"/>
                    <a:pt x="1015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7" name="Google Shape;867;p7"/>
            <p:cNvSpPr/>
            <p:nvPr/>
          </p:nvSpPr>
          <p:spPr>
            <a:xfrm flipH="1">
              <a:off x="6849253" y="531628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8" name="Google Shape;868;p7"/>
            <p:cNvSpPr/>
            <p:nvPr/>
          </p:nvSpPr>
          <p:spPr>
            <a:xfrm flipH="1">
              <a:off x="4398601" y="182243"/>
              <a:ext cx="55223" cy="56097"/>
            </a:xfrm>
            <a:custGeom>
              <a:avLst/>
              <a:gdLst/>
              <a:ahLst/>
              <a:cxnLst/>
              <a:rect l="l" t="t" r="r" b="b"/>
              <a:pathLst>
                <a:path w="1254" h="1274" extrusionOk="0">
                  <a:moveTo>
                    <a:pt x="737" y="1"/>
                  </a:moveTo>
                  <a:cubicBezTo>
                    <a:pt x="438" y="1"/>
                    <a:pt x="0" y="458"/>
                    <a:pt x="0" y="757"/>
                  </a:cubicBezTo>
                  <a:cubicBezTo>
                    <a:pt x="0" y="1055"/>
                    <a:pt x="438" y="1274"/>
                    <a:pt x="737" y="1274"/>
                  </a:cubicBezTo>
                  <a:cubicBezTo>
                    <a:pt x="1035" y="1274"/>
                    <a:pt x="1254" y="1035"/>
                    <a:pt x="1254" y="757"/>
                  </a:cubicBezTo>
                  <a:cubicBezTo>
                    <a:pt x="1254" y="458"/>
                    <a:pt x="1015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9" name="Google Shape;869;p7"/>
            <p:cNvSpPr/>
            <p:nvPr/>
          </p:nvSpPr>
          <p:spPr>
            <a:xfrm flipH="1">
              <a:off x="5695271" y="321562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0" name="Google Shape;870;p7"/>
            <p:cNvSpPr/>
            <p:nvPr/>
          </p:nvSpPr>
          <p:spPr>
            <a:xfrm flipH="1">
              <a:off x="5062730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1" name="Google Shape;871;p7"/>
            <p:cNvSpPr/>
            <p:nvPr/>
          </p:nvSpPr>
          <p:spPr>
            <a:xfrm flipH="1">
              <a:off x="6149180" y="18924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2" name="Google Shape;872;p7"/>
            <p:cNvSpPr/>
            <p:nvPr/>
          </p:nvSpPr>
          <p:spPr>
            <a:xfrm flipH="1">
              <a:off x="5791727" y="36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3" name="Google Shape;873;p7"/>
            <p:cNvSpPr/>
            <p:nvPr/>
          </p:nvSpPr>
          <p:spPr>
            <a:xfrm flipH="1">
              <a:off x="403674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4" name="Google Shape;874;p7"/>
            <p:cNvSpPr/>
            <p:nvPr/>
          </p:nvSpPr>
          <p:spPr>
            <a:xfrm flipH="1">
              <a:off x="8562214" y="19817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5" name="Google Shape;875;p7"/>
            <p:cNvSpPr/>
            <p:nvPr/>
          </p:nvSpPr>
          <p:spPr>
            <a:xfrm flipH="1">
              <a:off x="9101938" y="2113112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6" name="Google Shape;876;p7"/>
            <p:cNvSpPr/>
            <p:nvPr/>
          </p:nvSpPr>
          <p:spPr>
            <a:xfrm flipH="1">
              <a:off x="8958244" y="3344877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7" name="Google Shape;877;p7"/>
            <p:cNvSpPr/>
            <p:nvPr/>
          </p:nvSpPr>
          <p:spPr>
            <a:xfrm flipH="1">
              <a:off x="8562214" y="152527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8" name="Google Shape;878;p7"/>
            <p:cNvSpPr/>
            <p:nvPr/>
          </p:nvSpPr>
          <p:spPr>
            <a:xfrm flipH="1">
              <a:off x="8145135" y="103642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9" name="Google Shape;879;p7"/>
            <p:cNvSpPr/>
            <p:nvPr/>
          </p:nvSpPr>
          <p:spPr>
            <a:xfrm flipH="1">
              <a:off x="8937194" y="2015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0" name="Google Shape;880;p7"/>
            <p:cNvSpPr/>
            <p:nvPr/>
          </p:nvSpPr>
          <p:spPr>
            <a:xfrm flipH="1">
              <a:off x="8254657" y="24181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1" name="Google Shape;881;p7"/>
            <p:cNvSpPr/>
            <p:nvPr/>
          </p:nvSpPr>
          <p:spPr>
            <a:xfrm flipH="1">
              <a:off x="7646587" y="483601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2" name="Google Shape;882;p7"/>
            <p:cNvSpPr/>
            <p:nvPr/>
          </p:nvSpPr>
          <p:spPr>
            <a:xfrm flipH="1">
              <a:off x="8732906" y="2494112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38" y="956"/>
                  </a:cubicBezTo>
                  <a:cubicBezTo>
                    <a:pt x="75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804602" y="1444234"/>
              <a:ext cx="102563" cy="93085"/>
            </a:xfrm>
            <a:custGeom>
              <a:avLst/>
              <a:gdLst/>
              <a:ahLst/>
              <a:cxnLst/>
              <a:rect l="l" t="t" r="r" b="b"/>
              <a:pathLst>
                <a:path w="2329" h="2114" extrusionOk="0">
                  <a:moveTo>
                    <a:pt x="1302" y="1"/>
                  </a:moveTo>
                  <a:cubicBezTo>
                    <a:pt x="1031" y="1"/>
                    <a:pt x="753" y="64"/>
                    <a:pt x="557" y="170"/>
                  </a:cubicBezTo>
                  <a:cubicBezTo>
                    <a:pt x="140" y="429"/>
                    <a:pt x="0" y="986"/>
                    <a:pt x="239" y="1404"/>
                  </a:cubicBezTo>
                  <a:cubicBezTo>
                    <a:pt x="447" y="1739"/>
                    <a:pt x="950" y="2114"/>
                    <a:pt x="1357" y="2114"/>
                  </a:cubicBezTo>
                  <a:cubicBezTo>
                    <a:pt x="1456" y="2114"/>
                    <a:pt x="1550" y="2091"/>
                    <a:pt x="1632" y="2040"/>
                  </a:cubicBezTo>
                  <a:cubicBezTo>
                    <a:pt x="2050" y="1802"/>
                    <a:pt x="2328" y="747"/>
                    <a:pt x="2109" y="329"/>
                  </a:cubicBezTo>
                  <a:cubicBezTo>
                    <a:pt x="1966" y="98"/>
                    <a:pt x="1639" y="1"/>
                    <a:pt x="1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370587" y="13062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339937" y="874478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995303" y="657970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518" y="0"/>
                  </a:moveTo>
                  <a:cubicBezTo>
                    <a:pt x="260" y="0"/>
                    <a:pt x="1" y="438"/>
                    <a:pt x="1" y="736"/>
                  </a:cubicBezTo>
                  <a:cubicBezTo>
                    <a:pt x="1" y="1015"/>
                    <a:pt x="240" y="1274"/>
                    <a:pt x="518" y="1274"/>
                  </a:cubicBezTo>
                  <a:cubicBezTo>
                    <a:pt x="817" y="1274"/>
                    <a:pt x="1274" y="1035"/>
                    <a:pt x="1274" y="736"/>
                  </a:cubicBezTo>
                  <a:cubicBezTo>
                    <a:pt x="1274" y="438"/>
                    <a:pt x="83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7805" y="18224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26258" y="146394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1662956" y="321562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135779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118281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2190437" y="75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842582" y="258443"/>
              <a:ext cx="55223" cy="56097"/>
            </a:xfrm>
            <a:custGeom>
              <a:avLst/>
              <a:gdLst/>
              <a:ahLst/>
              <a:cxnLst/>
              <a:rect l="l" t="t" r="r" b="b"/>
              <a:pathLst>
                <a:path w="1254" h="1274" extrusionOk="0">
                  <a:moveTo>
                    <a:pt x="737" y="1"/>
                  </a:moveTo>
                  <a:cubicBezTo>
                    <a:pt x="438" y="1"/>
                    <a:pt x="0" y="458"/>
                    <a:pt x="0" y="757"/>
                  </a:cubicBezTo>
                  <a:cubicBezTo>
                    <a:pt x="0" y="1055"/>
                    <a:pt x="438" y="1274"/>
                    <a:pt x="737" y="1274"/>
                  </a:cubicBezTo>
                  <a:cubicBezTo>
                    <a:pt x="1035" y="1274"/>
                    <a:pt x="1254" y="1035"/>
                    <a:pt x="1254" y="757"/>
                  </a:cubicBezTo>
                  <a:cubicBezTo>
                    <a:pt x="1254" y="458"/>
                    <a:pt x="1015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2935387" y="473962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03917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2952726" y="18924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311059" y="36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3737047" y="27865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5065161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387291" y="25151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1" name="Google Shape;901;p7"/>
            <p:cNvSpPr/>
            <p:nvPr/>
          </p:nvSpPr>
          <p:spPr>
            <a:xfrm>
              <a:off x="-32" y="2113112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2" name="Google Shape;902;p7"/>
            <p:cNvSpPr/>
            <p:nvPr/>
          </p:nvSpPr>
          <p:spPr>
            <a:xfrm>
              <a:off x="144543" y="3344877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3" name="Google Shape;903;p7"/>
            <p:cNvSpPr/>
            <p:nvPr/>
          </p:nvSpPr>
          <p:spPr>
            <a:xfrm>
              <a:off x="768291" y="190627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4" name="Google Shape;904;p7"/>
            <p:cNvSpPr/>
            <p:nvPr/>
          </p:nvSpPr>
          <p:spPr>
            <a:xfrm>
              <a:off x="165593" y="2015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5" name="Google Shape;905;p7"/>
            <p:cNvSpPr/>
            <p:nvPr/>
          </p:nvSpPr>
          <p:spPr>
            <a:xfrm>
              <a:off x="848130" y="24181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6" name="Google Shape;906;p7"/>
            <p:cNvSpPr/>
            <p:nvPr/>
          </p:nvSpPr>
          <p:spPr>
            <a:xfrm rot="10800000">
              <a:off x="8732187" y="379605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7" name="Google Shape;907;p7"/>
            <p:cNvSpPr/>
            <p:nvPr/>
          </p:nvSpPr>
          <p:spPr>
            <a:xfrm rot="10800000">
              <a:off x="8700612" y="4176015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8" name="Google Shape;908;p7"/>
            <p:cNvSpPr/>
            <p:nvPr/>
          </p:nvSpPr>
          <p:spPr>
            <a:xfrm rot="10800000">
              <a:off x="8570085" y="490519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9" name="Google Shape;909;p7"/>
            <p:cNvSpPr/>
            <p:nvPr/>
          </p:nvSpPr>
          <p:spPr>
            <a:xfrm rot="10800000">
              <a:off x="9061631" y="362345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0" name="Google Shape;910;p7"/>
            <p:cNvSpPr/>
            <p:nvPr/>
          </p:nvSpPr>
          <p:spPr>
            <a:xfrm rot="10800000">
              <a:off x="7425770" y="4765874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1" name="Google Shape;911;p7"/>
            <p:cNvSpPr/>
            <p:nvPr/>
          </p:nvSpPr>
          <p:spPr>
            <a:xfrm rot="10800000">
              <a:off x="8966114" y="463796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2" name="Google Shape;912;p7"/>
            <p:cNvSpPr/>
            <p:nvPr/>
          </p:nvSpPr>
          <p:spPr>
            <a:xfrm rot="10800000">
              <a:off x="7919078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3" name="Google Shape;913;p7"/>
            <p:cNvSpPr/>
            <p:nvPr/>
          </p:nvSpPr>
          <p:spPr>
            <a:xfrm rot="10800000">
              <a:off x="6849231" y="4975557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4" name="Google Shape;914;p7"/>
            <p:cNvSpPr/>
            <p:nvPr/>
          </p:nvSpPr>
          <p:spPr>
            <a:xfrm rot="10800000">
              <a:off x="6444676" y="4679504"/>
              <a:ext cx="55223" cy="56141"/>
            </a:xfrm>
            <a:custGeom>
              <a:avLst/>
              <a:gdLst/>
              <a:ahLst/>
              <a:cxnLst/>
              <a:rect l="l" t="t" r="r" b="b"/>
              <a:pathLst>
                <a:path w="1254" h="1275" extrusionOk="0">
                  <a:moveTo>
                    <a:pt x="736" y="1"/>
                  </a:moveTo>
                  <a:cubicBezTo>
                    <a:pt x="438" y="21"/>
                    <a:pt x="0" y="478"/>
                    <a:pt x="0" y="757"/>
                  </a:cubicBezTo>
                  <a:cubicBezTo>
                    <a:pt x="0" y="1035"/>
                    <a:pt x="438" y="1274"/>
                    <a:pt x="736" y="1274"/>
                  </a:cubicBezTo>
                  <a:cubicBezTo>
                    <a:pt x="1035" y="1274"/>
                    <a:pt x="1254" y="1015"/>
                    <a:pt x="1254" y="757"/>
                  </a:cubicBezTo>
                  <a:cubicBezTo>
                    <a:pt x="1254" y="458"/>
                    <a:pt x="1015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5" name="Google Shape;915;p7"/>
            <p:cNvSpPr/>
            <p:nvPr/>
          </p:nvSpPr>
          <p:spPr>
            <a:xfrm rot="10800000">
              <a:off x="6849240" y="4518865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6" name="Google Shape;916;p7"/>
            <p:cNvSpPr/>
            <p:nvPr/>
          </p:nvSpPr>
          <p:spPr>
            <a:xfrm rot="10800000">
              <a:off x="5542859" y="47658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7" name="Google Shape;917;p7"/>
            <p:cNvSpPr/>
            <p:nvPr/>
          </p:nvSpPr>
          <p:spPr>
            <a:xfrm rot="10800000">
              <a:off x="5062718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8" name="Google Shape;918;p7"/>
            <p:cNvSpPr/>
            <p:nvPr/>
          </p:nvSpPr>
          <p:spPr>
            <a:xfrm rot="10800000">
              <a:off x="6149167" y="49130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9" name="Google Shape;919;p7"/>
            <p:cNvSpPr/>
            <p:nvPr/>
          </p:nvSpPr>
          <p:spPr>
            <a:xfrm rot="10800000">
              <a:off x="5791715" y="5102283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0" name="Google Shape;920;p7"/>
            <p:cNvSpPr/>
            <p:nvPr/>
          </p:nvSpPr>
          <p:spPr>
            <a:xfrm rot="10800000">
              <a:off x="4983847" y="474746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1" name="Google Shape;921;p7"/>
            <p:cNvSpPr/>
            <p:nvPr/>
          </p:nvSpPr>
          <p:spPr>
            <a:xfrm rot="10800000">
              <a:off x="4036732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2" name="Google Shape;922;p7"/>
            <p:cNvSpPr/>
            <p:nvPr/>
          </p:nvSpPr>
          <p:spPr>
            <a:xfrm rot="10800000">
              <a:off x="8604258" y="2827883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1"/>
                  </a:moveTo>
                  <a:cubicBezTo>
                    <a:pt x="319" y="1"/>
                    <a:pt x="1" y="319"/>
                    <a:pt x="1" y="558"/>
                  </a:cubicBezTo>
                  <a:cubicBezTo>
                    <a:pt x="1" y="777"/>
                    <a:pt x="319" y="956"/>
                    <a:pt x="53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3" name="Google Shape;923;p7"/>
            <p:cNvSpPr/>
            <p:nvPr/>
          </p:nvSpPr>
          <p:spPr>
            <a:xfrm rot="10800000">
              <a:off x="9101926" y="2988326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4" name="Google Shape;924;p7"/>
            <p:cNvSpPr/>
            <p:nvPr/>
          </p:nvSpPr>
          <p:spPr>
            <a:xfrm rot="10800000">
              <a:off x="8958231" y="1756561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5" name="Google Shape;925;p7"/>
            <p:cNvSpPr/>
            <p:nvPr/>
          </p:nvSpPr>
          <p:spPr>
            <a:xfrm rot="10800000">
              <a:off x="8562202" y="3577041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6" name="Google Shape;926;p7"/>
            <p:cNvSpPr/>
            <p:nvPr/>
          </p:nvSpPr>
          <p:spPr>
            <a:xfrm rot="10800000">
              <a:off x="8145123" y="436980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7" name="Google Shape;927;p7"/>
            <p:cNvSpPr/>
            <p:nvPr/>
          </p:nvSpPr>
          <p:spPr>
            <a:xfrm rot="10800000">
              <a:off x="8937181" y="508127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8" name="Google Shape;928;p7"/>
            <p:cNvSpPr/>
            <p:nvPr/>
          </p:nvSpPr>
          <p:spPr>
            <a:xfrm rot="10800000">
              <a:off x="8254644" y="486050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9" name="Google Shape;929;p7"/>
            <p:cNvSpPr/>
            <p:nvPr/>
          </p:nvSpPr>
          <p:spPr>
            <a:xfrm rot="10800000" flipH="1">
              <a:off x="370575" y="379605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0" name="Google Shape;930;p7"/>
            <p:cNvSpPr/>
            <p:nvPr/>
          </p:nvSpPr>
          <p:spPr>
            <a:xfrm rot="10800000" flipH="1">
              <a:off x="339925" y="4176015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1" name="Google Shape;931;p7"/>
            <p:cNvSpPr/>
            <p:nvPr/>
          </p:nvSpPr>
          <p:spPr>
            <a:xfrm rot="10800000" flipH="1">
              <a:off x="517792" y="490519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2" name="Google Shape;932;p7"/>
            <p:cNvSpPr/>
            <p:nvPr/>
          </p:nvSpPr>
          <p:spPr>
            <a:xfrm rot="10800000" flipH="1">
              <a:off x="26246" y="362345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3" name="Google Shape;933;p7"/>
            <p:cNvSpPr/>
            <p:nvPr/>
          </p:nvSpPr>
          <p:spPr>
            <a:xfrm rot="10800000" flipH="1">
              <a:off x="1358143" y="4765874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4" name="Google Shape;934;p7"/>
            <p:cNvSpPr/>
            <p:nvPr/>
          </p:nvSpPr>
          <p:spPr>
            <a:xfrm rot="10800000" flipH="1">
              <a:off x="135767" y="463796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5" name="Google Shape;935;p7"/>
            <p:cNvSpPr/>
            <p:nvPr/>
          </p:nvSpPr>
          <p:spPr>
            <a:xfrm rot="10800000" flipH="1">
              <a:off x="2190425" y="4975557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6" name="Google Shape;936;p7"/>
            <p:cNvSpPr/>
            <p:nvPr/>
          </p:nvSpPr>
          <p:spPr>
            <a:xfrm rot="10800000" flipH="1">
              <a:off x="2935374" y="46134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7" name="Google Shape;937;p7"/>
            <p:cNvSpPr/>
            <p:nvPr/>
          </p:nvSpPr>
          <p:spPr>
            <a:xfrm rot="10800000" flipH="1">
              <a:off x="4039163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8" name="Google Shape;938;p7"/>
            <p:cNvSpPr/>
            <p:nvPr/>
          </p:nvSpPr>
          <p:spPr>
            <a:xfrm rot="10800000" flipH="1">
              <a:off x="2952714" y="49130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9" name="Google Shape;939;p7"/>
            <p:cNvSpPr/>
            <p:nvPr/>
          </p:nvSpPr>
          <p:spPr>
            <a:xfrm rot="10800000" flipH="1">
              <a:off x="3311047" y="5102283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0" name="Google Shape;940;p7"/>
            <p:cNvSpPr/>
            <p:nvPr/>
          </p:nvSpPr>
          <p:spPr>
            <a:xfrm rot="10800000" flipH="1">
              <a:off x="4118034" y="474746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1" name="Google Shape;941;p7"/>
            <p:cNvSpPr/>
            <p:nvPr/>
          </p:nvSpPr>
          <p:spPr>
            <a:xfrm rot="10800000" flipH="1">
              <a:off x="1698662" y="4311691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8" y="0"/>
                    <a:pt x="0" y="318"/>
                    <a:pt x="0" y="537"/>
                  </a:cubicBezTo>
                  <a:cubicBezTo>
                    <a:pt x="0" y="756"/>
                    <a:pt x="318" y="935"/>
                    <a:pt x="537" y="935"/>
                  </a:cubicBezTo>
                  <a:cubicBezTo>
                    <a:pt x="776" y="935"/>
                    <a:pt x="935" y="756"/>
                    <a:pt x="935" y="537"/>
                  </a:cubicBezTo>
                  <a:cubicBezTo>
                    <a:pt x="935" y="318"/>
                    <a:pt x="77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2" name="Google Shape;942;p7"/>
            <p:cNvSpPr/>
            <p:nvPr/>
          </p:nvSpPr>
          <p:spPr>
            <a:xfrm rot="10800000" flipH="1">
              <a:off x="5065149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3" name="Google Shape;943;p7"/>
            <p:cNvSpPr/>
            <p:nvPr/>
          </p:nvSpPr>
          <p:spPr>
            <a:xfrm rot="10800000" flipH="1">
              <a:off x="539679" y="31197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4" name="Google Shape;944;p7"/>
            <p:cNvSpPr/>
            <p:nvPr/>
          </p:nvSpPr>
          <p:spPr>
            <a:xfrm rot="10800000" flipH="1">
              <a:off x="-45" y="2988326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5" name="Google Shape;945;p7"/>
            <p:cNvSpPr/>
            <p:nvPr/>
          </p:nvSpPr>
          <p:spPr>
            <a:xfrm rot="10800000" flipH="1">
              <a:off x="144530" y="1756561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6" name="Google Shape;946;p7"/>
            <p:cNvSpPr/>
            <p:nvPr/>
          </p:nvSpPr>
          <p:spPr>
            <a:xfrm rot="10800000" flipH="1">
              <a:off x="165580" y="508127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7" name="Google Shape;947;p7"/>
            <p:cNvSpPr/>
            <p:nvPr/>
          </p:nvSpPr>
          <p:spPr>
            <a:xfrm rot="10800000" flipH="1">
              <a:off x="1000518" y="463190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8" name="Google Shape;948;p7"/>
            <p:cNvSpPr/>
            <p:nvPr/>
          </p:nvSpPr>
          <p:spPr>
            <a:xfrm rot="10800000" flipH="1">
              <a:off x="1074307" y="4237674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9" name="Google Shape;949;p7"/>
            <p:cNvSpPr/>
            <p:nvPr/>
          </p:nvSpPr>
          <p:spPr>
            <a:xfrm>
              <a:off x="2265136" y="566717"/>
              <a:ext cx="103444" cy="92953"/>
            </a:xfrm>
            <a:custGeom>
              <a:avLst/>
              <a:gdLst/>
              <a:ahLst/>
              <a:cxnLst/>
              <a:rect l="l" t="t" r="r" b="b"/>
              <a:pathLst>
                <a:path w="2349" h="2111" extrusionOk="0">
                  <a:moveTo>
                    <a:pt x="1019" y="1"/>
                  </a:moveTo>
                  <a:cubicBezTo>
                    <a:pt x="688" y="1"/>
                    <a:pt x="369" y="99"/>
                    <a:pt x="239" y="326"/>
                  </a:cubicBezTo>
                  <a:cubicBezTo>
                    <a:pt x="0" y="764"/>
                    <a:pt x="279" y="1798"/>
                    <a:pt x="697" y="2037"/>
                  </a:cubicBezTo>
                  <a:cubicBezTo>
                    <a:pt x="783" y="2088"/>
                    <a:pt x="880" y="2110"/>
                    <a:pt x="981" y="2110"/>
                  </a:cubicBezTo>
                  <a:cubicBezTo>
                    <a:pt x="1398" y="2110"/>
                    <a:pt x="1898" y="1736"/>
                    <a:pt x="2089" y="1401"/>
                  </a:cubicBezTo>
                  <a:cubicBezTo>
                    <a:pt x="2348" y="983"/>
                    <a:pt x="2189" y="426"/>
                    <a:pt x="1771" y="187"/>
                  </a:cubicBezTo>
                  <a:cubicBezTo>
                    <a:pt x="1581" y="69"/>
                    <a:pt x="1296" y="1"/>
                    <a:pt x="10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7655394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1" name="Google Shape;1261;p9"/>
          <p:cNvGrpSpPr/>
          <p:nvPr/>
        </p:nvGrpSpPr>
        <p:grpSpPr>
          <a:xfrm>
            <a:off x="-45" y="1117734"/>
            <a:ext cx="12192085" cy="2522763"/>
            <a:chOff x="1190200" y="503225"/>
            <a:chExt cx="5212075" cy="1819825"/>
          </a:xfrm>
        </p:grpSpPr>
        <p:sp>
          <p:nvSpPr>
            <p:cNvPr id="1262" name="Google Shape;1262;p9"/>
            <p:cNvSpPr/>
            <p:nvPr/>
          </p:nvSpPr>
          <p:spPr>
            <a:xfrm>
              <a:off x="1190200" y="503225"/>
              <a:ext cx="5212075" cy="838450"/>
            </a:xfrm>
            <a:custGeom>
              <a:avLst/>
              <a:gdLst/>
              <a:ahLst/>
              <a:cxnLst/>
              <a:rect l="l" t="t" r="r" b="b"/>
              <a:pathLst>
                <a:path w="208483" h="33538" extrusionOk="0">
                  <a:moveTo>
                    <a:pt x="92670" y="1"/>
                  </a:moveTo>
                  <a:cubicBezTo>
                    <a:pt x="76262" y="1"/>
                    <a:pt x="69239" y="6348"/>
                    <a:pt x="53805" y="9644"/>
                  </a:cubicBezTo>
                  <a:cubicBezTo>
                    <a:pt x="50910" y="10266"/>
                    <a:pt x="47630" y="10529"/>
                    <a:pt x="44151" y="10529"/>
                  </a:cubicBezTo>
                  <a:cubicBezTo>
                    <a:pt x="25060" y="10529"/>
                    <a:pt x="0" y="2605"/>
                    <a:pt x="0" y="2605"/>
                  </a:cubicBezTo>
                  <a:lnTo>
                    <a:pt x="0" y="14581"/>
                  </a:lnTo>
                  <a:cubicBezTo>
                    <a:pt x="14725" y="25374"/>
                    <a:pt x="32496" y="29268"/>
                    <a:pt x="46326" y="29268"/>
                  </a:cubicBezTo>
                  <a:cubicBezTo>
                    <a:pt x="50918" y="29268"/>
                    <a:pt x="55075" y="28839"/>
                    <a:pt x="58542" y="28090"/>
                  </a:cubicBezTo>
                  <a:cubicBezTo>
                    <a:pt x="65148" y="26668"/>
                    <a:pt x="71072" y="25583"/>
                    <a:pt x="78086" y="25583"/>
                  </a:cubicBezTo>
                  <a:cubicBezTo>
                    <a:pt x="85875" y="25583"/>
                    <a:pt x="95009" y="26922"/>
                    <a:pt x="107910" y="30626"/>
                  </a:cubicBezTo>
                  <a:cubicBezTo>
                    <a:pt x="114932" y="32663"/>
                    <a:pt x="122288" y="33537"/>
                    <a:pt x="129656" y="33537"/>
                  </a:cubicBezTo>
                  <a:cubicBezTo>
                    <a:pt x="147981" y="33537"/>
                    <a:pt x="166382" y="28129"/>
                    <a:pt x="179895" y="21752"/>
                  </a:cubicBezTo>
                  <a:cubicBezTo>
                    <a:pt x="186211" y="18784"/>
                    <a:pt x="191492" y="17794"/>
                    <a:pt x="195727" y="17794"/>
                  </a:cubicBezTo>
                  <a:cubicBezTo>
                    <a:pt x="204198" y="17794"/>
                    <a:pt x="208482" y="21752"/>
                    <a:pt x="208482" y="21752"/>
                  </a:cubicBezTo>
                  <a:lnTo>
                    <a:pt x="208482" y="7909"/>
                  </a:lnTo>
                  <a:cubicBezTo>
                    <a:pt x="208482" y="7909"/>
                    <a:pt x="202602" y="3095"/>
                    <a:pt x="188728" y="3095"/>
                  </a:cubicBezTo>
                  <a:cubicBezTo>
                    <a:pt x="183909" y="3095"/>
                    <a:pt x="178125" y="3676"/>
                    <a:pt x="171289" y="5241"/>
                  </a:cubicBezTo>
                  <a:cubicBezTo>
                    <a:pt x="163497" y="7034"/>
                    <a:pt x="156765" y="7736"/>
                    <a:pt x="150488" y="7736"/>
                  </a:cubicBezTo>
                  <a:cubicBezTo>
                    <a:pt x="135401" y="7736"/>
                    <a:pt x="122941" y="3680"/>
                    <a:pt x="104708" y="971"/>
                  </a:cubicBezTo>
                  <a:cubicBezTo>
                    <a:pt x="100146" y="293"/>
                    <a:pt x="96191" y="1"/>
                    <a:pt x="92670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3" name="Google Shape;1263;p9"/>
            <p:cNvSpPr/>
            <p:nvPr/>
          </p:nvSpPr>
          <p:spPr>
            <a:xfrm>
              <a:off x="1190200" y="1484650"/>
              <a:ext cx="5212075" cy="838400"/>
            </a:xfrm>
            <a:custGeom>
              <a:avLst/>
              <a:gdLst/>
              <a:ahLst/>
              <a:cxnLst/>
              <a:rect l="l" t="t" r="r" b="b"/>
              <a:pathLst>
                <a:path w="208483" h="33536" extrusionOk="0">
                  <a:moveTo>
                    <a:pt x="78912" y="1"/>
                  </a:moveTo>
                  <a:cubicBezTo>
                    <a:pt x="60551" y="1"/>
                    <a:pt x="42119" y="5398"/>
                    <a:pt x="28587" y="11783"/>
                  </a:cubicBezTo>
                  <a:cubicBezTo>
                    <a:pt x="22271" y="14752"/>
                    <a:pt x="16990" y="15742"/>
                    <a:pt x="12755" y="15742"/>
                  </a:cubicBezTo>
                  <a:cubicBezTo>
                    <a:pt x="4285" y="15742"/>
                    <a:pt x="0" y="11783"/>
                    <a:pt x="0" y="11783"/>
                  </a:cubicBezTo>
                  <a:lnTo>
                    <a:pt x="0" y="25626"/>
                  </a:lnTo>
                  <a:cubicBezTo>
                    <a:pt x="0" y="25626"/>
                    <a:pt x="5885" y="30427"/>
                    <a:pt x="19773" y="30427"/>
                  </a:cubicBezTo>
                  <a:cubicBezTo>
                    <a:pt x="24588" y="30427"/>
                    <a:pt x="30365" y="29849"/>
                    <a:pt x="37193" y="28295"/>
                  </a:cubicBezTo>
                  <a:cubicBezTo>
                    <a:pt x="44980" y="26512"/>
                    <a:pt x="51712" y="25814"/>
                    <a:pt x="57989" y="25814"/>
                  </a:cubicBezTo>
                  <a:cubicBezTo>
                    <a:pt x="73089" y="25814"/>
                    <a:pt x="85561" y="29855"/>
                    <a:pt x="103774" y="32565"/>
                  </a:cubicBezTo>
                  <a:cubicBezTo>
                    <a:pt x="108337" y="33243"/>
                    <a:pt x="112291" y="33535"/>
                    <a:pt x="115813" y="33535"/>
                  </a:cubicBezTo>
                  <a:cubicBezTo>
                    <a:pt x="132221" y="33535"/>
                    <a:pt x="139249" y="27187"/>
                    <a:pt x="154710" y="23892"/>
                  </a:cubicBezTo>
                  <a:cubicBezTo>
                    <a:pt x="157580" y="23279"/>
                    <a:pt x="160831" y="23020"/>
                    <a:pt x="164279" y="23020"/>
                  </a:cubicBezTo>
                  <a:cubicBezTo>
                    <a:pt x="183359" y="23020"/>
                    <a:pt x="208482" y="30964"/>
                    <a:pt x="208482" y="30964"/>
                  </a:cubicBezTo>
                  <a:lnTo>
                    <a:pt x="208482" y="18955"/>
                  </a:lnTo>
                  <a:cubicBezTo>
                    <a:pt x="193767" y="8176"/>
                    <a:pt x="175981" y="4272"/>
                    <a:pt x="162147" y="4272"/>
                  </a:cubicBezTo>
                  <a:cubicBezTo>
                    <a:pt x="157573" y="4272"/>
                    <a:pt x="153430" y="4699"/>
                    <a:pt x="149974" y="5445"/>
                  </a:cubicBezTo>
                  <a:cubicBezTo>
                    <a:pt x="143394" y="6865"/>
                    <a:pt x="137479" y="7949"/>
                    <a:pt x="130477" y="7949"/>
                  </a:cubicBezTo>
                  <a:cubicBezTo>
                    <a:pt x="122676" y="7949"/>
                    <a:pt x="113526" y="6604"/>
                    <a:pt x="100605" y="2877"/>
                  </a:cubicBezTo>
                  <a:cubicBezTo>
                    <a:pt x="93598" y="865"/>
                    <a:pt x="86261" y="1"/>
                    <a:pt x="78912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264" name="Google Shape;1264;p9"/>
          <p:cNvGrpSpPr/>
          <p:nvPr/>
        </p:nvGrpSpPr>
        <p:grpSpPr>
          <a:xfrm>
            <a:off x="-59" y="49"/>
            <a:ext cx="12192110" cy="6857948"/>
            <a:chOff x="-45" y="36"/>
            <a:chExt cx="9144083" cy="5143461"/>
          </a:xfrm>
        </p:grpSpPr>
        <p:sp>
          <p:nvSpPr>
            <p:cNvPr id="1265" name="Google Shape;1265;p9"/>
            <p:cNvSpPr/>
            <p:nvPr/>
          </p:nvSpPr>
          <p:spPr>
            <a:xfrm flipH="1">
              <a:off x="8732199" y="13062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6" name="Google Shape;1266;p9"/>
            <p:cNvSpPr/>
            <p:nvPr/>
          </p:nvSpPr>
          <p:spPr>
            <a:xfrm flipH="1">
              <a:off x="8700624" y="874478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7" name="Google Shape;1267;p9"/>
            <p:cNvSpPr/>
            <p:nvPr/>
          </p:nvSpPr>
          <p:spPr>
            <a:xfrm flipH="1">
              <a:off x="8092554" y="657970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518" y="0"/>
                  </a:moveTo>
                  <a:cubicBezTo>
                    <a:pt x="260" y="0"/>
                    <a:pt x="1" y="438"/>
                    <a:pt x="1" y="736"/>
                  </a:cubicBezTo>
                  <a:cubicBezTo>
                    <a:pt x="1" y="1015"/>
                    <a:pt x="240" y="1274"/>
                    <a:pt x="518" y="1274"/>
                  </a:cubicBezTo>
                  <a:cubicBezTo>
                    <a:pt x="817" y="1274"/>
                    <a:pt x="1274" y="1035"/>
                    <a:pt x="1274" y="736"/>
                  </a:cubicBezTo>
                  <a:cubicBezTo>
                    <a:pt x="1274" y="438"/>
                    <a:pt x="83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8" name="Google Shape;1268;p9"/>
            <p:cNvSpPr/>
            <p:nvPr/>
          </p:nvSpPr>
          <p:spPr>
            <a:xfrm flipH="1">
              <a:off x="8570097" y="18224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9" name="Google Shape;1269;p9"/>
            <p:cNvSpPr/>
            <p:nvPr/>
          </p:nvSpPr>
          <p:spPr>
            <a:xfrm flipH="1">
              <a:off x="9061644" y="146394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0" name="Google Shape;1270;p9"/>
            <p:cNvSpPr/>
            <p:nvPr/>
          </p:nvSpPr>
          <p:spPr>
            <a:xfrm flipH="1">
              <a:off x="7425783" y="321562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1" name="Google Shape;1271;p9"/>
            <p:cNvSpPr/>
            <p:nvPr/>
          </p:nvSpPr>
          <p:spPr>
            <a:xfrm flipH="1">
              <a:off x="8966126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2" name="Google Shape;1272;p9"/>
            <p:cNvSpPr/>
            <p:nvPr/>
          </p:nvSpPr>
          <p:spPr>
            <a:xfrm flipH="1">
              <a:off x="7919091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3" name="Google Shape;1273;p9"/>
            <p:cNvSpPr/>
            <p:nvPr/>
          </p:nvSpPr>
          <p:spPr>
            <a:xfrm flipH="1">
              <a:off x="6849244" y="75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4" name="Google Shape;1274;p9"/>
            <p:cNvSpPr/>
            <p:nvPr/>
          </p:nvSpPr>
          <p:spPr>
            <a:xfrm flipH="1">
              <a:off x="6444688" y="407888"/>
              <a:ext cx="55223" cy="56141"/>
            </a:xfrm>
            <a:custGeom>
              <a:avLst/>
              <a:gdLst/>
              <a:ahLst/>
              <a:cxnLst/>
              <a:rect l="l" t="t" r="r" b="b"/>
              <a:pathLst>
                <a:path w="1254" h="1275" extrusionOk="0">
                  <a:moveTo>
                    <a:pt x="736" y="1"/>
                  </a:moveTo>
                  <a:cubicBezTo>
                    <a:pt x="438" y="21"/>
                    <a:pt x="0" y="478"/>
                    <a:pt x="0" y="757"/>
                  </a:cubicBezTo>
                  <a:cubicBezTo>
                    <a:pt x="0" y="1035"/>
                    <a:pt x="438" y="1274"/>
                    <a:pt x="736" y="1274"/>
                  </a:cubicBezTo>
                  <a:cubicBezTo>
                    <a:pt x="1035" y="1274"/>
                    <a:pt x="1254" y="1015"/>
                    <a:pt x="1254" y="757"/>
                  </a:cubicBezTo>
                  <a:cubicBezTo>
                    <a:pt x="1254" y="458"/>
                    <a:pt x="1015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5" name="Google Shape;1275;p9"/>
            <p:cNvSpPr/>
            <p:nvPr/>
          </p:nvSpPr>
          <p:spPr>
            <a:xfrm flipH="1">
              <a:off x="6849253" y="531628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6" name="Google Shape;1276;p9"/>
            <p:cNvSpPr/>
            <p:nvPr/>
          </p:nvSpPr>
          <p:spPr>
            <a:xfrm flipH="1">
              <a:off x="4398601" y="182243"/>
              <a:ext cx="55223" cy="56097"/>
            </a:xfrm>
            <a:custGeom>
              <a:avLst/>
              <a:gdLst/>
              <a:ahLst/>
              <a:cxnLst/>
              <a:rect l="l" t="t" r="r" b="b"/>
              <a:pathLst>
                <a:path w="1254" h="1274" extrusionOk="0">
                  <a:moveTo>
                    <a:pt x="737" y="1"/>
                  </a:moveTo>
                  <a:cubicBezTo>
                    <a:pt x="438" y="1"/>
                    <a:pt x="0" y="458"/>
                    <a:pt x="0" y="757"/>
                  </a:cubicBezTo>
                  <a:cubicBezTo>
                    <a:pt x="0" y="1055"/>
                    <a:pt x="438" y="1274"/>
                    <a:pt x="737" y="1274"/>
                  </a:cubicBezTo>
                  <a:cubicBezTo>
                    <a:pt x="1035" y="1274"/>
                    <a:pt x="1254" y="1035"/>
                    <a:pt x="1254" y="757"/>
                  </a:cubicBezTo>
                  <a:cubicBezTo>
                    <a:pt x="1254" y="458"/>
                    <a:pt x="1015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7" name="Google Shape;1277;p9"/>
            <p:cNvSpPr/>
            <p:nvPr/>
          </p:nvSpPr>
          <p:spPr>
            <a:xfrm flipH="1">
              <a:off x="5695271" y="321562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8" name="Google Shape;1278;p9"/>
            <p:cNvSpPr/>
            <p:nvPr/>
          </p:nvSpPr>
          <p:spPr>
            <a:xfrm flipH="1">
              <a:off x="5062730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9" name="Google Shape;1279;p9"/>
            <p:cNvSpPr/>
            <p:nvPr/>
          </p:nvSpPr>
          <p:spPr>
            <a:xfrm flipH="1">
              <a:off x="6149180" y="18924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0" name="Google Shape;1280;p9"/>
            <p:cNvSpPr/>
            <p:nvPr/>
          </p:nvSpPr>
          <p:spPr>
            <a:xfrm flipH="1">
              <a:off x="5791727" y="36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1" name="Google Shape;1281;p9"/>
            <p:cNvSpPr/>
            <p:nvPr/>
          </p:nvSpPr>
          <p:spPr>
            <a:xfrm flipH="1">
              <a:off x="403674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2" name="Google Shape;1282;p9"/>
            <p:cNvSpPr/>
            <p:nvPr/>
          </p:nvSpPr>
          <p:spPr>
            <a:xfrm flipH="1">
              <a:off x="8562214" y="19817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3" name="Google Shape;1283;p9"/>
            <p:cNvSpPr/>
            <p:nvPr/>
          </p:nvSpPr>
          <p:spPr>
            <a:xfrm flipH="1">
              <a:off x="9101938" y="2113112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4" name="Google Shape;1284;p9"/>
            <p:cNvSpPr/>
            <p:nvPr/>
          </p:nvSpPr>
          <p:spPr>
            <a:xfrm flipH="1">
              <a:off x="8958244" y="3344877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5" name="Google Shape;1285;p9"/>
            <p:cNvSpPr/>
            <p:nvPr/>
          </p:nvSpPr>
          <p:spPr>
            <a:xfrm flipH="1">
              <a:off x="8562214" y="152527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6" name="Google Shape;1286;p9"/>
            <p:cNvSpPr/>
            <p:nvPr/>
          </p:nvSpPr>
          <p:spPr>
            <a:xfrm flipH="1">
              <a:off x="8145135" y="103642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7" name="Google Shape;1287;p9"/>
            <p:cNvSpPr/>
            <p:nvPr/>
          </p:nvSpPr>
          <p:spPr>
            <a:xfrm flipH="1">
              <a:off x="8937194" y="2015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8" name="Google Shape;1288;p9"/>
            <p:cNvSpPr/>
            <p:nvPr/>
          </p:nvSpPr>
          <p:spPr>
            <a:xfrm flipH="1">
              <a:off x="8254657" y="24181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9" name="Google Shape;1289;p9"/>
            <p:cNvSpPr/>
            <p:nvPr/>
          </p:nvSpPr>
          <p:spPr>
            <a:xfrm flipH="1">
              <a:off x="7646587" y="483601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0" name="Google Shape;1290;p9"/>
            <p:cNvSpPr/>
            <p:nvPr/>
          </p:nvSpPr>
          <p:spPr>
            <a:xfrm flipH="1">
              <a:off x="8732906" y="2494112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38" y="956"/>
                  </a:cubicBezTo>
                  <a:cubicBezTo>
                    <a:pt x="75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1" name="Google Shape;1291;p9"/>
            <p:cNvSpPr/>
            <p:nvPr/>
          </p:nvSpPr>
          <p:spPr>
            <a:xfrm>
              <a:off x="804602" y="1444234"/>
              <a:ext cx="102563" cy="93085"/>
            </a:xfrm>
            <a:custGeom>
              <a:avLst/>
              <a:gdLst/>
              <a:ahLst/>
              <a:cxnLst/>
              <a:rect l="l" t="t" r="r" b="b"/>
              <a:pathLst>
                <a:path w="2329" h="2114" extrusionOk="0">
                  <a:moveTo>
                    <a:pt x="1302" y="1"/>
                  </a:moveTo>
                  <a:cubicBezTo>
                    <a:pt x="1031" y="1"/>
                    <a:pt x="753" y="64"/>
                    <a:pt x="557" y="170"/>
                  </a:cubicBezTo>
                  <a:cubicBezTo>
                    <a:pt x="140" y="429"/>
                    <a:pt x="0" y="986"/>
                    <a:pt x="239" y="1404"/>
                  </a:cubicBezTo>
                  <a:cubicBezTo>
                    <a:pt x="447" y="1739"/>
                    <a:pt x="950" y="2114"/>
                    <a:pt x="1357" y="2114"/>
                  </a:cubicBezTo>
                  <a:cubicBezTo>
                    <a:pt x="1456" y="2114"/>
                    <a:pt x="1550" y="2091"/>
                    <a:pt x="1632" y="2040"/>
                  </a:cubicBezTo>
                  <a:cubicBezTo>
                    <a:pt x="2050" y="1802"/>
                    <a:pt x="2328" y="747"/>
                    <a:pt x="2109" y="329"/>
                  </a:cubicBezTo>
                  <a:cubicBezTo>
                    <a:pt x="1966" y="98"/>
                    <a:pt x="1639" y="1"/>
                    <a:pt x="1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2" name="Google Shape;1292;p9"/>
            <p:cNvSpPr/>
            <p:nvPr/>
          </p:nvSpPr>
          <p:spPr>
            <a:xfrm>
              <a:off x="370587" y="13062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3" name="Google Shape;1293;p9"/>
            <p:cNvSpPr/>
            <p:nvPr/>
          </p:nvSpPr>
          <p:spPr>
            <a:xfrm>
              <a:off x="339937" y="874478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4" name="Google Shape;1294;p9"/>
            <p:cNvSpPr/>
            <p:nvPr/>
          </p:nvSpPr>
          <p:spPr>
            <a:xfrm>
              <a:off x="995303" y="657970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518" y="0"/>
                  </a:moveTo>
                  <a:cubicBezTo>
                    <a:pt x="260" y="0"/>
                    <a:pt x="1" y="438"/>
                    <a:pt x="1" y="736"/>
                  </a:cubicBezTo>
                  <a:cubicBezTo>
                    <a:pt x="1" y="1015"/>
                    <a:pt x="240" y="1274"/>
                    <a:pt x="518" y="1274"/>
                  </a:cubicBezTo>
                  <a:cubicBezTo>
                    <a:pt x="817" y="1274"/>
                    <a:pt x="1274" y="1035"/>
                    <a:pt x="1274" y="736"/>
                  </a:cubicBezTo>
                  <a:cubicBezTo>
                    <a:pt x="1274" y="438"/>
                    <a:pt x="83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5" name="Google Shape;1295;p9"/>
            <p:cNvSpPr/>
            <p:nvPr/>
          </p:nvSpPr>
          <p:spPr>
            <a:xfrm>
              <a:off x="517805" y="18224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6" name="Google Shape;1296;p9"/>
            <p:cNvSpPr/>
            <p:nvPr/>
          </p:nvSpPr>
          <p:spPr>
            <a:xfrm>
              <a:off x="26258" y="146394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7" name="Google Shape;1297;p9"/>
            <p:cNvSpPr/>
            <p:nvPr/>
          </p:nvSpPr>
          <p:spPr>
            <a:xfrm>
              <a:off x="1662956" y="321562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8" name="Google Shape;1298;p9"/>
            <p:cNvSpPr/>
            <p:nvPr/>
          </p:nvSpPr>
          <p:spPr>
            <a:xfrm>
              <a:off x="135779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9" name="Google Shape;1299;p9"/>
            <p:cNvSpPr/>
            <p:nvPr/>
          </p:nvSpPr>
          <p:spPr>
            <a:xfrm>
              <a:off x="118281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0" name="Google Shape;1300;p9"/>
            <p:cNvSpPr/>
            <p:nvPr/>
          </p:nvSpPr>
          <p:spPr>
            <a:xfrm>
              <a:off x="2190437" y="75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1" name="Google Shape;1301;p9"/>
            <p:cNvSpPr/>
            <p:nvPr/>
          </p:nvSpPr>
          <p:spPr>
            <a:xfrm>
              <a:off x="4842582" y="258443"/>
              <a:ext cx="55223" cy="56097"/>
            </a:xfrm>
            <a:custGeom>
              <a:avLst/>
              <a:gdLst/>
              <a:ahLst/>
              <a:cxnLst/>
              <a:rect l="l" t="t" r="r" b="b"/>
              <a:pathLst>
                <a:path w="1254" h="1274" extrusionOk="0">
                  <a:moveTo>
                    <a:pt x="737" y="1"/>
                  </a:moveTo>
                  <a:cubicBezTo>
                    <a:pt x="438" y="1"/>
                    <a:pt x="0" y="458"/>
                    <a:pt x="0" y="757"/>
                  </a:cubicBezTo>
                  <a:cubicBezTo>
                    <a:pt x="0" y="1055"/>
                    <a:pt x="438" y="1274"/>
                    <a:pt x="737" y="1274"/>
                  </a:cubicBezTo>
                  <a:cubicBezTo>
                    <a:pt x="1035" y="1274"/>
                    <a:pt x="1254" y="1035"/>
                    <a:pt x="1254" y="757"/>
                  </a:cubicBezTo>
                  <a:cubicBezTo>
                    <a:pt x="1254" y="458"/>
                    <a:pt x="1015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2" name="Google Shape;1302;p9"/>
            <p:cNvSpPr/>
            <p:nvPr/>
          </p:nvSpPr>
          <p:spPr>
            <a:xfrm>
              <a:off x="2935387" y="473962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3" name="Google Shape;1303;p9"/>
            <p:cNvSpPr/>
            <p:nvPr/>
          </p:nvSpPr>
          <p:spPr>
            <a:xfrm>
              <a:off x="403917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4" name="Google Shape;1304;p9"/>
            <p:cNvSpPr/>
            <p:nvPr/>
          </p:nvSpPr>
          <p:spPr>
            <a:xfrm>
              <a:off x="2952726" y="18924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5" name="Google Shape;1305;p9"/>
            <p:cNvSpPr/>
            <p:nvPr/>
          </p:nvSpPr>
          <p:spPr>
            <a:xfrm>
              <a:off x="3311059" y="36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6" name="Google Shape;1306;p9"/>
            <p:cNvSpPr/>
            <p:nvPr/>
          </p:nvSpPr>
          <p:spPr>
            <a:xfrm>
              <a:off x="3737047" y="27865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7" name="Google Shape;1307;p9"/>
            <p:cNvSpPr/>
            <p:nvPr/>
          </p:nvSpPr>
          <p:spPr>
            <a:xfrm>
              <a:off x="5065161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8" name="Google Shape;1308;p9"/>
            <p:cNvSpPr/>
            <p:nvPr/>
          </p:nvSpPr>
          <p:spPr>
            <a:xfrm>
              <a:off x="387291" y="25151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9" name="Google Shape;1309;p9"/>
            <p:cNvSpPr/>
            <p:nvPr/>
          </p:nvSpPr>
          <p:spPr>
            <a:xfrm>
              <a:off x="-32" y="2113112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0" name="Google Shape;1310;p9"/>
            <p:cNvSpPr/>
            <p:nvPr/>
          </p:nvSpPr>
          <p:spPr>
            <a:xfrm>
              <a:off x="144543" y="3344877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1" name="Google Shape;1311;p9"/>
            <p:cNvSpPr/>
            <p:nvPr/>
          </p:nvSpPr>
          <p:spPr>
            <a:xfrm>
              <a:off x="768291" y="190627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2" name="Google Shape;1312;p9"/>
            <p:cNvSpPr/>
            <p:nvPr/>
          </p:nvSpPr>
          <p:spPr>
            <a:xfrm>
              <a:off x="165593" y="2015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3" name="Google Shape;1313;p9"/>
            <p:cNvSpPr/>
            <p:nvPr/>
          </p:nvSpPr>
          <p:spPr>
            <a:xfrm>
              <a:off x="848130" y="24181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4" name="Google Shape;1314;p9"/>
            <p:cNvSpPr/>
            <p:nvPr/>
          </p:nvSpPr>
          <p:spPr>
            <a:xfrm rot="10800000">
              <a:off x="8732187" y="379605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5" name="Google Shape;1315;p9"/>
            <p:cNvSpPr/>
            <p:nvPr/>
          </p:nvSpPr>
          <p:spPr>
            <a:xfrm rot="10800000">
              <a:off x="8700612" y="4176015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6" name="Google Shape;1316;p9"/>
            <p:cNvSpPr/>
            <p:nvPr/>
          </p:nvSpPr>
          <p:spPr>
            <a:xfrm rot="10800000">
              <a:off x="8570085" y="490519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7" name="Google Shape;1317;p9"/>
            <p:cNvSpPr/>
            <p:nvPr/>
          </p:nvSpPr>
          <p:spPr>
            <a:xfrm rot="10800000">
              <a:off x="9061631" y="362345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8" name="Google Shape;1318;p9"/>
            <p:cNvSpPr/>
            <p:nvPr/>
          </p:nvSpPr>
          <p:spPr>
            <a:xfrm rot="10800000">
              <a:off x="7425770" y="4765874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9" name="Google Shape;1319;p9"/>
            <p:cNvSpPr/>
            <p:nvPr/>
          </p:nvSpPr>
          <p:spPr>
            <a:xfrm rot="10800000">
              <a:off x="8966114" y="463796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0" name="Google Shape;1320;p9"/>
            <p:cNvSpPr/>
            <p:nvPr/>
          </p:nvSpPr>
          <p:spPr>
            <a:xfrm rot="10800000">
              <a:off x="7919078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1" name="Google Shape;1321;p9"/>
            <p:cNvSpPr/>
            <p:nvPr/>
          </p:nvSpPr>
          <p:spPr>
            <a:xfrm rot="10800000">
              <a:off x="6849231" y="4975557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2" name="Google Shape;1322;p9"/>
            <p:cNvSpPr/>
            <p:nvPr/>
          </p:nvSpPr>
          <p:spPr>
            <a:xfrm rot="10800000">
              <a:off x="6444676" y="4679504"/>
              <a:ext cx="55223" cy="56141"/>
            </a:xfrm>
            <a:custGeom>
              <a:avLst/>
              <a:gdLst/>
              <a:ahLst/>
              <a:cxnLst/>
              <a:rect l="l" t="t" r="r" b="b"/>
              <a:pathLst>
                <a:path w="1254" h="1275" extrusionOk="0">
                  <a:moveTo>
                    <a:pt x="736" y="1"/>
                  </a:moveTo>
                  <a:cubicBezTo>
                    <a:pt x="438" y="21"/>
                    <a:pt x="0" y="478"/>
                    <a:pt x="0" y="757"/>
                  </a:cubicBezTo>
                  <a:cubicBezTo>
                    <a:pt x="0" y="1035"/>
                    <a:pt x="438" y="1274"/>
                    <a:pt x="736" y="1274"/>
                  </a:cubicBezTo>
                  <a:cubicBezTo>
                    <a:pt x="1035" y="1274"/>
                    <a:pt x="1254" y="1015"/>
                    <a:pt x="1254" y="757"/>
                  </a:cubicBezTo>
                  <a:cubicBezTo>
                    <a:pt x="1254" y="458"/>
                    <a:pt x="1015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3" name="Google Shape;1323;p9"/>
            <p:cNvSpPr/>
            <p:nvPr/>
          </p:nvSpPr>
          <p:spPr>
            <a:xfrm rot="10800000">
              <a:off x="6849240" y="4518865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4" name="Google Shape;1324;p9"/>
            <p:cNvSpPr/>
            <p:nvPr/>
          </p:nvSpPr>
          <p:spPr>
            <a:xfrm rot="10800000">
              <a:off x="5542859" y="47658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5" name="Google Shape;1325;p9"/>
            <p:cNvSpPr/>
            <p:nvPr/>
          </p:nvSpPr>
          <p:spPr>
            <a:xfrm rot="10800000">
              <a:off x="5062718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6" name="Google Shape;1326;p9"/>
            <p:cNvSpPr/>
            <p:nvPr/>
          </p:nvSpPr>
          <p:spPr>
            <a:xfrm rot="10800000">
              <a:off x="6149167" y="49130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7" name="Google Shape;1327;p9"/>
            <p:cNvSpPr/>
            <p:nvPr/>
          </p:nvSpPr>
          <p:spPr>
            <a:xfrm rot="10800000">
              <a:off x="5791715" y="5102283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8" name="Google Shape;1328;p9"/>
            <p:cNvSpPr/>
            <p:nvPr/>
          </p:nvSpPr>
          <p:spPr>
            <a:xfrm rot="10800000">
              <a:off x="4983847" y="474746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9" name="Google Shape;1329;p9"/>
            <p:cNvSpPr/>
            <p:nvPr/>
          </p:nvSpPr>
          <p:spPr>
            <a:xfrm rot="10800000">
              <a:off x="4036732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0" name="Google Shape;1330;p9"/>
            <p:cNvSpPr/>
            <p:nvPr/>
          </p:nvSpPr>
          <p:spPr>
            <a:xfrm rot="10800000">
              <a:off x="8604258" y="2827883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1"/>
                  </a:moveTo>
                  <a:cubicBezTo>
                    <a:pt x="319" y="1"/>
                    <a:pt x="1" y="319"/>
                    <a:pt x="1" y="558"/>
                  </a:cubicBezTo>
                  <a:cubicBezTo>
                    <a:pt x="1" y="777"/>
                    <a:pt x="319" y="956"/>
                    <a:pt x="53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1" name="Google Shape;1331;p9"/>
            <p:cNvSpPr/>
            <p:nvPr/>
          </p:nvSpPr>
          <p:spPr>
            <a:xfrm rot="10800000">
              <a:off x="9101926" y="2988326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2" name="Google Shape;1332;p9"/>
            <p:cNvSpPr/>
            <p:nvPr/>
          </p:nvSpPr>
          <p:spPr>
            <a:xfrm rot="10800000">
              <a:off x="8958231" y="1756561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3" name="Google Shape;1333;p9"/>
            <p:cNvSpPr/>
            <p:nvPr/>
          </p:nvSpPr>
          <p:spPr>
            <a:xfrm rot="10800000">
              <a:off x="8562202" y="3577041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4" name="Google Shape;1334;p9"/>
            <p:cNvSpPr/>
            <p:nvPr/>
          </p:nvSpPr>
          <p:spPr>
            <a:xfrm rot="10800000">
              <a:off x="8145123" y="436980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5" name="Google Shape;1335;p9"/>
            <p:cNvSpPr/>
            <p:nvPr/>
          </p:nvSpPr>
          <p:spPr>
            <a:xfrm rot="10800000">
              <a:off x="8937181" y="508127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6" name="Google Shape;1336;p9"/>
            <p:cNvSpPr/>
            <p:nvPr/>
          </p:nvSpPr>
          <p:spPr>
            <a:xfrm rot="10800000">
              <a:off x="8254644" y="486050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7" name="Google Shape;1337;p9"/>
            <p:cNvSpPr/>
            <p:nvPr/>
          </p:nvSpPr>
          <p:spPr>
            <a:xfrm rot="10800000" flipH="1">
              <a:off x="370575" y="379605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8" name="Google Shape;1338;p9"/>
            <p:cNvSpPr/>
            <p:nvPr/>
          </p:nvSpPr>
          <p:spPr>
            <a:xfrm rot="10800000" flipH="1">
              <a:off x="339925" y="4176015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9" name="Google Shape;1339;p9"/>
            <p:cNvSpPr/>
            <p:nvPr/>
          </p:nvSpPr>
          <p:spPr>
            <a:xfrm rot="10800000" flipH="1">
              <a:off x="517792" y="490519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0" name="Google Shape;1340;p9"/>
            <p:cNvSpPr/>
            <p:nvPr/>
          </p:nvSpPr>
          <p:spPr>
            <a:xfrm rot="10800000" flipH="1">
              <a:off x="26246" y="362345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1" name="Google Shape;1341;p9"/>
            <p:cNvSpPr/>
            <p:nvPr/>
          </p:nvSpPr>
          <p:spPr>
            <a:xfrm rot="10800000" flipH="1">
              <a:off x="1358143" y="4765874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2" name="Google Shape;1342;p9"/>
            <p:cNvSpPr/>
            <p:nvPr/>
          </p:nvSpPr>
          <p:spPr>
            <a:xfrm rot="10800000" flipH="1">
              <a:off x="135767" y="463796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3" name="Google Shape;1343;p9"/>
            <p:cNvSpPr/>
            <p:nvPr/>
          </p:nvSpPr>
          <p:spPr>
            <a:xfrm rot="10800000" flipH="1">
              <a:off x="2190425" y="4975557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4" name="Google Shape;1344;p9"/>
            <p:cNvSpPr/>
            <p:nvPr/>
          </p:nvSpPr>
          <p:spPr>
            <a:xfrm rot="10800000" flipH="1">
              <a:off x="2935374" y="46134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5" name="Google Shape;1345;p9"/>
            <p:cNvSpPr/>
            <p:nvPr/>
          </p:nvSpPr>
          <p:spPr>
            <a:xfrm rot="10800000" flipH="1">
              <a:off x="4039163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6" name="Google Shape;1346;p9"/>
            <p:cNvSpPr/>
            <p:nvPr/>
          </p:nvSpPr>
          <p:spPr>
            <a:xfrm rot="10800000" flipH="1">
              <a:off x="2952714" y="49130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7" name="Google Shape;1347;p9"/>
            <p:cNvSpPr/>
            <p:nvPr/>
          </p:nvSpPr>
          <p:spPr>
            <a:xfrm rot="10800000" flipH="1">
              <a:off x="3311047" y="5102283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8" name="Google Shape;1348;p9"/>
            <p:cNvSpPr/>
            <p:nvPr/>
          </p:nvSpPr>
          <p:spPr>
            <a:xfrm rot="10800000" flipH="1">
              <a:off x="4118034" y="474746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9" name="Google Shape;1349;p9"/>
            <p:cNvSpPr/>
            <p:nvPr/>
          </p:nvSpPr>
          <p:spPr>
            <a:xfrm rot="10800000" flipH="1">
              <a:off x="1698662" y="4311691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8" y="0"/>
                    <a:pt x="0" y="318"/>
                    <a:pt x="0" y="537"/>
                  </a:cubicBezTo>
                  <a:cubicBezTo>
                    <a:pt x="0" y="756"/>
                    <a:pt x="318" y="935"/>
                    <a:pt x="537" y="935"/>
                  </a:cubicBezTo>
                  <a:cubicBezTo>
                    <a:pt x="776" y="935"/>
                    <a:pt x="935" y="756"/>
                    <a:pt x="935" y="537"/>
                  </a:cubicBezTo>
                  <a:cubicBezTo>
                    <a:pt x="935" y="318"/>
                    <a:pt x="77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0" name="Google Shape;1350;p9"/>
            <p:cNvSpPr/>
            <p:nvPr/>
          </p:nvSpPr>
          <p:spPr>
            <a:xfrm rot="10800000" flipH="1">
              <a:off x="5065149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1" name="Google Shape;1351;p9"/>
            <p:cNvSpPr/>
            <p:nvPr/>
          </p:nvSpPr>
          <p:spPr>
            <a:xfrm rot="10800000" flipH="1">
              <a:off x="539679" y="31197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2" name="Google Shape;1352;p9"/>
            <p:cNvSpPr/>
            <p:nvPr/>
          </p:nvSpPr>
          <p:spPr>
            <a:xfrm rot="10800000" flipH="1">
              <a:off x="-45" y="2988326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3" name="Google Shape;1353;p9"/>
            <p:cNvSpPr/>
            <p:nvPr/>
          </p:nvSpPr>
          <p:spPr>
            <a:xfrm rot="10800000" flipH="1">
              <a:off x="144530" y="1756561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4" name="Google Shape;1354;p9"/>
            <p:cNvSpPr/>
            <p:nvPr/>
          </p:nvSpPr>
          <p:spPr>
            <a:xfrm rot="10800000" flipH="1">
              <a:off x="165580" y="508127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5" name="Google Shape;1355;p9"/>
            <p:cNvSpPr/>
            <p:nvPr/>
          </p:nvSpPr>
          <p:spPr>
            <a:xfrm rot="10800000" flipH="1">
              <a:off x="1000518" y="463190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6" name="Google Shape;1356;p9"/>
            <p:cNvSpPr/>
            <p:nvPr/>
          </p:nvSpPr>
          <p:spPr>
            <a:xfrm rot="10800000" flipH="1">
              <a:off x="1074307" y="4237674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7" name="Google Shape;1357;p9"/>
            <p:cNvSpPr/>
            <p:nvPr/>
          </p:nvSpPr>
          <p:spPr>
            <a:xfrm>
              <a:off x="2265136" y="566717"/>
              <a:ext cx="103444" cy="92953"/>
            </a:xfrm>
            <a:custGeom>
              <a:avLst/>
              <a:gdLst/>
              <a:ahLst/>
              <a:cxnLst/>
              <a:rect l="l" t="t" r="r" b="b"/>
              <a:pathLst>
                <a:path w="2349" h="2111" extrusionOk="0">
                  <a:moveTo>
                    <a:pt x="1019" y="1"/>
                  </a:moveTo>
                  <a:cubicBezTo>
                    <a:pt x="688" y="1"/>
                    <a:pt x="369" y="99"/>
                    <a:pt x="239" y="326"/>
                  </a:cubicBezTo>
                  <a:cubicBezTo>
                    <a:pt x="0" y="764"/>
                    <a:pt x="279" y="1798"/>
                    <a:pt x="697" y="2037"/>
                  </a:cubicBezTo>
                  <a:cubicBezTo>
                    <a:pt x="783" y="2088"/>
                    <a:pt x="880" y="2110"/>
                    <a:pt x="981" y="2110"/>
                  </a:cubicBezTo>
                  <a:cubicBezTo>
                    <a:pt x="1398" y="2110"/>
                    <a:pt x="1898" y="1736"/>
                    <a:pt x="2089" y="1401"/>
                  </a:cubicBezTo>
                  <a:cubicBezTo>
                    <a:pt x="2348" y="983"/>
                    <a:pt x="2189" y="426"/>
                    <a:pt x="1771" y="187"/>
                  </a:cubicBezTo>
                  <a:cubicBezTo>
                    <a:pt x="1581" y="69"/>
                    <a:pt x="1296" y="1"/>
                    <a:pt x="10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62118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userDrawn="1">
  <p:cSld name="Big number"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8" name="Google Shape;1458;p11"/>
          <p:cNvGrpSpPr/>
          <p:nvPr/>
        </p:nvGrpSpPr>
        <p:grpSpPr>
          <a:xfrm>
            <a:off x="-45" y="203334"/>
            <a:ext cx="12192085" cy="2522763"/>
            <a:chOff x="1190200" y="503225"/>
            <a:chExt cx="5212075" cy="1819825"/>
          </a:xfrm>
        </p:grpSpPr>
        <p:sp>
          <p:nvSpPr>
            <p:cNvPr id="1459" name="Google Shape;1459;p11"/>
            <p:cNvSpPr/>
            <p:nvPr/>
          </p:nvSpPr>
          <p:spPr>
            <a:xfrm>
              <a:off x="1190200" y="503225"/>
              <a:ext cx="5212075" cy="838450"/>
            </a:xfrm>
            <a:custGeom>
              <a:avLst/>
              <a:gdLst/>
              <a:ahLst/>
              <a:cxnLst/>
              <a:rect l="l" t="t" r="r" b="b"/>
              <a:pathLst>
                <a:path w="208483" h="33538" extrusionOk="0">
                  <a:moveTo>
                    <a:pt x="92670" y="1"/>
                  </a:moveTo>
                  <a:cubicBezTo>
                    <a:pt x="76262" y="1"/>
                    <a:pt x="69239" y="6348"/>
                    <a:pt x="53805" y="9644"/>
                  </a:cubicBezTo>
                  <a:cubicBezTo>
                    <a:pt x="50910" y="10266"/>
                    <a:pt x="47630" y="10529"/>
                    <a:pt x="44151" y="10529"/>
                  </a:cubicBezTo>
                  <a:cubicBezTo>
                    <a:pt x="25060" y="10529"/>
                    <a:pt x="0" y="2605"/>
                    <a:pt x="0" y="2605"/>
                  </a:cubicBezTo>
                  <a:lnTo>
                    <a:pt x="0" y="14581"/>
                  </a:lnTo>
                  <a:cubicBezTo>
                    <a:pt x="14725" y="25374"/>
                    <a:pt x="32496" y="29268"/>
                    <a:pt x="46326" y="29268"/>
                  </a:cubicBezTo>
                  <a:cubicBezTo>
                    <a:pt x="50918" y="29268"/>
                    <a:pt x="55075" y="28839"/>
                    <a:pt x="58542" y="28090"/>
                  </a:cubicBezTo>
                  <a:cubicBezTo>
                    <a:pt x="65148" y="26668"/>
                    <a:pt x="71072" y="25583"/>
                    <a:pt x="78086" y="25583"/>
                  </a:cubicBezTo>
                  <a:cubicBezTo>
                    <a:pt x="85875" y="25583"/>
                    <a:pt x="95009" y="26922"/>
                    <a:pt x="107910" y="30626"/>
                  </a:cubicBezTo>
                  <a:cubicBezTo>
                    <a:pt x="114932" y="32663"/>
                    <a:pt x="122288" y="33537"/>
                    <a:pt x="129656" y="33537"/>
                  </a:cubicBezTo>
                  <a:cubicBezTo>
                    <a:pt x="147981" y="33537"/>
                    <a:pt x="166382" y="28129"/>
                    <a:pt x="179895" y="21752"/>
                  </a:cubicBezTo>
                  <a:cubicBezTo>
                    <a:pt x="186211" y="18784"/>
                    <a:pt x="191492" y="17794"/>
                    <a:pt x="195727" y="17794"/>
                  </a:cubicBezTo>
                  <a:cubicBezTo>
                    <a:pt x="204198" y="17794"/>
                    <a:pt x="208482" y="21752"/>
                    <a:pt x="208482" y="21752"/>
                  </a:cubicBezTo>
                  <a:lnTo>
                    <a:pt x="208482" y="7909"/>
                  </a:lnTo>
                  <a:cubicBezTo>
                    <a:pt x="208482" y="7909"/>
                    <a:pt x="202602" y="3095"/>
                    <a:pt x="188728" y="3095"/>
                  </a:cubicBezTo>
                  <a:cubicBezTo>
                    <a:pt x="183909" y="3095"/>
                    <a:pt x="178125" y="3676"/>
                    <a:pt x="171289" y="5241"/>
                  </a:cubicBezTo>
                  <a:cubicBezTo>
                    <a:pt x="163497" y="7034"/>
                    <a:pt x="156765" y="7736"/>
                    <a:pt x="150488" y="7736"/>
                  </a:cubicBezTo>
                  <a:cubicBezTo>
                    <a:pt x="135401" y="7736"/>
                    <a:pt x="122941" y="3680"/>
                    <a:pt x="104708" y="971"/>
                  </a:cubicBezTo>
                  <a:cubicBezTo>
                    <a:pt x="100146" y="293"/>
                    <a:pt x="96191" y="1"/>
                    <a:pt x="92670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60" name="Google Shape;1460;p11"/>
            <p:cNvSpPr/>
            <p:nvPr/>
          </p:nvSpPr>
          <p:spPr>
            <a:xfrm>
              <a:off x="1190200" y="1484650"/>
              <a:ext cx="5212075" cy="838400"/>
            </a:xfrm>
            <a:custGeom>
              <a:avLst/>
              <a:gdLst/>
              <a:ahLst/>
              <a:cxnLst/>
              <a:rect l="l" t="t" r="r" b="b"/>
              <a:pathLst>
                <a:path w="208483" h="33536" extrusionOk="0">
                  <a:moveTo>
                    <a:pt x="78912" y="1"/>
                  </a:moveTo>
                  <a:cubicBezTo>
                    <a:pt x="60551" y="1"/>
                    <a:pt x="42119" y="5398"/>
                    <a:pt x="28587" y="11783"/>
                  </a:cubicBezTo>
                  <a:cubicBezTo>
                    <a:pt x="22271" y="14752"/>
                    <a:pt x="16990" y="15742"/>
                    <a:pt x="12755" y="15742"/>
                  </a:cubicBezTo>
                  <a:cubicBezTo>
                    <a:pt x="4285" y="15742"/>
                    <a:pt x="0" y="11783"/>
                    <a:pt x="0" y="11783"/>
                  </a:cubicBezTo>
                  <a:lnTo>
                    <a:pt x="0" y="25626"/>
                  </a:lnTo>
                  <a:cubicBezTo>
                    <a:pt x="0" y="25626"/>
                    <a:pt x="5885" y="30427"/>
                    <a:pt x="19773" y="30427"/>
                  </a:cubicBezTo>
                  <a:cubicBezTo>
                    <a:pt x="24588" y="30427"/>
                    <a:pt x="30365" y="29849"/>
                    <a:pt x="37193" y="28295"/>
                  </a:cubicBezTo>
                  <a:cubicBezTo>
                    <a:pt x="44980" y="26512"/>
                    <a:pt x="51712" y="25814"/>
                    <a:pt x="57989" y="25814"/>
                  </a:cubicBezTo>
                  <a:cubicBezTo>
                    <a:pt x="73089" y="25814"/>
                    <a:pt x="85561" y="29855"/>
                    <a:pt x="103774" y="32565"/>
                  </a:cubicBezTo>
                  <a:cubicBezTo>
                    <a:pt x="108337" y="33243"/>
                    <a:pt x="112291" y="33535"/>
                    <a:pt x="115813" y="33535"/>
                  </a:cubicBezTo>
                  <a:cubicBezTo>
                    <a:pt x="132221" y="33535"/>
                    <a:pt x="139249" y="27187"/>
                    <a:pt x="154710" y="23892"/>
                  </a:cubicBezTo>
                  <a:cubicBezTo>
                    <a:pt x="157580" y="23279"/>
                    <a:pt x="160831" y="23020"/>
                    <a:pt x="164279" y="23020"/>
                  </a:cubicBezTo>
                  <a:cubicBezTo>
                    <a:pt x="183359" y="23020"/>
                    <a:pt x="208482" y="30964"/>
                    <a:pt x="208482" y="30964"/>
                  </a:cubicBezTo>
                  <a:lnTo>
                    <a:pt x="208482" y="18955"/>
                  </a:lnTo>
                  <a:cubicBezTo>
                    <a:pt x="193767" y="8176"/>
                    <a:pt x="175981" y="4272"/>
                    <a:pt x="162147" y="4272"/>
                  </a:cubicBezTo>
                  <a:cubicBezTo>
                    <a:pt x="157573" y="4272"/>
                    <a:pt x="153430" y="4699"/>
                    <a:pt x="149974" y="5445"/>
                  </a:cubicBezTo>
                  <a:cubicBezTo>
                    <a:pt x="143394" y="6865"/>
                    <a:pt x="137479" y="7949"/>
                    <a:pt x="130477" y="7949"/>
                  </a:cubicBezTo>
                  <a:cubicBezTo>
                    <a:pt x="122676" y="7949"/>
                    <a:pt x="113526" y="6604"/>
                    <a:pt x="100605" y="2877"/>
                  </a:cubicBezTo>
                  <a:cubicBezTo>
                    <a:pt x="93598" y="865"/>
                    <a:pt x="86261" y="1"/>
                    <a:pt x="78912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61" name="Google Shape;1461;p11"/>
          <p:cNvGrpSpPr/>
          <p:nvPr/>
        </p:nvGrpSpPr>
        <p:grpSpPr>
          <a:xfrm>
            <a:off x="-59" y="49"/>
            <a:ext cx="12192110" cy="6857948"/>
            <a:chOff x="-45" y="36"/>
            <a:chExt cx="9144083" cy="5143461"/>
          </a:xfrm>
        </p:grpSpPr>
        <p:sp>
          <p:nvSpPr>
            <p:cNvPr id="1462" name="Google Shape;1462;p11"/>
            <p:cNvSpPr/>
            <p:nvPr/>
          </p:nvSpPr>
          <p:spPr>
            <a:xfrm rot="10800000" flipH="1">
              <a:off x="2401974" y="41562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463" name="Google Shape;1463;p11"/>
            <p:cNvGrpSpPr/>
            <p:nvPr/>
          </p:nvGrpSpPr>
          <p:grpSpPr>
            <a:xfrm>
              <a:off x="-45" y="36"/>
              <a:ext cx="9144083" cy="5143461"/>
              <a:chOff x="-45" y="36"/>
              <a:chExt cx="9144083" cy="5143461"/>
            </a:xfrm>
          </p:grpSpPr>
          <p:sp>
            <p:nvSpPr>
              <p:cNvPr id="1464" name="Google Shape;1464;p11"/>
              <p:cNvSpPr/>
              <p:nvPr/>
            </p:nvSpPr>
            <p:spPr>
              <a:xfrm flipH="1">
                <a:off x="7939216" y="1346550"/>
                <a:ext cx="56148" cy="56141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5" extrusionOk="0">
                    <a:moveTo>
                      <a:pt x="518" y="1"/>
                    </a:moveTo>
                    <a:cubicBezTo>
                      <a:pt x="259" y="1"/>
                      <a:pt x="1" y="458"/>
                      <a:pt x="1" y="757"/>
                    </a:cubicBezTo>
                    <a:cubicBezTo>
                      <a:pt x="1" y="1015"/>
                      <a:pt x="239" y="1274"/>
                      <a:pt x="518" y="1274"/>
                    </a:cubicBezTo>
                    <a:cubicBezTo>
                      <a:pt x="816" y="1274"/>
                      <a:pt x="1274" y="1035"/>
                      <a:pt x="1274" y="757"/>
                    </a:cubicBezTo>
                    <a:cubicBezTo>
                      <a:pt x="1274" y="478"/>
                      <a:pt x="83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65" name="Google Shape;1465;p11"/>
              <p:cNvSpPr/>
              <p:nvPr/>
            </p:nvSpPr>
            <p:spPr>
              <a:xfrm flipH="1">
                <a:off x="7627240" y="2130034"/>
                <a:ext cx="102563" cy="93085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66" name="Google Shape;1466;p11"/>
              <p:cNvSpPr/>
              <p:nvPr/>
            </p:nvSpPr>
            <p:spPr>
              <a:xfrm flipH="1">
                <a:off x="7688643" y="880466"/>
                <a:ext cx="41219" cy="41258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67" name="Google Shape;1467;p11"/>
              <p:cNvSpPr/>
              <p:nvPr/>
            </p:nvSpPr>
            <p:spPr>
              <a:xfrm flipH="1">
                <a:off x="8732199" y="1306260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68" name="Google Shape;1468;p11"/>
              <p:cNvSpPr/>
              <p:nvPr/>
            </p:nvSpPr>
            <p:spPr>
              <a:xfrm flipH="1">
                <a:off x="8700624" y="874478"/>
                <a:ext cx="103444" cy="93041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69" name="Google Shape;1469;p11"/>
              <p:cNvSpPr/>
              <p:nvPr/>
            </p:nvSpPr>
            <p:spPr>
              <a:xfrm flipH="1">
                <a:off x="8092554" y="657970"/>
                <a:ext cx="56148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70" name="Google Shape;1470;p11"/>
              <p:cNvSpPr/>
              <p:nvPr/>
            </p:nvSpPr>
            <p:spPr>
              <a:xfrm flipH="1">
                <a:off x="8570097" y="182243"/>
                <a:ext cx="56104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71" name="Google Shape;1471;p11"/>
              <p:cNvSpPr/>
              <p:nvPr/>
            </p:nvSpPr>
            <p:spPr>
              <a:xfrm flipH="1">
                <a:off x="9061644" y="1463941"/>
                <a:ext cx="56104" cy="56141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72" name="Google Shape;1472;p11"/>
              <p:cNvSpPr/>
              <p:nvPr/>
            </p:nvSpPr>
            <p:spPr>
              <a:xfrm flipH="1">
                <a:off x="7425783" y="321562"/>
                <a:ext cx="55267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73" name="Google Shape;1473;p11"/>
              <p:cNvSpPr/>
              <p:nvPr/>
            </p:nvSpPr>
            <p:spPr>
              <a:xfrm flipH="1">
                <a:off x="8966126" y="464359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74" name="Google Shape;1474;p11"/>
              <p:cNvSpPr/>
              <p:nvPr/>
            </p:nvSpPr>
            <p:spPr>
              <a:xfrm flipH="1">
                <a:off x="7919091" y="79735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75" name="Google Shape;1475;p11"/>
              <p:cNvSpPr/>
              <p:nvPr/>
            </p:nvSpPr>
            <p:spPr>
              <a:xfrm flipH="1">
                <a:off x="6849244" y="75068"/>
                <a:ext cx="104325" cy="92909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76" name="Google Shape;1476;p11"/>
              <p:cNvSpPr/>
              <p:nvPr/>
            </p:nvSpPr>
            <p:spPr>
              <a:xfrm flipH="1">
                <a:off x="6444688" y="407888"/>
                <a:ext cx="55223" cy="5614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77" name="Google Shape;1477;p11"/>
              <p:cNvSpPr/>
              <p:nvPr/>
            </p:nvSpPr>
            <p:spPr>
              <a:xfrm flipH="1">
                <a:off x="6098372" y="925560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78" name="Google Shape;1478;p11"/>
              <p:cNvSpPr/>
              <p:nvPr/>
            </p:nvSpPr>
            <p:spPr>
              <a:xfrm flipH="1">
                <a:off x="6849253" y="531628"/>
                <a:ext cx="104281" cy="93041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79" name="Google Shape;1479;p11"/>
              <p:cNvSpPr/>
              <p:nvPr/>
            </p:nvSpPr>
            <p:spPr>
              <a:xfrm flipH="1">
                <a:off x="4876100" y="657970"/>
                <a:ext cx="55267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80" name="Google Shape;1480;p11"/>
              <p:cNvSpPr/>
              <p:nvPr/>
            </p:nvSpPr>
            <p:spPr>
              <a:xfrm flipH="1">
                <a:off x="4398601" y="182243"/>
                <a:ext cx="55223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81" name="Google Shape;1481;p11"/>
              <p:cNvSpPr/>
              <p:nvPr/>
            </p:nvSpPr>
            <p:spPr>
              <a:xfrm flipH="1">
                <a:off x="5542871" y="321562"/>
                <a:ext cx="56148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82" name="Google Shape;1482;p11"/>
              <p:cNvSpPr/>
              <p:nvPr/>
            </p:nvSpPr>
            <p:spPr>
              <a:xfrm flipH="1">
                <a:off x="3710895" y="464359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83" name="Google Shape;1483;p11"/>
              <p:cNvSpPr/>
              <p:nvPr/>
            </p:nvSpPr>
            <p:spPr>
              <a:xfrm flipH="1">
                <a:off x="5062730" y="79735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84" name="Google Shape;1484;p11"/>
              <p:cNvSpPr/>
              <p:nvPr/>
            </p:nvSpPr>
            <p:spPr>
              <a:xfrm flipH="1">
                <a:off x="6149180" y="189244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85" name="Google Shape;1485;p11"/>
              <p:cNvSpPr/>
              <p:nvPr/>
            </p:nvSpPr>
            <p:spPr>
              <a:xfrm flipH="1">
                <a:off x="5791727" y="36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86" name="Google Shape;1486;p11"/>
              <p:cNvSpPr/>
              <p:nvPr/>
            </p:nvSpPr>
            <p:spPr>
              <a:xfrm flipH="1">
                <a:off x="5433350" y="604514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87" name="Google Shape;1487;p11"/>
              <p:cNvSpPr/>
              <p:nvPr/>
            </p:nvSpPr>
            <p:spPr>
              <a:xfrm flipH="1">
                <a:off x="4983859" y="354850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88" name="Google Shape;1488;p11"/>
              <p:cNvSpPr/>
              <p:nvPr/>
            </p:nvSpPr>
            <p:spPr>
              <a:xfrm flipH="1">
                <a:off x="7542501" y="3186251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89" name="Google Shape;1489;p11"/>
              <p:cNvSpPr/>
              <p:nvPr/>
            </p:nvSpPr>
            <p:spPr>
              <a:xfrm flipH="1">
                <a:off x="4612388" y="947087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90" name="Google Shape;1490;p11"/>
              <p:cNvSpPr/>
              <p:nvPr/>
            </p:nvSpPr>
            <p:spPr>
              <a:xfrm flipH="1">
                <a:off x="4036745" y="79735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91" name="Google Shape;1491;p11"/>
              <p:cNvSpPr/>
              <p:nvPr/>
            </p:nvSpPr>
            <p:spPr>
              <a:xfrm flipH="1">
                <a:off x="8562214" y="1981719"/>
                <a:ext cx="42100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92" name="Google Shape;1492;p11"/>
              <p:cNvSpPr/>
              <p:nvPr/>
            </p:nvSpPr>
            <p:spPr>
              <a:xfrm flipH="1">
                <a:off x="9101938" y="2113112"/>
                <a:ext cx="42100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93" name="Google Shape;1493;p11"/>
              <p:cNvSpPr/>
              <p:nvPr/>
            </p:nvSpPr>
            <p:spPr>
              <a:xfrm flipH="1">
                <a:off x="8958244" y="3344877"/>
                <a:ext cx="41219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94" name="Google Shape;1494;p11"/>
              <p:cNvSpPr/>
              <p:nvPr/>
            </p:nvSpPr>
            <p:spPr>
              <a:xfrm flipH="1">
                <a:off x="7349583" y="1383321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9" y="0"/>
                      <a:pt x="0" y="319"/>
                      <a:pt x="0" y="538"/>
                    </a:cubicBezTo>
                    <a:cubicBezTo>
                      <a:pt x="0" y="756"/>
                      <a:pt x="319" y="936"/>
                      <a:pt x="537" y="936"/>
                    </a:cubicBezTo>
                    <a:cubicBezTo>
                      <a:pt x="776" y="936"/>
                      <a:pt x="935" y="75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95" name="Google Shape;1495;p11"/>
              <p:cNvSpPr/>
              <p:nvPr/>
            </p:nvSpPr>
            <p:spPr>
              <a:xfrm flipH="1">
                <a:off x="8562214" y="1525278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96" name="Google Shape;1496;p11"/>
              <p:cNvSpPr/>
              <p:nvPr/>
            </p:nvSpPr>
            <p:spPr>
              <a:xfrm flipH="1">
                <a:off x="8145135" y="1036429"/>
                <a:ext cx="41219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97" name="Google Shape;1497;p11"/>
              <p:cNvSpPr/>
              <p:nvPr/>
            </p:nvSpPr>
            <p:spPr>
              <a:xfrm flipH="1">
                <a:off x="8937194" y="20159"/>
                <a:ext cx="41219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98" name="Google Shape;1498;p11"/>
              <p:cNvSpPr/>
              <p:nvPr/>
            </p:nvSpPr>
            <p:spPr>
              <a:xfrm flipH="1">
                <a:off x="8254657" y="241819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499" name="Google Shape;1499;p11"/>
              <p:cNvSpPr/>
              <p:nvPr/>
            </p:nvSpPr>
            <p:spPr>
              <a:xfrm flipH="1">
                <a:off x="7646587" y="483601"/>
                <a:ext cx="42100" cy="41258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00" name="Google Shape;1500;p11"/>
              <p:cNvSpPr/>
              <p:nvPr/>
            </p:nvSpPr>
            <p:spPr>
              <a:xfrm flipH="1">
                <a:off x="8351906" y="2265512"/>
                <a:ext cx="41219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5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01" name="Google Shape;1501;p11"/>
              <p:cNvSpPr/>
              <p:nvPr/>
            </p:nvSpPr>
            <p:spPr>
              <a:xfrm>
                <a:off x="1566602" y="1444234"/>
                <a:ext cx="102563" cy="93085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02" name="Google Shape;1502;p11"/>
              <p:cNvSpPr/>
              <p:nvPr/>
            </p:nvSpPr>
            <p:spPr>
              <a:xfrm>
                <a:off x="1144282" y="2061381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8" y="0"/>
                    </a:moveTo>
                    <a:cubicBezTo>
                      <a:pt x="179" y="0"/>
                      <a:pt x="0" y="318"/>
                      <a:pt x="0" y="537"/>
                    </a:cubicBezTo>
                    <a:cubicBezTo>
                      <a:pt x="0" y="756"/>
                      <a:pt x="179" y="935"/>
                      <a:pt x="398" y="935"/>
                    </a:cubicBezTo>
                    <a:cubicBezTo>
                      <a:pt x="617" y="935"/>
                      <a:pt x="955" y="756"/>
                      <a:pt x="955" y="537"/>
                    </a:cubicBezTo>
                    <a:cubicBezTo>
                      <a:pt x="955" y="318"/>
                      <a:pt x="617" y="0"/>
                      <a:pt x="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03" name="Google Shape;1503;p11"/>
              <p:cNvSpPr/>
              <p:nvPr/>
            </p:nvSpPr>
            <p:spPr>
              <a:xfrm>
                <a:off x="1795144" y="1032866"/>
                <a:ext cx="41219" cy="41258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04" name="Google Shape;1504;p11"/>
              <p:cNvSpPr/>
              <p:nvPr/>
            </p:nvSpPr>
            <p:spPr>
              <a:xfrm>
                <a:off x="370587" y="1306260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05" name="Google Shape;1505;p11"/>
              <p:cNvSpPr/>
              <p:nvPr/>
            </p:nvSpPr>
            <p:spPr>
              <a:xfrm>
                <a:off x="339937" y="874478"/>
                <a:ext cx="103444" cy="93041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06" name="Google Shape;1506;p11"/>
              <p:cNvSpPr/>
              <p:nvPr/>
            </p:nvSpPr>
            <p:spPr>
              <a:xfrm>
                <a:off x="995303" y="657970"/>
                <a:ext cx="56148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07" name="Google Shape;1507;p11"/>
              <p:cNvSpPr/>
              <p:nvPr/>
            </p:nvSpPr>
            <p:spPr>
              <a:xfrm>
                <a:off x="517805" y="182243"/>
                <a:ext cx="56104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08" name="Google Shape;1508;p11"/>
              <p:cNvSpPr/>
              <p:nvPr/>
            </p:nvSpPr>
            <p:spPr>
              <a:xfrm>
                <a:off x="26258" y="1463941"/>
                <a:ext cx="56104" cy="56141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09" name="Google Shape;1509;p11"/>
              <p:cNvSpPr/>
              <p:nvPr/>
            </p:nvSpPr>
            <p:spPr>
              <a:xfrm>
                <a:off x="1662956" y="321562"/>
                <a:ext cx="55267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10" name="Google Shape;1510;p11"/>
              <p:cNvSpPr/>
              <p:nvPr/>
            </p:nvSpPr>
            <p:spPr>
              <a:xfrm>
                <a:off x="135779" y="464359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11" name="Google Shape;1511;p11"/>
              <p:cNvSpPr/>
              <p:nvPr/>
            </p:nvSpPr>
            <p:spPr>
              <a:xfrm>
                <a:off x="1182815" y="79735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12" name="Google Shape;1512;p11"/>
              <p:cNvSpPr/>
              <p:nvPr/>
            </p:nvSpPr>
            <p:spPr>
              <a:xfrm>
                <a:off x="2190437" y="75068"/>
                <a:ext cx="104325" cy="92909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13" name="Google Shape;1513;p11"/>
              <p:cNvSpPr/>
              <p:nvPr/>
            </p:nvSpPr>
            <p:spPr>
              <a:xfrm>
                <a:off x="6758140" y="1128998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14" name="Google Shape;1514;p11"/>
              <p:cNvSpPr/>
              <p:nvPr/>
            </p:nvSpPr>
            <p:spPr>
              <a:xfrm>
                <a:off x="5937622" y="531628"/>
                <a:ext cx="104281" cy="93041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15" name="Google Shape;1515;p11"/>
              <p:cNvSpPr/>
              <p:nvPr/>
            </p:nvSpPr>
            <p:spPr>
              <a:xfrm>
                <a:off x="4136439" y="734170"/>
                <a:ext cx="55267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16" name="Google Shape;1516;p11"/>
              <p:cNvSpPr/>
              <p:nvPr/>
            </p:nvSpPr>
            <p:spPr>
              <a:xfrm>
                <a:off x="4690182" y="182243"/>
                <a:ext cx="55223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17" name="Google Shape;1517;p11"/>
              <p:cNvSpPr/>
              <p:nvPr/>
            </p:nvSpPr>
            <p:spPr>
              <a:xfrm>
                <a:off x="2935387" y="473962"/>
                <a:ext cx="56148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18" name="Google Shape;1518;p11"/>
              <p:cNvSpPr/>
              <p:nvPr/>
            </p:nvSpPr>
            <p:spPr>
              <a:xfrm>
                <a:off x="5086211" y="464359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19" name="Google Shape;1519;p11"/>
              <p:cNvSpPr/>
              <p:nvPr/>
            </p:nvSpPr>
            <p:spPr>
              <a:xfrm>
                <a:off x="4039175" y="79735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20" name="Google Shape;1520;p11"/>
              <p:cNvSpPr/>
              <p:nvPr/>
            </p:nvSpPr>
            <p:spPr>
              <a:xfrm>
                <a:off x="2874736" y="871517"/>
                <a:ext cx="103444" cy="92953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1" extrusionOk="0">
                    <a:moveTo>
                      <a:pt x="1019" y="1"/>
                    </a:moveTo>
                    <a:cubicBezTo>
                      <a:pt x="688" y="1"/>
                      <a:pt x="369" y="99"/>
                      <a:pt x="239" y="326"/>
                    </a:cubicBezTo>
                    <a:cubicBezTo>
                      <a:pt x="0" y="764"/>
                      <a:pt x="279" y="1798"/>
                      <a:pt x="697" y="2037"/>
                    </a:cubicBezTo>
                    <a:cubicBezTo>
                      <a:pt x="783" y="2088"/>
                      <a:pt x="880" y="2110"/>
                      <a:pt x="981" y="2110"/>
                    </a:cubicBezTo>
                    <a:cubicBezTo>
                      <a:pt x="1398" y="2110"/>
                      <a:pt x="1898" y="1736"/>
                      <a:pt x="2089" y="1401"/>
                    </a:cubicBezTo>
                    <a:cubicBezTo>
                      <a:pt x="2348" y="983"/>
                      <a:pt x="2189" y="426"/>
                      <a:pt x="1771" y="187"/>
                    </a:cubicBezTo>
                    <a:cubicBezTo>
                      <a:pt x="1581" y="69"/>
                      <a:pt x="1296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21" name="Google Shape;1521;p11"/>
              <p:cNvSpPr/>
              <p:nvPr/>
            </p:nvSpPr>
            <p:spPr>
              <a:xfrm>
                <a:off x="2952726" y="189244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22" name="Google Shape;1522;p11"/>
              <p:cNvSpPr/>
              <p:nvPr/>
            </p:nvSpPr>
            <p:spPr>
              <a:xfrm>
                <a:off x="3311059" y="36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23" name="Google Shape;1523;p11"/>
              <p:cNvSpPr/>
              <p:nvPr/>
            </p:nvSpPr>
            <p:spPr>
              <a:xfrm>
                <a:off x="3440837" y="833114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24" name="Google Shape;1524;p11"/>
              <p:cNvSpPr/>
              <p:nvPr/>
            </p:nvSpPr>
            <p:spPr>
              <a:xfrm>
                <a:off x="4118047" y="354850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25" name="Google Shape;1525;p11"/>
              <p:cNvSpPr/>
              <p:nvPr/>
            </p:nvSpPr>
            <p:spPr>
              <a:xfrm>
                <a:off x="1954618" y="3472228"/>
                <a:ext cx="42100" cy="41258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7" y="1"/>
                    </a:moveTo>
                    <a:cubicBezTo>
                      <a:pt x="358" y="1"/>
                      <a:pt x="0" y="319"/>
                      <a:pt x="0" y="538"/>
                    </a:cubicBezTo>
                    <a:cubicBezTo>
                      <a:pt x="0" y="757"/>
                      <a:pt x="318" y="936"/>
                      <a:pt x="557" y="936"/>
                    </a:cubicBezTo>
                    <a:cubicBezTo>
                      <a:pt x="776" y="936"/>
                      <a:pt x="955" y="75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26" name="Google Shape;1526;p11"/>
              <p:cNvSpPr/>
              <p:nvPr/>
            </p:nvSpPr>
            <p:spPr>
              <a:xfrm>
                <a:off x="2232075" y="790628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56"/>
                      <a:pt x="318" y="935"/>
                      <a:pt x="537" y="935"/>
                    </a:cubicBezTo>
                    <a:cubicBezTo>
                      <a:pt x="776" y="935"/>
                      <a:pt x="935" y="756"/>
                      <a:pt x="935" y="537"/>
                    </a:cubicBezTo>
                    <a:cubicBezTo>
                      <a:pt x="935" y="318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27" name="Google Shape;1527;p11"/>
              <p:cNvSpPr/>
              <p:nvPr/>
            </p:nvSpPr>
            <p:spPr>
              <a:xfrm>
                <a:off x="7959105" y="2612401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28" name="Google Shape;1528;p11"/>
              <p:cNvSpPr/>
              <p:nvPr/>
            </p:nvSpPr>
            <p:spPr>
              <a:xfrm>
                <a:off x="5065161" y="79735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29" name="Google Shape;1529;p11"/>
              <p:cNvSpPr/>
              <p:nvPr/>
            </p:nvSpPr>
            <p:spPr>
              <a:xfrm>
                <a:off x="1182819" y="2551157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30" name="Google Shape;1530;p11"/>
              <p:cNvSpPr/>
              <p:nvPr/>
            </p:nvSpPr>
            <p:spPr>
              <a:xfrm>
                <a:off x="387291" y="2515119"/>
                <a:ext cx="42100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31" name="Google Shape;1531;p11"/>
              <p:cNvSpPr/>
              <p:nvPr/>
            </p:nvSpPr>
            <p:spPr>
              <a:xfrm>
                <a:off x="-32" y="2113112"/>
                <a:ext cx="42100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32" name="Google Shape;1532;p11"/>
              <p:cNvSpPr/>
              <p:nvPr/>
            </p:nvSpPr>
            <p:spPr>
              <a:xfrm>
                <a:off x="144543" y="3344877"/>
                <a:ext cx="41219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33" name="Google Shape;1533;p11"/>
              <p:cNvSpPr/>
              <p:nvPr/>
            </p:nvSpPr>
            <p:spPr>
              <a:xfrm>
                <a:off x="768291" y="1906278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34" name="Google Shape;1534;p11"/>
              <p:cNvSpPr/>
              <p:nvPr/>
            </p:nvSpPr>
            <p:spPr>
              <a:xfrm>
                <a:off x="957651" y="1036429"/>
                <a:ext cx="41219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35" name="Google Shape;1535;p11"/>
              <p:cNvSpPr/>
              <p:nvPr/>
            </p:nvSpPr>
            <p:spPr>
              <a:xfrm>
                <a:off x="165593" y="20159"/>
                <a:ext cx="41219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36" name="Google Shape;1536;p11"/>
              <p:cNvSpPr/>
              <p:nvPr/>
            </p:nvSpPr>
            <p:spPr>
              <a:xfrm>
                <a:off x="848130" y="241819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37" name="Google Shape;1537;p11"/>
              <p:cNvSpPr/>
              <p:nvPr/>
            </p:nvSpPr>
            <p:spPr>
              <a:xfrm>
                <a:off x="1455319" y="483601"/>
                <a:ext cx="42100" cy="41258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38" name="Google Shape;1538;p11"/>
              <p:cNvSpPr/>
              <p:nvPr/>
            </p:nvSpPr>
            <p:spPr>
              <a:xfrm rot="10800000">
                <a:off x="8091603" y="3207442"/>
                <a:ext cx="56148" cy="56141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5" extrusionOk="0">
                    <a:moveTo>
                      <a:pt x="518" y="1"/>
                    </a:moveTo>
                    <a:cubicBezTo>
                      <a:pt x="259" y="1"/>
                      <a:pt x="1" y="458"/>
                      <a:pt x="1" y="757"/>
                    </a:cubicBezTo>
                    <a:cubicBezTo>
                      <a:pt x="1" y="1015"/>
                      <a:pt x="239" y="1274"/>
                      <a:pt x="518" y="1274"/>
                    </a:cubicBezTo>
                    <a:cubicBezTo>
                      <a:pt x="816" y="1274"/>
                      <a:pt x="1274" y="1035"/>
                      <a:pt x="1274" y="757"/>
                    </a:cubicBezTo>
                    <a:cubicBezTo>
                      <a:pt x="1274" y="478"/>
                      <a:pt x="83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39" name="Google Shape;1539;p11"/>
              <p:cNvSpPr/>
              <p:nvPr/>
            </p:nvSpPr>
            <p:spPr>
              <a:xfrm rot="10800000">
                <a:off x="8732187" y="3796059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40" name="Google Shape;1540;p11"/>
              <p:cNvSpPr/>
              <p:nvPr/>
            </p:nvSpPr>
            <p:spPr>
              <a:xfrm rot="10800000">
                <a:off x="8700612" y="4176015"/>
                <a:ext cx="103444" cy="93041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41" name="Google Shape;1541;p11"/>
              <p:cNvSpPr/>
              <p:nvPr/>
            </p:nvSpPr>
            <p:spPr>
              <a:xfrm rot="10800000">
                <a:off x="8570085" y="4905193"/>
                <a:ext cx="56104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42" name="Google Shape;1542;p11"/>
              <p:cNvSpPr/>
              <p:nvPr/>
            </p:nvSpPr>
            <p:spPr>
              <a:xfrm rot="10800000">
                <a:off x="9061631" y="3623451"/>
                <a:ext cx="56104" cy="56141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43" name="Google Shape;1543;p11"/>
              <p:cNvSpPr/>
              <p:nvPr/>
            </p:nvSpPr>
            <p:spPr>
              <a:xfrm rot="10800000">
                <a:off x="7425770" y="4461074"/>
                <a:ext cx="55267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44" name="Google Shape;1544;p11"/>
              <p:cNvSpPr/>
              <p:nvPr/>
            </p:nvSpPr>
            <p:spPr>
              <a:xfrm rot="10800000">
                <a:off x="8966114" y="4637960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45" name="Google Shape;1545;p11"/>
              <p:cNvSpPr/>
              <p:nvPr/>
            </p:nvSpPr>
            <p:spPr>
              <a:xfrm rot="10800000">
                <a:off x="7690478" y="4793984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46" name="Google Shape;1546;p11"/>
              <p:cNvSpPr/>
              <p:nvPr/>
            </p:nvSpPr>
            <p:spPr>
              <a:xfrm rot="10800000">
                <a:off x="6849231" y="4975557"/>
                <a:ext cx="104325" cy="92909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47" name="Google Shape;1547;p11"/>
              <p:cNvSpPr/>
              <p:nvPr/>
            </p:nvSpPr>
            <p:spPr>
              <a:xfrm rot="10800000">
                <a:off x="6825676" y="3841304"/>
                <a:ext cx="55223" cy="5614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48" name="Google Shape;1548;p11"/>
              <p:cNvSpPr/>
              <p:nvPr/>
            </p:nvSpPr>
            <p:spPr>
              <a:xfrm rot="10800000">
                <a:off x="6849240" y="4366465"/>
                <a:ext cx="104281" cy="93041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49" name="Google Shape;1549;p11"/>
              <p:cNvSpPr/>
              <p:nvPr/>
            </p:nvSpPr>
            <p:spPr>
              <a:xfrm rot="10800000">
                <a:off x="5542859" y="4765874"/>
                <a:ext cx="56148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50" name="Google Shape;1550;p11"/>
              <p:cNvSpPr/>
              <p:nvPr/>
            </p:nvSpPr>
            <p:spPr>
              <a:xfrm rot="10800000">
                <a:off x="5062718" y="5022584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51" name="Google Shape;1551;p11"/>
              <p:cNvSpPr/>
              <p:nvPr/>
            </p:nvSpPr>
            <p:spPr>
              <a:xfrm rot="10800000">
                <a:off x="6301567" y="4532075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52" name="Google Shape;1552;p11"/>
              <p:cNvSpPr/>
              <p:nvPr/>
            </p:nvSpPr>
            <p:spPr>
              <a:xfrm rot="10800000">
                <a:off x="5791715" y="5102283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53" name="Google Shape;1553;p11"/>
              <p:cNvSpPr/>
              <p:nvPr/>
            </p:nvSpPr>
            <p:spPr>
              <a:xfrm rot="10800000">
                <a:off x="4983847" y="4747469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54" name="Google Shape;1554;p11"/>
              <p:cNvSpPr/>
              <p:nvPr/>
            </p:nvSpPr>
            <p:spPr>
              <a:xfrm rot="10800000">
                <a:off x="8228288" y="1992268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55" name="Google Shape;1555;p11"/>
              <p:cNvSpPr/>
              <p:nvPr/>
            </p:nvSpPr>
            <p:spPr>
              <a:xfrm rot="10800000">
                <a:off x="4036732" y="5022584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56" name="Google Shape;1556;p11"/>
              <p:cNvSpPr/>
              <p:nvPr/>
            </p:nvSpPr>
            <p:spPr>
              <a:xfrm rot="10800000">
                <a:off x="8604258" y="2827883"/>
                <a:ext cx="41219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57" name="Google Shape;1557;p11"/>
              <p:cNvSpPr/>
              <p:nvPr/>
            </p:nvSpPr>
            <p:spPr>
              <a:xfrm rot="10800000">
                <a:off x="9101926" y="2988326"/>
                <a:ext cx="42100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58" name="Google Shape;1558;p11"/>
              <p:cNvSpPr/>
              <p:nvPr/>
            </p:nvSpPr>
            <p:spPr>
              <a:xfrm rot="10800000">
                <a:off x="8958231" y="1756561"/>
                <a:ext cx="41219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59" name="Google Shape;1559;p11"/>
              <p:cNvSpPr/>
              <p:nvPr/>
            </p:nvSpPr>
            <p:spPr>
              <a:xfrm rot="10800000">
                <a:off x="8562202" y="3577041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60" name="Google Shape;1560;p11"/>
              <p:cNvSpPr/>
              <p:nvPr/>
            </p:nvSpPr>
            <p:spPr>
              <a:xfrm rot="10800000">
                <a:off x="7992723" y="3836409"/>
                <a:ext cx="41219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61" name="Google Shape;1561;p11"/>
              <p:cNvSpPr/>
              <p:nvPr/>
            </p:nvSpPr>
            <p:spPr>
              <a:xfrm rot="10800000">
                <a:off x="8937181" y="5081279"/>
                <a:ext cx="41219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62" name="Google Shape;1562;p11"/>
              <p:cNvSpPr/>
              <p:nvPr/>
            </p:nvSpPr>
            <p:spPr>
              <a:xfrm rot="10800000">
                <a:off x="8026044" y="4479500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63" name="Google Shape;1563;p11"/>
              <p:cNvSpPr/>
              <p:nvPr/>
            </p:nvSpPr>
            <p:spPr>
              <a:xfrm rot="10800000" flipH="1">
                <a:off x="1261789" y="3606214"/>
                <a:ext cx="102563" cy="93085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64" name="Google Shape;1564;p11"/>
              <p:cNvSpPr/>
              <p:nvPr/>
            </p:nvSpPr>
            <p:spPr>
              <a:xfrm rot="10800000" flipH="1">
                <a:off x="1144270" y="3040938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8" y="0"/>
                    </a:moveTo>
                    <a:cubicBezTo>
                      <a:pt x="179" y="0"/>
                      <a:pt x="0" y="318"/>
                      <a:pt x="0" y="537"/>
                    </a:cubicBezTo>
                    <a:cubicBezTo>
                      <a:pt x="0" y="756"/>
                      <a:pt x="179" y="935"/>
                      <a:pt x="398" y="935"/>
                    </a:cubicBezTo>
                    <a:cubicBezTo>
                      <a:pt x="617" y="935"/>
                      <a:pt x="955" y="756"/>
                      <a:pt x="955" y="537"/>
                    </a:cubicBezTo>
                    <a:cubicBezTo>
                      <a:pt x="955" y="318"/>
                      <a:pt x="617" y="0"/>
                      <a:pt x="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65" name="Google Shape;1565;p11"/>
              <p:cNvSpPr/>
              <p:nvPr/>
            </p:nvSpPr>
            <p:spPr>
              <a:xfrm rot="10800000" flipH="1">
                <a:off x="370575" y="3796059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66" name="Google Shape;1566;p11"/>
              <p:cNvSpPr/>
              <p:nvPr/>
            </p:nvSpPr>
            <p:spPr>
              <a:xfrm rot="10800000" flipH="1">
                <a:off x="339925" y="4176015"/>
                <a:ext cx="103444" cy="93041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67" name="Google Shape;1567;p11"/>
              <p:cNvSpPr/>
              <p:nvPr/>
            </p:nvSpPr>
            <p:spPr>
              <a:xfrm rot="10800000" flipH="1">
                <a:off x="517792" y="4905193"/>
                <a:ext cx="56104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68" name="Google Shape;1568;p11"/>
              <p:cNvSpPr/>
              <p:nvPr/>
            </p:nvSpPr>
            <p:spPr>
              <a:xfrm rot="10800000" flipH="1">
                <a:off x="26246" y="3623451"/>
                <a:ext cx="56104" cy="56141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69" name="Google Shape;1569;p11"/>
              <p:cNvSpPr/>
              <p:nvPr/>
            </p:nvSpPr>
            <p:spPr>
              <a:xfrm rot="10800000" flipH="1">
                <a:off x="1358143" y="4765874"/>
                <a:ext cx="55267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70" name="Google Shape;1570;p11"/>
              <p:cNvSpPr/>
              <p:nvPr/>
            </p:nvSpPr>
            <p:spPr>
              <a:xfrm rot="10800000" flipH="1">
                <a:off x="135767" y="4637960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71" name="Google Shape;1571;p11"/>
              <p:cNvSpPr/>
              <p:nvPr/>
            </p:nvSpPr>
            <p:spPr>
              <a:xfrm rot="10800000" flipH="1">
                <a:off x="2190425" y="4975557"/>
                <a:ext cx="104325" cy="92909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72" name="Google Shape;1572;p11"/>
              <p:cNvSpPr/>
              <p:nvPr/>
            </p:nvSpPr>
            <p:spPr>
              <a:xfrm rot="10800000" flipH="1">
                <a:off x="7476460" y="3996390"/>
                <a:ext cx="104281" cy="93041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73" name="Google Shape;1573;p11"/>
              <p:cNvSpPr/>
              <p:nvPr/>
            </p:nvSpPr>
            <p:spPr>
              <a:xfrm rot="10800000" flipH="1">
                <a:off x="2935374" y="4613474"/>
                <a:ext cx="56148" cy="56097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74" name="Google Shape;1574;p11"/>
              <p:cNvSpPr/>
              <p:nvPr/>
            </p:nvSpPr>
            <p:spPr>
              <a:xfrm rot="10800000" flipH="1">
                <a:off x="4039163" y="5022584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75" name="Google Shape;1575;p11"/>
              <p:cNvSpPr/>
              <p:nvPr/>
            </p:nvSpPr>
            <p:spPr>
              <a:xfrm rot="10800000" flipH="1">
                <a:off x="2952714" y="4913075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76" name="Google Shape;1576;p11"/>
              <p:cNvSpPr/>
              <p:nvPr/>
            </p:nvSpPr>
            <p:spPr>
              <a:xfrm rot="10800000" flipH="1">
                <a:off x="3311047" y="5102283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77" name="Google Shape;1577;p11"/>
              <p:cNvSpPr/>
              <p:nvPr/>
            </p:nvSpPr>
            <p:spPr>
              <a:xfrm rot="10800000" flipH="1">
                <a:off x="3813234" y="4595069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78" name="Google Shape;1578;p11"/>
              <p:cNvSpPr/>
              <p:nvPr/>
            </p:nvSpPr>
            <p:spPr>
              <a:xfrm rot="10800000" flipH="1">
                <a:off x="2030805" y="1858647"/>
                <a:ext cx="42100" cy="41258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7" y="1"/>
                    </a:moveTo>
                    <a:cubicBezTo>
                      <a:pt x="358" y="1"/>
                      <a:pt x="0" y="319"/>
                      <a:pt x="0" y="538"/>
                    </a:cubicBezTo>
                    <a:cubicBezTo>
                      <a:pt x="0" y="757"/>
                      <a:pt x="318" y="936"/>
                      <a:pt x="557" y="936"/>
                    </a:cubicBezTo>
                    <a:cubicBezTo>
                      <a:pt x="776" y="936"/>
                      <a:pt x="955" y="75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79" name="Google Shape;1579;p11"/>
              <p:cNvSpPr/>
              <p:nvPr/>
            </p:nvSpPr>
            <p:spPr>
              <a:xfrm rot="10800000" flipH="1">
                <a:off x="1774862" y="4159291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56"/>
                      <a:pt x="318" y="935"/>
                      <a:pt x="537" y="935"/>
                    </a:cubicBezTo>
                    <a:cubicBezTo>
                      <a:pt x="776" y="935"/>
                      <a:pt x="935" y="756"/>
                      <a:pt x="935" y="537"/>
                    </a:cubicBezTo>
                    <a:cubicBezTo>
                      <a:pt x="935" y="318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80" name="Google Shape;1580;p11"/>
              <p:cNvSpPr/>
              <p:nvPr/>
            </p:nvSpPr>
            <p:spPr>
              <a:xfrm rot="10800000" flipH="1">
                <a:off x="4607949" y="4870184"/>
                <a:ext cx="42100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81" name="Google Shape;1581;p11"/>
              <p:cNvSpPr/>
              <p:nvPr/>
            </p:nvSpPr>
            <p:spPr>
              <a:xfrm rot="10800000" flipH="1">
                <a:off x="539679" y="3119719"/>
                <a:ext cx="42100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82" name="Google Shape;1582;p11"/>
              <p:cNvSpPr/>
              <p:nvPr/>
            </p:nvSpPr>
            <p:spPr>
              <a:xfrm rot="10800000" flipH="1">
                <a:off x="-45" y="2988326"/>
                <a:ext cx="42100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83" name="Google Shape;1583;p11"/>
              <p:cNvSpPr/>
              <p:nvPr/>
            </p:nvSpPr>
            <p:spPr>
              <a:xfrm rot="10800000" flipH="1">
                <a:off x="144530" y="1756561"/>
                <a:ext cx="41219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84" name="Google Shape;1584;p11"/>
              <p:cNvSpPr/>
              <p:nvPr/>
            </p:nvSpPr>
            <p:spPr>
              <a:xfrm rot="10800000" flipH="1">
                <a:off x="165580" y="5081279"/>
                <a:ext cx="41219" cy="4209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85" name="Google Shape;1585;p11"/>
              <p:cNvSpPr/>
              <p:nvPr/>
            </p:nvSpPr>
            <p:spPr>
              <a:xfrm rot="10800000" flipH="1">
                <a:off x="1000518" y="4631900"/>
                <a:ext cx="41219" cy="41214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86" name="Google Shape;1586;p11"/>
              <p:cNvSpPr/>
              <p:nvPr/>
            </p:nvSpPr>
            <p:spPr>
              <a:xfrm rot="10800000" flipH="1">
                <a:off x="1074307" y="4237674"/>
                <a:ext cx="42100" cy="41258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1587" name="Google Shape;1587;p11"/>
            <p:cNvSpPr/>
            <p:nvPr/>
          </p:nvSpPr>
          <p:spPr>
            <a:xfrm rot="10800000" flipH="1">
              <a:off x="3544974" y="39276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8" name="Google Shape;1588;p11"/>
            <p:cNvSpPr/>
            <p:nvPr/>
          </p:nvSpPr>
          <p:spPr>
            <a:xfrm rot="10800000">
              <a:off x="5619059" y="40038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89" name="Google Shape;1589;p11"/>
            <p:cNvSpPr/>
            <p:nvPr/>
          </p:nvSpPr>
          <p:spPr>
            <a:xfrm rot="10800000">
              <a:off x="4244167" y="40748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0" name="Google Shape;1590;p11"/>
            <p:cNvSpPr/>
            <p:nvPr/>
          </p:nvSpPr>
          <p:spPr>
            <a:xfrm rot="10800000" flipH="1">
              <a:off x="2841662" y="3625891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8" y="0"/>
                    <a:pt x="0" y="318"/>
                    <a:pt x="0" y="537"/>
                  </a:cubicBezTo>
                  <a:cubicBezTo>
                    <a:pt x="0" y="756"/>
                    <a:pt x="318" y="935"/>
                    <a:pt x="537" y="935"/>
                  </a:cubicBezTo>
                  <a:cubicBezTo>
                    <a:pt x="776" y="935"/>
                    <a:pt x="935" y="756"/>
                    <a:pt x="935" y="537"/>
                  </a:cubicBezTo>
                  <a:cubicBezTo>
                    <a:pt x="935" y="318"/>
                    <a:pt x="77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1" name="Google Shape;1591;p11"/>
            <p:cNvSpPr/>
            <p:nvPr/>
          </p:nvSpPr>
          <p:spPr>
            <a:xfrm rot="10800000" flipH="1">
              <a:off x="5203862" y="3702091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8" y="0"/>
                    <a:pt x="0" y="318"/>
                    <a:pt x="0" y="537"/>
                  </a:cubicBezTo>
                  <a:cubicBezTo>
                    <a:pt x="0" y="756"/>
                    <a:pt x="318" y="935"/>
                    <a:pt x="537" y="935"/>
                  </a:cubicBezTo>
                  <a:cubicBezTo>
                    <a:pt x="776" y="935"/>
                    <a:pt x="935" y="756"/>
                    <a:pt x="935" y="537"/>
                  </a:cubicBezTo>
                  <a:cubicBezTo>
                    <a:pt x="935" y="318"/>
                    <a:pt x="77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2" name="Google Shape;1592;p11"/>
            <p:cNvSpPr/>
            <p:nvPr/>
          </p:nvSpPr>
          <p:spPr>
            <a:xfrm rot="10800000" flipH="1">
              <a:off x="4441862" y="3625891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8" y="0"/>
                    <a:pt x="0" y="318"/>
                    <a:pt x="0" y="537"/>
                  </a:cubicBezTo>
                  <a:cubicBezTo>
                    <a:pt x="0" y="756"/>
                    <a:pt x="318" y="935"/>
                    <a:pt x="537" y="935"/>
                  </a:cubicBezTo>
                  <a:cubicBezTo>
                    <a:pt x="776" y="935"/>
                    <a:pt x="935" y="756"/>
                    <a:pt x="935" y="537"/>
                  </a:cubicBezTo>
                  <a:cubicBezTo>
                    <a:pt x="935" y="318"/>
                    <a:pt x="77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593" name="Google Shape;1593;p11"/>
          <p:cNvGrpSpPr/>
          <p:nvPr/>
        </p:nvGrpSpPr>
        <p:grpSpPr>
          <a:xfrm flipH="1">
            <a:off x="-185614" y="5588521"/>
            <a:ext cx="7285710" cy="1349808"/>
            <a:chOff x="1971760" y="2938350"/>
            <a:chExt cx="5464283" cy="1164297"/>
          </a:xfrm>
        </p:grpSpPr>
        <p:grpSp>
          <p:nvGrpSpPr>
            <p:cNvPr id="1594" name="Google Shape;1594;p11"/>
            <p:cNvGrpSpPr/>
            <p:nvPr/>
          </p:nvGrpSpPr>
          <p:grpSpPr>
            <a:xfrm>
              <a:off x="1971760" y="2938350"/>
              <a:ext cx="5464283" cy="1164297"/>
              <a:chOff x="581300" y="3757663"/>
              <a:chExt cx="696575" cy="73925"/>
            </a:xfrm>
          </p:grpSpPr>
          <p:sp>
            <p:nvSpPr>
              <p:cNvPr id="1595" name="Google Shape;1595;p11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96" name="Google Shape;1596;p11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97" name="Google Shape;1597;p11"/>
              <p:cNvSpPr/>
              <p:nvPr/>
            </p:nvSpPr>
            <p:spPr>
              <a:xfrm>
                <a:off x="1198572" y="3779705"/>
                <a:ext cx="50359" cy="26621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598" name="Google Shape;1598;p11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1599" name="Google Shape;1599;p11"/>
            <p:cNvSpPr/>
            <p:nvPr/>
          </p:nvSpPr>
          <p:spPr>
            <a:xfrm>
              <a:off x="4008225" y="3770850"/>
              <a:ext cx="3282000" cy="331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600" name="Google Shape;1600;p11"/>
          <p:cNvGrpSpPr/>
          <p:nvPr/>
        </p:nvGrpSpPr>
        <p:grpSpPr>
          <a:xfrm>
            <a:off x="299705" y="3894751"/>
            <a:ext cx="1877528" cy="2530024"/>
            <a:chOff x="6481050" y="2803650"/>
            <a:chExt cx="753100" cy="1033000"/>
          </a:xfrm>
        </p:grpSpPr>
        <p:sp>
          <p:nvSpPr>
            <p:cNvPr id="1601" name="Google Shape;1601;p11"/>
            <p:cNvSpPr/>
            <p:nvPr/>
          </p:nvSpPr>
          <p:spPr>
            <a:xfrm>
              <a:off x="6542750" y="2843800"/>
              <a:ext cx="629725" cy="974450"/>
            </a:xfrm>
            <a:custGeom>
              <a:avLst/>
              <a:gdLst/>
              <a:ahLst/>
              <a:cxnLst/>
              <a:rect l="l" t="t" r="r" b="b"/>
              <a:pathLst>
                <a:path w="25189" h="38978" extrusionOk="0">
                  <a:moveTo>
                    <a:pt x="12614" y="1"/>
                  </a:moveTo>
                  <a:lnTo>
                    <a:pt x="0" y="12396"/>
                  </a:lnTo>
                  <a:lnTo>
                    <a:pt x="0" y="38978"/>
                  </a:lnTo>
                  <a:lnTo>
                    <a:pt x="25189" y="38978"/>
                  </a:lnTo>
                  <a:lnTo>
                    <a:pt x="25189" y="12396"/>
                  </a:lnTo>
                  <a:lnTo>
                    <a:pt x="22184" y="9452"/>
                  </a:lnTo>
                  <a:lnTo>
                    <a:pt x="22184" y="618"/>
                  </a:lnTo>
                  <a:lnTo>
                    <a:pt x="18165" y="618"/>
                  </a:lnTo>
                  <a:lnTo>
                    <a:pt x="18165" y="5472"/>
                  </a:lnTo>
                  <a:lnTo>
                    <a:pt x="126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2" name="Google Shape;1602;p11"/>
            <p:cNvSpPr/>
            <p:nvPr/>
          </p:nvSpPr>
          <p:spPr>
            <a:xfrm>
              <a:off x="6639250" y="3093475"/>
              <a:ext cx="475525" cy="7525"/>
            </a:xfrm>
            <a:custGeom>
              <a:avLst/>
              <a:gdLst/>
              <a:ahLst/>
              <a:cxnLst/>
              <a:rect l="l" t="t" r="r" b="b"/>
              <a:pathLst>
                <a:path w="19021" h="301" extrusionOk="0">
                  <a:moveTo>
                    <a:pt x="181" y="1"/>
                  </a:moveTo>
                  <a:cubicBezTo>
                    <a:pt x="0" y="1"/>
                    <a:pt x="6" y="300"/>
                    <a:pt x="199" y="300"/>
                  </a:cubicBezTo>
                  <a:lnTo>
                    <a:pt x="18822" y="300"/>
                  </a:lnTo>
                  <a:cubicBezTo>
                    <a:pt x="19021" y="300"/>
                    <a:pt x="19021" y="2"/>
                    <a:pt x="18822" y="2"/>
                  </a:cubicBezTo>
                  <a:lnTo>
                    <a:pt x="199" y="2"/>
                  </a:lnTo>
                  <a:cubicBezTo>
                    <a:pt x="193" y="1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3" name="Google Shape;1603;p11"/>
            <p:cNvSpPr/>
            <p:nvPr/>
          </p:nvSpPr>
          <p:spPr>
            <a:xfrm>
              <a:off x="6853625" y="2865950"/>
              <a:ext cx="7725" cy="235300"/>
            </a:xfrm>
            <a:custGeom>
              <a:avLst/>
              <a:gdLst/>
              <a:ahLst/>
              <a:cxnLst/>
              <a:rect l="l" t="t" r="r" b="b"/>
              <a:pathLst>
                <a:path w="309" h="9412" extrusionOk="0">
                  <a:moveTo>
                    <a:pt x="157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9262"/>
                  </a:lnTo>
                  <a:cubicBezTo>
                    <a:pt x="0" y="9361"/>
                    <a:pt x="75" y="9411"/>
                    <a:pt x="149" y="9411"/>
                  </a:cubicBezTo>
                  <a:cubicBezTo>
                    <a:pt x="224" y="9411"/>
                    <a:pt x="299" y="9361"/>
                    <a:pt x="299" y="9262"/>
                  </a:cubicBezTo>
                  <a:lnTo>
                    <a:pt x="299" y="149"/>
                  </a:lnTo>
                  <a:cubicBezTo>
                    <a:pt x="309" y="50"/>
                    <a:pt x="234" y="0"/>
                    <a:pt x="157" y="0"/>
                  </a:cubicBez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4" name="Google Shape;1604;p11"/>
            <p:cNvSpPr/>
            <p:nvPr/>
          </p:nvSpPr>
          <p:spPr>
            <a:xfrm>
              <a:off x="6739675" y="2934850"/>
              <a:ext cx="235400" cy="166025"/>
            </a:xfrm>
            <a:custGeom>
              <a:avLst/>
              <a:gdLst/>
              <a:ahLst/>
              <a:cxnLst/>
              <a:rect l="l" t="t" r="r" b="b"/>
              <a:pathLst>
                <a:path w="9416" h="6641" extrusionOk="0">
                  <a:moveTo>
                    <a:pt x="9195" y="1"/>
                  </a:moveTo>
                  <a:cubicBezTo>
                    <a:pt x="9144" y="1"/>
                    <a:pt x="9092" y="24"/>
                    <a:pt x="9055" y="79"/>
                  </a:cubicBezTo>
                  <a:cubicBezTo>
                    <a:pt x="7626" y="2127"/>
                    <a:pt x="6178" y="4192"/>
                    <a:pt x="4766" y="6241"/>
                  </a:cubicBezTo>
                  <a:lnTo>
                    <a:pt x="4766" y="6241"/>
                  </a:lnTo>
                  <a:cubicBezTo>
                    <a:pt x="4763" y="6236"/>
                    <a:pt x="4760" y="6232"/>
                    <a:pt x="4757" y="6227"/>
                  </a:cubicBezTo>
                  <a:cubicBezTo>
                    <a:pt x="4578" y="6009"/>
                    <a:pt x="4399" y="5770"/>
                    <a:pt x="4260" y="5551"/>
                  </a:cubicBezTo>
                  <a:cubicBezTo>
                    <a:pt x="3703" y="4835"/>
                    <a:pt x="3185" y="4118"/>
                    <a:pt x="2648" y="3382"/>
                  </a:cubicBezTo>
                  <a:cubicBezTo>
                    <a:pt x="1872" y="2368"/>
                    <a:pt x="1136" y="1353"/>
                    <a:pt x="360" y="358"/>
                  </a:cubicBezTo>
                  <a:cubicBezTo>
                    <a:pt x="316" y="294"/>
                    <a:pt x="259" y="269"/>
                    <a:pt x="206" y="269"/>
                  </a:cubicBezTo>
                  <a:cubicBezTo>
                    <a:pt x="94" y="269"/>
                    <a:pt x="0" y="383"/>
                    <a:pt x="82" y="477"/>
                  </a:cubicBezTo>
                  <a:cubicBezTo>
                    <a:pt x="1594" y="2527"/>
                    <a:pt x="3126" y="4536"/>
                    <a:pt x="4638" y="6566"/>
                  </a:cubicBezTo>
                  <a:cubicBezTo>
                    <a:pt x="4668" y="6615"/>
                    <a:pt x="4717" y="6640"/>
                    <a:pt x="4767" y="6640"/>
                  </a:cubicBezTo>
                  <a:cubicBezTo>
                    <a:pt x="4817" y="6640"/>
                    <a:pt x="4867" y="6615"/>
                    <a:pt x="4896" y="6566"/>
                  </a:cubicBezTo>
                  <a:cubicBezTo>
                    <a:pt x="6369" y="4457"/>
                    <a:pt x="7861" y="2348"/>
                    <a:pt x="9333" y="239"/>
                  </a:cubicBezTo>
                  <a:cubicBezTo>
                    <a:pt x="9416" y="115"/>
                    <a:pt x="9309" y="1"/>
                    <a:pt x="9195" y="1"/>
                  </a:cubicBez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5" name="Google Shape;1605;p11"/>
            <p:cNvSpPr/>
            <p:nvPr/>
          </p:nvSpPr>
          <p:spPr>
            <a:xfrm>
              <a:off x="6980950" y="2841325"/>
              <a:ext cx="137300" cy="90200"/>
            </a:xfrm>
            <a:custGeom>
              <a:avLst/>
              <a:gdLst/>
              <a:ahLst/>
              <a:cxnLst/>
              <a:rect l="l" t="t" r="r" b="b"/>
              <a:pathLst>
                <a:path w="5492" h="3608" extrusionOk="0">
                  <a:moveTo>
                    <a:pt x="2707" y="0"/>
                  </a:moveTo>
                  <a:cubicBezTo>
                    <a:pt x="498" y="0"/>
                    <a:pt x="359" y="398"/>
                    <a:pt x="359" y="398"/>
                  </a:cubicBezTo>
                  <a:cubicBezTo>
                    <a:pt x="359" y="398"/>
                    <a:pt x="1" y="2149"/>
                    <a:pt x="598" y="2189"/>
                  </a:cubicBezTo>
                  <a:cubicBezTo>
                    <a:pt x="606" y="2189"/>
                    <a:pt x="614" y="2189"/>
                    <a:pt x="622" y="2189"/>
                  </a:cubicBezTo>
                  <a:cubicBezTo>
                    <a:pt x="1190" y="2189"/>
                    <a:pt x="1337" y="1532"/>
                    <a:pt x="1848" y="1532"/>
                  </a:cubicBezTo>
                  <a:cubicBezTo>
                    <a:pt x="1856" y="1532"/>
                    <a:pt x="1863" y="1532"/>
                    <a:pt x="1871" y="1532"/>
                  </a:cubicBezTo>
                  <a:cubicBezTo>
                    <a:pt x="2408" y="1572"/>
                    <a:pt x="2169" y="2686"/>
                    <a:pt x="2746" y="2806"/>
                  </a:cubicBezTo>
                  <a:cubicBezTo>
                    <a:pt x="2777" y="2812"/>
                    <a:pt x="2805" y="2815"/>
                    <a:pt x="2833" y="2815"/>
                  </a:cubicBezTo>
                  <a:cubicBezTo>
                    <a:pt x="3305" y="2815"/>
                    <a:pt x="3329" y="1891"/>
                    <a:pt x="3781" y="1891"/>
                  </a:cubicBezTo>
                  <a:cubicBezTo>
                    <a:pt x="4243" y="1891"/>
                    <a:pt x="3829" y="3607"/>
                    <a:pt x="4561" y="3607"/>
                  </a:cubicBezTo>
                  <a:cubicBezTo>
                    <a:pt x="4585" y="3607"/>
                    <a:pt x="4610" y="3605"/>
                    <a:pt x="4636" y="3602"/>
                  </a:cubicBezTo>
                  <a:cubicBezTo>
                    <a:pt x="5492" y="3482"/>
                    <a:pt x="5054" y="398"/>
                    <a:pt x="5054" y="398"/>
                  </a:cubicBezTo>
                  <a:cubicBezTo>
                    <a:pt x="5054" y="398"/>
                    <a:pt x="4935" y="0"/>
                    <a:pt x="2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6" name="Google Shape;1606;p11"/>
            <p:cNvSpPr/>
            <p:nvPr/>
          </p:nvSpPr>
          <p:spPr>
            <a:xfrm>
              <a:off x="6481050" y="2803650"/>
              <a:ext cx="753100" cy="397825"/>
            </a:xfrm>
            <a:custGeom>
              <a:avLst/>
              <a:gdLst/>
              <a:ahLst/>
              <a:cxnLst/>
              <a:rect l="l" t="t" r="r" b="b"/>
              <a:pathLst>
                <a:path w="30124" h="15913" extrusionOk="0">
                  <a:moveTo>
                    <a:pt x="15033" y="0"/>
                  </a:moveTo>
                  <a:cubicBezTo>
                    <a:pt x="14704" y="0"/>
                    <a:pt x="14376" y="125"/>
                    <a:pt x="14127" y="373"/>
                  </a:cubicBezTo>
                  <a:lnTo>
                    <a:pt x="856" y="13445"/>
                  </a:lnTo>
                  <a:cubicBezTo>
                    <a:pt x="1" y="14261"/>
                    <a:pt x="697" y="15435"/>
                    <a:pt x="1573" y="15594"/>
                  </a:cubicBezTo>
                  <a:lnTo>
                    <a:pt x="1553" y="15634"/>
                  </a:lnTo>
                  <a:cubicBezTo>
                    <a:pt x="1553" y="15634"/>
                    <a:pt x="1887" y="15912"/>
                    <a:pt x="2473" y="15912"/>
                  </a:cubicBezTo>
                  <a:cubicBezTo>
                    <a:pt x="2994" y="15912"/>
                    <a:pt x="3715" y="15692"/>
                    <a:pt x="4577" y="14858"/>
                  </a:cubicBezTo>
                  <a:cubicBezTo>
                    <a:pt x="6427" y="13107"/>
                    <a:pt x="6248" y="12749"/>
                    <a:pt x="8357" y="12649"/>
                  </a:cubicBezTo>
                  <a:cubicBezTo>
                    <a:pt x="10446" y="12550"/>
                    <a:pt x="9472" y="9923"/>
                    <a:pt x="10427" y="9088"/>
                  </a:cubicBezTo>
                  <a:cubicBezTo>
                    <a:pt x="11342" y="8232"/>
                    <a:pt x="12158" y="8889"/>
                    <a:pt x="13013" y="7118"/>
                  </a:cubicBezTo>
                  <a:cubicBezTo>
                    <a:pt x="13715" y="5666"/>
                    <a:pt x="14698" y="4039"/>
                    <a:pt x="15621" y="4039"/>
                  </a:cubicBezTo>
                  <a:cubicBezTo>
                    <a:pt x="15824" y="4039"/>
                    <a:pt x="16023" y="4118"/>
                    <a:pt x="16216" y="4293"/>
                  </a:cubicBezTo>
                  <a:cubicBezTo>
                    <a:pt x="17291" y="5288"/>
                    <a:pt x="17012" y="7317"/>
                    <a:pt x="18683" y="7795"/>
                  </a:cubicBezTo>
                  <a:cubicBezTo>
                    <a:pt x="20355" y="8272"/>
                    <a:pt x="20673" y="8312"/>
                    <a:pt x="21230" y="10262"/>
                  </a:cubicBezTo>
                  <a:cubicBezTo>
                    <a:pt x="21767" y="12192"/>
                    <a:pt x="23041" y="12410"/>
                    <a:pt x="24016" y="12609"/>
                  </a:cubicBezTo>
                  <a:cubicBezTo>
                    <a:pt x="24951" y="12808"/>
                    <a:pt x="25209" y="15554"/>
                    <a:pt x="28214" y="15594"/>
                  </a:cubicBezTo>
                  <a:lnTo>
                    <a:pt x="28353" y="15594"/>
                  </a:lnTo>
                  <a:cubicBezTo>
                    <a:pt x="29328" y="15554"/>
                    <a:pt x="30124" y="14301"/>
                    <a:pt x="29228" y="13445"/>
                  </a:cubicBezTo>
                  <a:lnTo>
                    <a:pt x="15938" y="373"/>
                  </a:lnTo>
                  <a:cubicBezTo>
                    <a:pt x="15689" y="125"/>
                    <a:pt x="15361" y="0"/>
                    <a:pt x="150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7" name="Google Shape;1607;p11"/>
            <p:cNvSpPr/>
            <p:nvPr/>
          </p:nvSpPr>
          <p:spPr>
            <a:xfrm>
              <a:off x="6660125" y="307560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71" y="0"/>
                  </a:moveTo>
                  <a:cubicBezTo>
                    <a:pt x="1871" y="0"/>
                    <a:pt x="1871" y="20"/>
                    <a:pt x="1851" y="100"/>
                  </a:cubicBezTo>
                  <a:cubicBezTo>
                    <a:pt x="1851" y="120"/>
                    <a:pt x="1811" y="160"/>
                    <a:pt x="1811" y="219"/>
                  </a:cubicBezTo>
                  <a:cubicBezTo>
                    <a:pt x="1811" y="259"/>
                    <a:pt x="1791" y="319"/>
                    <a:pt x="1771" y="359"/>
                  </a:cubicBezTo>
                  <a:cubicBezTo>
                    <a:pt x="1771" y="418"/>
                    <a:pt x="1712" y="458"/>
                    <a:pt x="1692" y="518"/>
                  </a:cubicBezTo>
                  <a:cubicBezTo>
                    <a:pt x="1672" y="577"/>
                    <a:pt x="1612" y="617"/>
                    <a:pt x="1572" y="657"/>
                  </a:cubicBezTo>
                  <a:cubicBezTo>
                    <a:pt x="1552" y="717"/>
                    <a:pt x="1473" y="737"/>
                    <a:pt x="1413" y="796"/>
                  </a:cubicBezTo>
                  <a:cubicBezTo>
                    <a:pt x="1353" y="816"/>
                    <a:pt x="1294" y="836"/>
                    <a:pt x="1234" y="856"/>
                  </a:cubicBezTo>
                  <a:cubicBezTo>
                    <a:pt x="1095" y="916"/>
                    <a:pt x="956" y="936"/>
                    <a:pt x="796" y="956"/>
                  </a:cubicBezTo>
                  <a:cubicBezTo>
                    <a:pt x="657" y="956"/>
                    <a:pt x="538" y="995"/>
                    <a:pt x="398" y="995"/>
                  </a:cubicBezTo>
                  <a:cubicBezTo>
                    <a:pt x="180" y="1015"/>
                    <a:pt x="1" y="1015"/>
                    <a:pt x="1" y="1015"/>
                  </a:cubicBezTo>
                  <a:cubicBezTo>
                    <a:pt x="1" y="1015"/>
                    <a:pt x="160" y="1115"/>
                    <a:pt x="379" y="1194"/>
                  </a:cubicBezTo>
                  <a:cubicBezTo>
                    <a:pt x="474" y="1212"/>
                    <a:pt x="595" y="1225"/>
                    <a:pt x="729" y="1225"/>
                  </a:cubicBezTo>
                  <a:cubicBezTo>
                    <a:pt x="905" y="1225"/>
                    <a:pt x="1102" y="1202"/>
                    <a:pt x="1294" y="1135"/>
                  </a:cubicBezTo>
                  <a:cubicBezTo>
                    <a:pt x="1393" y="1115"/>
                    <a:pt x="1473" y="1055"/>
                    <a:pt x="1552" y="1015"/>
                  </a:cubicBezTo>
                  <a:cubicBezTo>
                    <a:pt x="1612" y="956"/>
                    <a:pt x="1692" y="916"/>
                    <a:pt x="1751" y="836"/>
                  </a:cubicBezTo>
                  <a:cubicBezTo>
                    <a:pt x="1791" y="757"/>
                    <a:pt x="1851" y="697"/>
                    <a:pt x="1871" y="617"/>
                  </a:cubicBezTo>
                  <a:cubicBezTo>
                    <a:pt x="1891" y="538"/>
                    <a:pt x="1911" y="498"/>
                    <a:pt x="1911" y="418"/>
                  </a:cubicBezTo>
                  <a:lnTo>
                    <a:pt x="1911" y="239"/>
                  </a:lnTo>
                  <a:cubicBezTo>
                    <a:pt x="1911" y="199"/>
                    <a:pt x="1891" y="140"/>
                    <a:pt x="1891" y="120"/>
                  </a:cubicBezTo>
                  <a:cubicBezTo>
                    <a:pt x="1871" y="40"/>
                    <a:pt x="1871" y="0"/>
                    <a:pt x="1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8" name="Google Shape;1608;p11"/>
            <p:cNvSpPr/>
            <p:nvPr/>
          </p:nvSpPr>
          <p:spPr>
            <a:xfrm>
              <a:off x="6524325" y="316015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51" y="1"/>
                  </a:moveTo>
                  <a:cubicBezTo>
                    <a:pt x="1851" y="1"/>
                    <a:pt x="1851" y="21"/>
                    <a:pt x="1831" y="100"/>
                  </a:cubicBezTo>
                  <a:cubicBezTo>
                    <a:pt x="1831" y="120"/>
                    <a:pt x="1811" y="160"/>
                    <a:pt x="1811" y="220"/>
                  </a:cubicBezTo>
                  <a:cubicBezTo>
                    <a:pt x="1811" y="259"/>
                    <a:pt x="1792" y="319"/>
                    <a:pt x="1752" y="359"/>
                  </a:cubicBezTo>
                  <a:cubicBezTo>
                    <a:pt x="1752" y="419"/>
                    <a:pt x="1712" y="458"/>
                    <a:pt x="1692" y="518"/>
                  </a:cubicBezTo>
                  <a:cubicBezTo>
                    <a:pt x="1652" y="578"/>
                    <a:pt x="1612" y="618"/>
                    <a:pt x="1553" y="677"/>
                  </a:cubicBezTo>
                  <a:cubicBezTo>
                    <a:pt x="1533" y="717"/>
                    <a:pt x="1453" y="737"/>
                    <a:pt x="1414" y="797"/>
                  </a:cubicBezTo>
                  <a:cubicBezTo>
                    <a:pt x="1334" y="817"/>
                    <a:pt x="1294" y="836"/>
                    <a:pt x="1215" y="876"/>
                  </a:cubicBezTo>
                  <a:cubicBezTo>
                    <a:pt x="1095" y="916"/>
                    <a:pt x="936" y="936"/>
                    <a:pt x="797" y="956"/>
                  </a:cubicBezTo>
                  <a:cubicBezTo>
                    <a:pt x="638" y="956"/>
                    <a:pt x="518" y="996"/>
                    <a:pt x="399" y="996"/>
                  </a:cubicBezTo>
                  <a:cubicBezTo>
                    <a:pt x="160" y="1016"/>
                    <a:pt x="1" y="1016"/>
                    <a:pt x="1" y="1016"/>
                  </a:cubicBezTo>
                  <a:cubicBezTo>
                    <a:pt x="1" y="1016"/>
                    <a:pt x="140" y="1095"/>
                    <a:pt x="359" y="1195"/>
                  </a:cubicBezTo>
                  <a:cubicBezTo>
                    <a:pt x="463" y="1212"/>
                    <a:pt x="585" y="1225"/>
                    <a:pt x="720" y="1225"/>
                  </a:cubicBezTo>
                  <a:cubicBezTo>
                    <a:pt x="895" y="1225"/>
                    <a:pt x="1092" y="1202"/>
                    <a:pt x="1294" y="1135"/>
                  </a:cubicBezTo>
                  <a:cubicBezTo>
                    <a:pt x="1394" y="1115"/>
                    <a:pt x="1453" y="1055"/>
                    <a:pt x="1533" y="1016"/>
                  </a:cubicBezTo>
                  <a:cubicBezTo>
                    <a:pt x="1612" y="956"/>
                    <a:pt x="1692" y="916"/>
                    <a:pt x="1732" y="836"/>
                  </a:cubicBezTo>
                  <a:cubicBezTo>
                    <a:pt x="1792" y="757"/>
                    <a:pt x="1831" y="697"/>
                    <a:pt x="1851" y="618"/>
                  </a:cubicBezTo>
                  <a:cubicBezTo>
                    <a:pt x="1891" y="538"/>
                    <a:pt x="1911" y="498"/>
                    <a:pt x="1911" y="419"/>
                  </a:cubicBezTo>
                  <a:lnTo>
                    <a:pt x="1911" y="240"/>
                  </a:lnTo>
                  <a:cubicBezTo>
                    <a:pt x="1911" y="200"/>
                    <a:pt x="1891" y="140"/>
                    <a:pt x="1891" y="120"/>
                  </a:cubicBezTo>
                  <a:cubicBezTo>
                    <a:pt x="1851" y="41"/>
                    <a:pt x="1851" y="1"/>
                    <a:pt x="1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9" name="Google Shape;1609;p11"/>
            <p:cNvSpPr/>
            <p:nvPr/>
          </p:nvSpPr>
          <p:spPr>
            <a:xfrm>
              <a:off x="6763100" y="2950750"/>
              <a:ext cx="35325" cy="46275"/>
            </a:xfrm>
            <a:custGeom>
              <a:avLst/>
              <a:gdLst/>
              <a:ahLst/>
              <a:cxnLst/>
              <a:rect l="l" t="t" r="r" b="b"/>
              <a:pathLst>
                <a:path w="1413" h="1851" extrusionOk="0">
                  <a:moveTo>
                    <a:pt x="1114" y="1"/>
                  </a:moveTo>
                  <a:cubicBezTo>
                    <a:pt x="1114" y="1"/>
                    <a:pt x="1114" y="20"/>
                    <a:pt x="1134" y="100"/>
                  </a:cubicBezTo>
                  <a:cubicBezTo>
                    <a:pt x="1154" y="140"/>
                    <a:pt x="1154" y="160"/>
                    <a:pt x="1194" y="219"/>
                  </a:cubicBezTo>
                  <a:cubicBezTo>
                    <a:pt x="1194" y="259"/>
                    <a:pt x="1214" y="319"/>
                    <a:pt x="1214" y="359"/>
                  </a:cubicBezTo>
                  <a:lnTo>
                    <a:pt x="1214" y="538"/>
                  </a:lnTo>
                  <a:cubicBezTo>
                    <a:pt x="1214" y="617"/>
                    <a:pt x="1194" y="657"/>
                    <a:pt x="1194" y="737"/>
                  </a:cubicBezTo>
                  <a:cubicBezTo>
                    <a:pt x="1194" y="816"/>
                    <a:pt x="1134" y="856"/>
                    <a:pt x="1114" y="936"/>
                  </a:cubicBezTo>
                  <a:cubicBezTo>
                    <a:pt x="1055" y="995"/>
                    <a:pt x="1035" y="1055"/>
                    <a:pt x="995" y="1115"/>
                  </a:cubicBezTo>
                  <a:cubicBezTo>
                    <a:pt x="895" y="1214"/>
                    <a:pt x="756" y="1314"/>
                    <a:pt x="657" y="1413"/>
                  </a:cubicBezTo>
                  <a:cubicBezTo>
                    <a:pt x="557" y="1493"/>
                    <a:pt x="438" y="1552"/>
                    <a:pt x="338" y="1632"/>
                  </a:cubicBezTo>
                  <a:cubicBezTo>
                    <a:pt x="139" y="1751"/>
                    <a:pt x="0" y="1851"/>
                    <a:pt x="0" y="1851"/>
                  </a:cubicBezTo>
                  <a:cubicBezTo>
                    <a:pt x="0" y="1851"/>
                    <a:pt x="139" y="1851"/>
                    <a:pt x="398" y="1732"/>
                  </a:cubicBezTo>
                  <a:cubicBezTo>
                    <a:pt x="617" y="1652"/>
                    <a:pt x="935" y="1513"/>
                    <a:pt x="1154" y="1234"/>
                  </a:cubicBezTo>
                  <a:lnTo>
                    <a:pt x="1313" y="1015"/>
                  </a:lnTo>
                  <a:cubicBezTo>
                    <a:pt x="1333" y="936"/>
                    <a:pt x="1393" y="836"/>
                    <a:pt x="1393" y="757"/>
                  </a:cubicBezTo>
                  <a:cubicBezTo>
                    <a:pt x="1393" y="657"/>
                    <a:pt x="1413" y="597"/>
                    <a:pt x="1393" y="518"/>
                  </a:cubicBezTo>
                  <a:cubicBezTo>
                    <a:pt x="1393" y="438"/>
                    <a:pt x="1353" y="359"/>
                    <a:pt x="1333" y="319"/>
                  </a:cubicBezTo>
                  <a:lnTo>
                    <a:pt x="1254" y="160"/>
                  </a:lnTo>
                  <a:cubicBezTo>
                    <a:pt x="1234" y="120"/>
                    <a:pt x="1214" y="100"/>
                    <a:pt x="1194" y="60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0" name="Google Shape;1610;p11"/>
            <p:cNvSpPr/>
            <p:nvPr/>
          </p:nvSpPr>
          <p:spPr>
            <a:xfrm>
              <a:off x="6929725" y="2944775"/>
              <a:ext cx="37825" cy="44025"/>
            </a:xfrm>
            <a:custGeom>
              <a:avLst/>
              <a:gdLst/>
              <a:ahLst/>
              <a:cxnLst/>
              <a:rect l="l" t="t" r="r" b="b"/>
              <a:pathLst>
                <a:path w="1513" h="1761" extrusionOk="0">
                  <a:moveTo>
                    <a:pt x="40" y="1"/>
                  </a:moveTo>
                  <a:cubicBezTo>
                    <a:pt x="40" y="1"/>
                    <a:pt x="0" y="160"/>
                    <a:pt x="20" y="439"/>
                  </a:cubicBezTo>
                  <a:cubicBezTo>
                    <a:pt x="20" y="677"/>
                    <a:pt x="60" y="1035"/>
                    <a:pt x="259" y="1334"/>
                  </a:cubicBezTo>
                  <a:cubicBezTo>
                    <a:pt x="319" y="1394"/>
                    <a:pt x="378" y="1453"/>
                    <a:pt x="438" y="1533"/>
                  </a:cubicBezTo>
                  <a:cubicBezTo>
                    <a:pt x="518" y="1573"/>
                    <a:pt x="577" y="1652"/>
                    <a:pt x="657" y="1672"/>
                  </a:cubicBezTo>
                  <a:cubicBezTo>
                    <a:pt x="736" y="1732"/>
                    <a:pt x="816" y="1752"/>
                    <a:pt x="876" y="1752"/>
                  </a:cubicBezTo>
                  <a:cubicBezTo>
                    <a:pt x="929" y="1752"/>
                    <a:pt x="982" y="1760"/>
                    <a:pt x="1035" y="1760"/>
                  </a:cubicBezTo>
                  <a:cubicBezTo>
                    <a:pt x="1061" y="1760"/>
                    <a:pt x="1088" y="1758"/>
                    <a:pt x="1115" y="1752"/>
                  </a:cubicBezTo>
                  <a:cubicBezTo>
                    <a:pt x="1174" y="1752"/>
                    <a:pt x="1234" y="1752"/>
                    <a:pt x="1274" y="1732"/>
                  </a:cubicBezTo>
                  <a:cubicBezTo>
                    <a:pt x="1333" y="1692"/>
                    <a:pt x="1393" y="1692"/>
                    <a:pt x="1413" y="1672"/>
                  </a:cubicBezTo>
                  <a:cubicBezTo>
                    <a:pt x="1493" y="1652"/>
                    <a:pt x="1512" y="1632"/>
                    <a:pt x="1512" y="1632"/>
                  </a:cubicBezTo>
                  <a:lnTo>
                    <a:pt x="1254" y="1632"/>
                  </a:lnTo>
                  <a:cubicBezTo>
                    <a:pt x="1214" y="1632"/>
                    <a:pt x="1154" y="1592"/>
                    <a:pt x="1115" y="1592"/>
                  </a:cubicBezTo>
                  <a:cubicBezTo>
                    <a:pt x="1055" y="1592"/>
                    <a:pt x="995" y="1573"/>
                    <a:pt x="935" y="1553"/>
                  </a:cubicBezTo>
                  <a:cubicBezTo>
                    <a:pt x="856" y="1553"/>
                    <a:pt x="816" y="1493"/>
                    <a:pt x="756" y="1473"/>
                  </a:cubicBezTo>
                  <a:cubicBezTo>
                    <a:pt x="717" y="1453"/>
                    <a:pt x="657" y="1394"/>
                    <a:pt x="617" y="1354"/>
                  </a:cubicBezTo>
                  <a:cubicBezTo>
                    <a:pt x="597" y="1294"/>
                    <a:pt x="518" y="1254"/>
                    <a:pt x="498" y="1175"/>
                  </a:cubicBezTo>
                  <a:cubicBezTo>
                    <a:pt x="418" y="1055"/>
                    <a:pt x="339" y="896"/>
                    <a:pt x="299" y="777"/>
                  </a:cubicBezTo>
                  <a:cubicBezTo>
                    <a:pt x="239" y="657"/>
                    <a:pt x="199" y="538"/>
                    <a:pt x="159" y="399"/>
                  </a:cubicBezTo>
                  <a:cubicBezTo>
                    <a:pt x="100" y="16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1" name="Google Shape;1611;p11"/>
            <p:cNvSpPr/>
            <p:nvPr/>
          </p:nvSpPr>
          <p:spPr>
            <a:xfrm>
              <a:off x="7032675" y="3053225"/>
              <a:ext cx="37825" cy="43725"/>
            </a:xfrm>
            <a:custGeom>
              <a:avLst/>
              <a:gdLst/>
              <a:ahLst/>
              <a:cxnLst/>
              <a:rect l="l" t="t" r="r" b="b"/>
              <a:pathLst>
                <a:path w="1513" h="1749" extrusionOk="0">
                  <a:moveTo>
                    <a:pt x="61" y="0"/>
                  </a:moveTo>
                  <a:cubicBezTo>
                    <a:pt x="61" y="0"/>
                    <a:pt x="21" y="179"/>
                    <a:pt x="1" y="418"/>
                  </a:cubicBezTo>
                  <a:cubicBezTo>
                    <a:pt x="1" y="677"/>
                    <a:pt x="41" y="1015"/>
                    <a:pt x="240" y="1313"/>
                  </a:cubicBezTo>
                  <a:cubicBezTo>
                    <a:pt x="299" y="1393"/>
                    <a:pt x="379" y="1433"/>
                    <a:pt x="419" y="1512"/>
                  </a:cubicBezTo>
                  <a:cubicBezTo>
                    <a:pt x="498" y="1572"/>
                    <a:pt x="578" y="1632"/>
                    <a:pt x="638" y="1671"/>
                  </a:cubicBezTo>
                  <a:cubicBezTo>
                    <a:pt x="737" y="1711"/>
                    <a:pt x="817" y="1731"/>
                    <a:pt x="896" y="1731"/>
                  </a:cubicBezTo>
                  <a:cubicBezTo>
                    <a:pt x="949" y="1731"/>
                    <a:pt x="993" y="1749"/>
                    <a:pt x="1041" y="1749"/>
                  </a:cubicBezTo>
                  <a:cubicBezTo>
                    <a:pt x="1064" y="1749"/>
                    <a:pt x="1089" y="1744"/>
                    <a:pt x="1115" y="1731"/>
                  </a:cubicBezTo>
                  <a:cubicBezTo>
                    <a:pt x="1195" y="1731"/>
                    <a:pt x="1234" y="1731"/>
                    <a:pt x="1294" y="1711"/>
                  </a:cubicBezTo>
                  <a:cubicBezTo>
                    <a:pt x="1334" y="1691"/>
                    <a:pt x="1394" y="1691"/>
                    <a:pt x="1413" y="1671"/>
                  </a:cubicBezTo>
                  <a:cubicBezTo>
                    <a:pt x="1493" y="1632"/>
                    <a:pt x="1513" y="1612"/>
                    <a:pt x="1513" y="1612"/>
                  </a:cubicBezTo>
                  <a:lnTo>
                    <a:pt x="1274" y="1612"/>
                  </a:lnTo>
                  <a:cubicBezTo>
                    <a:pt x="1215" y="1612"/>
                    <a:pt x="1175" y="1592"/>
                    <a:pt x="1115" y="1592"/>
                  </a:cubicBezTo>
                  <a:cubicBezTo>
                    <a:pt x="1075" y="1592"/>
                    <a:pt x="996" y="1572"/>
                    <a:pt x="936" y="1532"/>
                  </a:cubicBezTo>
                  <a:cubicBezTo>
                    <a:pt x="876" y="1532"/>
                    <a:pt x="817" y="1492"/>
                    <a:pt x="777" y="1472"/>
                  </a:cubicBezTo>
                  <a:cubicBezTo>
                    <a:pt x="717" y="1433"/>
                    <a:pt x="677" y="1393"/>
                    <a:pt x="618" y="1333"/>
                  </a:cubicBezTo>
                  <a:cubicBezTo>
                    <a:pt x="598" y="1293"/>
                    <a:pt x="518" y="1234"/>
                    <a:pt x="498" y="1174"/>
                  </a:cubicBezTo>
                  <a:cubicBezTo>
                    <a:pt x="419" y="1035"/>
                    <a:pt x="359" y="895"/>
                    <a:pt x="299" y="776"/>
                  </a:cubicBezTo>
                  <a:cubicBezTo>
                    <a:pt x="259" y="637"/>
                    <a:pt x="200" y="517"/>
                    <a:pt x="180" y="398"/>
                  </a:cubicBezTo>
                  <a:cubicBezTo>
                    <a:pt x="100" y="139"/>
                    <a:pt x="61" y="0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2" name="Google Shape;1612;p11"/>
            <p:cNvSpPr/>
            <p:nvPr/>
          </p:nvSpPr>
          <p:spPr>
            <a:xfrm>
              <a:off x="7131675" y="3138275"/>
              <a:ext cx="65175" cy="42300"/>
            </a:xfrm>
            <a:custGeom>
              <a:avLst/>
              <a:gdLst/>
              <a:ahLst/>
              <a:cxnLst/>
              <a:rect l="l" t="t" r="r" b="b"/>
              <a:pathLst>
                <a:path w="2607" h="1692" extrusionOk="0">
                  <a:moveTo>
                    <a:pt x="0" y="0"/>
                  </a:moveTo>
                  <a:cubicBezTo>
                    <a:pt x="0" y="1"/>
                    <a:pt x="20" y="219"/>
                    <a:pt x="139" y="558"/>
                  </a:cubicBezTo>
                  <a:cubicBezTo>
                    <a:pt x="299" y="836"/>
                    <a:pt x="577" y="1254"/>
                    <a:pt x="955" y="1493"/>
                  </a:cubicBezTo>
                  <a:cubicBezTo>
                    <a:pt x="1055" y="1572"/>
                    <a:pt x="1194" y="1592"/>
                    <a:pt x="1293" y="1652"/>
                  </a:cubicBezTo>
                  <a:cubicBezTo>
                    <a:pt x="1413" y="1672"/>
                    <a:pt x="1532" y="1692"/>
                    <a:pt x="1632" y="1692"/>
                  </a:cubicBezTo>
                  <a:cubicBezTo>
                    <a:pt x="1771" y="1692"/>
                    <a:pt x="1851" y="1692"/>
                    <a:pt x="1950" y="1652"/>
                  </a:cubicBezTo>
                  <a:cubicBezTo>
                    <a:pt x="2069" y="1612"/>
                    <a:pt x="2129" y="1572"/>
                    <a:pt x="2209" y="1513"/>
                  </a:cubicBezTo>
                  <a:cubicBezTo>
                    <a:pt x="2288" y="1473"/>
                    <a:pt x="2328" y="1413"/>
                    <a:pt x="2388" y="1373"/>
                  </a:cubicBezTo>
                  <a:cubicBezTo>
                    <a:pt x="2428" y="1314"/>
                    <a:pt x="2487" y="1294"/>
                    <a:pt x="2507" y="1254"/>
                  </a:cubicBezTo>
                  <a:cubicBezTo>
                    <a:pt x="2587" y="1174"/>
                    <a:pt x="2607" y="1115"/>
                    <a:pt x="2607" y="1115"/>
                  </a:cubicBezTo>
                  <a:lnTo>
                    <a:pt x="2607" y="1115"/>
                  </a:lnTo>
                  <a:cubicBezTo>
                    <a:pt x="2607" y="1115"/>
                    <a:pt x="2567" y="1154"/>
                    <a:pt x="2487" y="1194"/>
                  </a:cubicBezTo>
                  <a:lnTo>
                    <a:pt x="2328" y="1274"/>
                  </a:lnTo>
                  <a:cubicBezTo>
                    <a:pt x="2268" y="1294"/>
                    <a:pt x="2209" y="1314"/>
                    <a:pt x="2129" y="1353"/>
                  </a:cubicBezTo>
                  <a:cubicBezTo>
                    <a:pt x="2069" y="1373"/>
                    <a:pt x="1990" y="1393"/>
                    <a:pt x="1910" y="1393"/>
                  </a:cubicBezTo>
                  <a:cubicBezTo>
                    <a:pt x="1884" y="1400"/>
                    <a:pt x="1855" y="1402"/>
                    <a:pt x="1826" y="1402"/>
                  </a:cubicBezTo>
                  <a:cubicBezTo>
                    <a:pt x="1769" y="1402"/>
                    <a:pt x="1711" y="1393"/>
                    <a:pt x="1671" y="1393"/>
                  </a:cubicBezTo>
                  <a:cubicBezTo>
                    <a:pt x="1592" y="1393"/>
                    <a:pt x="1492" y="1353"/>
                    <a:pt x="1413" y="1314"/>
                  </a:cubicBezTo>
                  <a:cubicBezTo>
                    <a:pt x="1333" y="1294"/>
                    <a:pt x="1234" y="1274"/>
                    <a:pt x="1174" y="1194"/>
                  </a:cubicBezTo>
                  <a:cubicBezTo>
                    <a:pt x="1015" y="1095"/>
                    <a:pt x="876" y="955"/>
                    <a:pt x="716" y="816"/>
                  </a:cubicBezTo>
                  <a:cubicBezTo>
                    <a:pt x="577" y="677"/>
                    <a:pt x="438" y="558"/>
                    <a:pt x="338" y="418"/>
                  </a:cubicBezTo>
                  <a:cubicBezTo>
                    <a:pt x="140" y="18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3" name="Google Shape;1613;p11"/>
            <p:cNvSpPr/>
            <p:nvPr/>
          </p:nvSpPr>
          <p:spPr>
            <a:xfrm>
              <a:off x="6756125" y="3431750"/>
              <a:ext cx="203475" cy="387000"/>
            </a:xfrm>
            <a:custGeom>
              <a:avLst/>
              <a:gdLst/>
              <a:ahLst/>
              <a:cxnLst/>
              <a:rect l="l" t="t" r="r" b="b"/>
              <a:pathLst>
                <a:path w="8139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8138" y="15479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4" name="Google Shape;1614;p11"/>
            <p:cNvSpPr/>
            <p:nvPr/>
          </p:nvSpPr>
          <p:spPr>
            <a:xfrm>
              <a:off x="6756123" y="3431753"/>
              <a:ext cx="6000" cy="374577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3D3D3D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5" name="Google Shape;1615;p11"/>
            <p:cNvSpPr/>
            <p:nvPr/>
          </p:nvSpPr>
          <p:spPr>
            <a:xfrm>
              <a:off x="6788947" y="3431753"/>
              <a:ext cx="6000" cy="374577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3D3D3D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6" name="Google Shape;1616;p11"/>
            <p:cNvSpPr/>
            <p:nvPr/>
          </p:nvSpPr>
          <p:spPr>
            <a:xfrm>
              <a:off x="6821771" y="3431753"/>
              <a:ext cx="6500" cy="374577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3D3D3D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7" name="Google Shape;1617;p11"/>
            <p:cNvSpPr/>
            <p:nvPr/>
          </p:nvSpPr>
          <p:spPr>
            <a:xfrm>
              <a:off x="6854121" y="3431753"/>
              <a:ext cx="6475" cy="374577"/>
            </a:xfrm>
            <a:custGeom>
              <a:avLst/>
              <a:gdLst/>
              <a:ahLst/>
              <a:cxnLst/>
              <a:rect l="l" t="t" r="r" b="b"/>
              <a:pathLst>
                <a:path w="25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3D3D3D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8" name="Google Shape;1618;p11"/>
            <p:cNvSpPr/>
            <p:nvPr/>
          </p:nvSpPr>
          <p:spPr>
            <a:xfrm>
              <a:off x="6887445" y="3431753"/>
              <a:ext cx="5975" cy="374577"/>
            </a:xfrm>
            <a:custGeom>
              <a:avLst/>
              <a:gdLst/>
              <a:ahLst/>
              <a:cxnLst/>
              <a:rect l="l" t="t" r="r" b="b"/>
              <a:pathLst>
                <a:path w="23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3D3D3D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9" name="Google Shape;1619;p11"/>
            <p:cNvSpPr/>
            <p:nvPr/>
          </p:nvSpPr>
          <p:spPr>
            <a:xfrm>
              <a:off x="6920269" y="3431753"/>
              <a:ext cx="6000" cy="374577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3D3D3D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0" name="Google Shape;1620;p11"/>
            <p:cNvSpPr/>
            <p:nvPr/>
          </p:nvSpPr>
          <p:spPr>
            <a:xfrm>
              <a:off x="6953094" y="3431753"/>
              <a:ext cx="6500" cy="374577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3D3D3D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1" name="Google Shape;1621;p11"/>
            <p:cNvSpPr/>
            <p:nvPr/>
          </p:nvSpPr>
          <p:spPr>
            <a:xfrm>
              <a:off x="6920275" y="361527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8"/>
                    <a:pt x="179" y="797"/>
                    <a:pt x="398" y="797"/>
                  </a:cubicBezTo>
                  <a:cubicBezTo>
                    <a:pt x="617" y="797"/>
                    <a:pt x="796" y="618"/>
                    <a:pt x="796" y="399"/>
                  </a:cubicBezTo>
                  <a:cubicBezTo>
                    <a:pt x="796" y="180"/>
                    <a:pt x="617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2" name="Google Shape;1622;p11"/>
            <p:cNvSpPr/>
            <p:nvPr/>
          </p:nvSpPr>
          <p:spPr>
            <a:xfrm>
              <a:off x="663227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0" y="0"/>
                  </a:moveTo>
                  <a:lnTo>
                    <a:pt x="0" y="6904"/>
                  </a:lnTo>
                  <a:lnTo>
                    <a:pt x="4576" y="6904"/>
                  </a:lnTo>
                  <a:lnTo>
                    <a:pt x="45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3" name="Google Shape;1623;p11"/>
            <p:cNvSpPr/>
            <p:nvPr/>
          </p:nvSpPr>
          <p:spPr>
            <a:xfrm>
              <a:off x="6627800" y="3191000"/>
              <a:ext cx="126350" cy="184050"/>
            </a:xfrm>
            <a:custGeom>
              <a:avLst/>
              <a:gdLst/>
              <a:ahLst/>
              <a:cxnLst/>
              <a:rect l="l" t="t" r="r" b="b"/>
              <a:pathLst>
                <a:path w="5054" h="7362" extrusionOk="0">
                  <a:moveTo>
                    <a:pt x="2268" y="538"/>
                  </a:moveTo>
                  <a:lnTo>
                    <a:pt x="2268" y="3423"/>
                  </a:lnTo>
                  <a:lnTo>
                    <a:pt x="537" y="3423"/>
                  </a:lnTo>
                  <a:lnTo>
                    <a:pt x="537" y="538"/>
                  </a:lnTo>
                  <a:close/>
                  <a:moveTo>
                    <a:pt x="4537" y="538"/>
                  </a:moveTo>
                  <a:lnTo>
                    <a:pt x="453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68" y="3960"/>
                  </a:moveTo>
                  <a:lnTo>
                    <a:pt x="2268" y="6845"/>
                  </a:lnTo>
                  <a:lnTo>
                    <a:pt x="537" y="6845"/>
                  </a:lnTo>
                  <a:lnTo>
                    <a:pt x="537" y="3960"/>
                  </a:lnTo>
                  <a:close/>
                  <a:moveTo>
                    <a:pt x="4537" y="3960"/>
                  </a:moveTo>
                  <a:lnTo>
                    <a:pt x="453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4" name="Google Shape;1624;p11"/>
            <p:cNvSpPr/>
            <p:nvPr/>
          </p:nvSpPr>
          <p:spPr>
            <a:xfrm>
              <a:off x="6599950" y="3352750"/>
              <a:ext cx="178475" cy="29275"/>
            </a:xfrm>
            <a:custGeom>
              <a:avLst/>
              <a:gdLst/>
              <a:ahLst/>
              <a:cxnLst/>
              <a:rect l="l" t="t" r="r" b="b"/>
              <a:pathLst>
                <a:path w="7139" h="1171" extrusionOk="0">
                  <a:moveTo>
                    <a:pt x="6592" y="0"/>
                  </a:moveTo>
                  <a:cubicBezTo>
                    <a:pt x="6202" y="0"/>
                    <a:pt x="5688" y="134"/>
                    <a:pt x="5412" y="255"/>
                  </a:cubicBezTo>
                  <a:cubicBezTo>
                    <a:pt x="5226" y="337"/>
                    <a:pt x="5065" y="375"/>
                    <a:pt x="4898" y="375"/>
                  </a:cubicBezTo>
                  <a:cubicBezTo>
                    <a:pt x="4620" y="375"/>
                    <a:pt x="4328" y="270"/>
                    <a:pt x="3880" y="96"/>
                  </a:cubicBezTo>
                  <a:cubicBezTo>
                    <a:pt x="3706" y="33"/>
                    <a:pt x="3547" y="8"/>
                    <a:pt x="3397" y="8"/>
                  </a:cubicBezTo>
                  <a:cubicBezTo>
                    <a:pt x="2926" y="8"/>
                    <a:pt x="2532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4" y="1171"/>
                    <a:pt x="1094" y="1171"/>
                  </a:cubicBezTo>
                  <a:lnTo>
                    <a:pt x="6148" y="1171"/>
                  </a:lnTo>
                  <a:cubicBezTo>
                    <a:pt x="6148" y="1171"/>
                    <a:pt x="7043" y="852"/>
                    <a:pt x="7103" y="335"/>
                  </a:cubicBezTo>
                  <a:cubicBezTo>
                    <a:pt x="7139" y="87"/>
                    <a:pt x="6905" y="0"/>
                    <a:pt x="659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5" name="Google Shape;1625;p11"/>
            <p:cNvSpPr/>
            <p:nvPr/>
          </p:nvSpPr>
          <p:spPr>
            <a:xfrm>
              <a:off x="6666100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7" y="1"/>
                  </a:moveTo>
                  <a:cubicBezTo>
                    <a:pt x="617" y="1"/>
                    <a:pt x="518" y="21"/>
                    <a:pt x="418" y="60"/>
                  </a:cubicBezTo>
                  <a:cubicBezTo>
                    <a:pt x="339" y="80"/>
                    <a:pt x="259" y="100"/>
                    <a:pt x="179" y="160"/>
                  </a:cubicBezTo>
                  <a:cubicBezTo>
                    <a:pt x="40" y="259"/>
                    <a:pt x="0" y="319"/>
                    <a:pt x="0" y="319"/>
                  </a:cubicBezTo>
                  <a:cubicBezTo>
                    <a:pt x="0" y="319"/>
                    <a:pt x="100" y="299"/>
                    <a:pt x="239" y="299"/>
                  </a:cubicBezTo>
                  <a:cubicBezTo>
                    <a:pt x="358" y="279"/>
                    <a:pt x="538" y="259"/>
                    <a:pt x="717" y="259"/>
                  </a:cubicBezTo>
                  <a:lnTo>
                    <a:pt x="955" y="259"/>
                  </a:lnTo>
                  <a:cubicBezTo>
                    <a:pt x="1035" y="259"/>
                    <a:pt x="1114" y="279"/>
                    <a:pt x="1194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2" y="288"/>
                    <a:pt x="1310" y="224"/>
                    <a:pt x="1234" y="160"/>
                  </a:cubicBezTo>
                  <a:cubicBezTo>
                    <a:pt x="1214" y="120"/>
                    <a:pt x="1194" y="100"/>
                    <a:pt x="1134" y="80"/>
                  </a:cubicBezTo>
                  <a:cubicBezTo>
                    <a:pt x="1114" y="60"/>
                    <a:pt x="1055" y="21"/>
                    <a:pt x="1015" y="21"/>
                  </a:cubicBezTo>
                  <a:cubicBezTo>
                    <a:pt x="916" y="1"/>
                    <a:pt x="816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6" name="Google Shape;1626;p11"/>
            <p:cNvSpPr/>
            <p:nvPr/>
          </p:nvSpPr>
          <p:spPr>
            <a:xfrm>
              <a:off x="6742200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61" y="1"/>
                  </a:moveTo>
                  <a:cubicBezTo>
                    <a:pt x="682" y="1"/>
                    <a:pt x="597" y="11"/>
                    <a:pt x="518" y="31"/>
                  </a:cubicBezTo>
                  <a:cubicBezTo>
                    <a:pt x="378" y="51"/>
                    <a:pt x="259" y="130"/>
                    <a:pt x="160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09"/>
                    <a:pt x="179" y="309"/>
                  </a:cubicBezTo>
                  <a:cubicBezTo>
                    <a:pt x="299" y="289"/>
                    <a:pt x="418" y="250"/>
                    <a:pt x="577" y="210"/>
                  </a:cubicBezTo>
                  <a:cubicBezTo>
                    <a:pt x="657" y="190"/>
                    <a:pt x="697" y="190"/>
                    <a:pt x="776" y="150"/>
                  </a:cubicBezTo>
                  <a:cubicBezTo>
                    <a:pt x="856" y="150"/>
                    <a:pt x="896" y="130"/>
                    <a:pt x="955" y="130"/>
                  </a:cubicBezTo>
                  <a:lnTo>
                    <a:pt x="101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5" y="15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75" y="110"/>
                    <a:pt x="1055" y="90"/>
                  </a:cubicBezTo>
                  <a:cubicBezTo>
                    <a:pt x="1015" y="70"/>
                    <a:pt x="995" y="70"/>
                    <a:pt x="975" y="31"/>
                  </a:cubicBezTo>
                  <a:cubicBezTo>
                    <a:pt x="916" y="11"/>
                    <a:pt x="841" y="1"/>
                    <a:pt x="761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7" name="Google Shape;1627;p11"/>
            <p:cNvSpPr/>
            <p:nvPr/>
          </p:nvSpPr>
          <p:spPr>
            <a:xfrm>
              <a:off x="6616850" y="33595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78" y="0"/>
                  </a:moveTo>
                  <a:cubicBezTo>
                    <a:pt x="135" y="0"/>
                    <a:pt x="94" y="6"/>
                    <a:pt x="6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1" y="83"/>
                  </a:lnTo>
                  <a:lnTo>
                    <a:pt x="1" y="103"/>
                  </a:lnTo>
                  <a:cubicBezTo>
                    <a:pt x="1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60" y="83"/>
                    <a:pt x="219" y="103"/>
                  </a:cubicBezTo>
                  <a:cubicBezTo>
                    <a:pt x="259" y="103"/>
                    <a:pt x="319" y="123"/>
                    <a:pt x="339" y="162"/>
                  </a:cubicBezTo>
                  <a:cubicBezTo>
                    <a:pt x="438" y="182"/>
                    <a:pt x="538" y="202"/>
                    <a:pt x="617" y="222"/>
                  </a:cubicBezTo>
                  <a:cubicBezTo>
                    <a:pt x="631" y="215"/>
                    <a:pt x="646" y="213"/>
                    <a:pt x="661" y="213"/>
                  </a:cubicBezTo>
                  <a:cubicBezTo>
                    <a:pt x="690" y="213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8" y="103"/>
                    <a:pt x="478" y="63"/>
                    <a:pt x="359" y="23"/>
                  </a:cubicBezTo>
                  <a:cubicBezTo>
                    <a:pt x="301" y="12"/>
                    <a:pt x="237" y="0"/>
                    <a:pt x="17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8" name="Google Shape;1628;p11"/>
            <p:cNvSpPr/>
            <p:nvPr/>
          </p:nvSpPr>
          <p:spPr>
            <a:xfrm>
              <a:off x="696652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1" y="0"/>
                  </a:moveTo>
                  <a:lnTo>
                    <a:pt x="1" y="6904"/>
                  </a:lnTo>
                  <a:lnTo>
                    <a:pt x="4577" y="6904"/>
                  </a:lnTo>
                  <a:lnTo>
                    <a:pt x="45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9" name="Google Shape;1629;p11"/>
            <p:cNvSpPr/>
            <p:nvPr/>
          </p:nvSpPr>
          <p:spPr>
            <a:xfrm>
              <a:off x="6962550" y="3191000"/>
              <a:ext cx="126375" cy="184050"/>
            </a:xfrm>
            <a:custGeom>
              <a:avLst/>
              <a:gdLst/>
              <a:ahLst/>
              <a:cxnLst/>
              <a:rect l="l" t="t" r="r" b="b"/>
              <a:pathLst>
                <a:path w="5055" h="7362" extrusionOk="0">
                  <a:moveTo>
                    <a:pt x="2249" y="538"/>
                  </a:moveTo>
                  <a:lnTo>
                    <a:pt x="2249" y="3423"/>
                  </a:lnTo>
                  <a:lnTo>
                    <a:pt x="518" y="3423"/>
                  </a:lnTo>
                  <a:lnTo>
                    <a:pt x="518" y="538"/>
                  </a:lnTo>
                  <a:close/>
                  <a:moveTo>
                    <a:pt x="4517" y="538"/>
                  </a:moveTo>
                  <a:lnTo>
                    <a:pt x="451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49" y="3960"/>
                  </a:moveTo>
                  <a:lnTo>
                    <a:pt x="2249" y="6845"/>
                  </a:lnTo>
                  <a:lnTo>
                    <a:pt x="518" y="6845"/>
                  </a:lnTo>
                  <a:lnTo>
                    <a:pt x="518" y="3960"/>
                  </a:lnTo>
                  <a:close/>
                  <a:moveTo>
                    <a:pt x="4517" y="3960"/>
                  </a:moveTo>
                  <a:lnTo>
                    <a:pt x="451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0" name="Google Shape;1630;p11"/>
            <p:cNvSpPr/>
            <p:nvPr/>
          </p:nvSpPr>
          <p:spPr>
            <a:xfrm>
              <a:off x="6934200" y="3352750"/>
              <a:ext cx="178975" cy="29275"/>
            </a:xfrm>
            <a:custGeom>
              <a:avLst/>
              <a:gdLst/>
              <a:ahLst/>
              <a:cxnLst/>
              <a:rect l="l" t="t" r="r" b="b"/>
              <a:pathLst>
                <a:path w="7159" h="1171" extrusionOk="0">
                  <a:moveTo>
                    <a:pt x="6612" y="0"/>
                  </a:moveTo>
                  <a:cubicBezTo>
                    <a:pt x="6222" y="0"/>
                    <a:pt x="5708" y="134"/>
                    <a:pt x="5432" y="255"/>
                  </a:cubicBezTo>
                  <a:cubicBezTo>
                    <a:pt x="5246" y="337"/>
                    <a:pt x="5085" y="375"/>
                    <a:pt x="4917" y="375"/>
                  </a:cubicBezTo>
                  <a:cubicBezTo>
                    <a:pt x="4638" y="375"/>
                    <a:pt x="4341" y="270"/>
                    <a:pt x="3880" y="96"/>
                  </a:cubicBezTo>
                  <a:cubicBezTo>
                    <a:pt x="3706" y="33"/>
                    <a:pt x="3549" y="8"/>
                    <a:pt x="3400" y="8"/>
                  </a:cubicBezTo>
                  <a:cubicBezTo>
                    <a:pt x="2934" y="8"/>
                    <a:pt x="2548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5" y="1171"/>
                    <a:pt x="1095" y="1171"/>
                  </a:cubicBezTo>
                  <a:lnTo>
                    <a:pt x="6148" y="1171"/>
                  </a:lnTo>
                  <a:cubicBezTo>
                    <a:pt x="6148" y="1171"/>
                    <a:pt x="7044" y="852"/>
                    <a:pt x="7123" y="335"/>
                  </a:cubicBezTo>
                  <a:cubicBezTo>
                    <a:pt x="7159" y="87"/>
                    <a:pt x="6926" y="0"/>
                    <a:pt x="661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1" name="Google Shape;1631;p11"/>
            <p:cNvSpPr/>
            <p:nvPr/>
          </p:nvSpPr>
          <p:spPr>
            <a:xfrm>
              <a:off x="6997875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6" y="1"/>
                  </a:moveTo>
                  <a:cubicBezTo>
                    <a:pt x="617" y="1"/>
                    <a:pt x="517" y="21"/>
                    <a:pt x="418" y="60"/>
                  </a:cubicBezTo>
                  <a:cubicBezTo>
                    <a:pt x="338" y="80"/>
                    <a:pt x="279" y="100"/>
                    <a:pt x="199" y="160"/>
                  </a:cubicBezTo>
                  <a:cubicBezTo>
                    <a:pt x="60" y="259"/>
                    <a:pt x="0" y="319"/>
                    <a:pt x="0" y="319"/>
                  </a:cubicBezTo>
                  <a:cubicBezTo>
                    <a:pt x="0" y="319"/>
                    <a:pt x="100" y="319"/>
                    <a:pt x="259" y="299"/>
                  </a:cubicBezTo>
                  <a:cubicBezTo>
                    <a:pt x="378" y="279"/>
                    <a:pt x="557" y="259"/>
                    <a:pt x="716" y="259"/>
                  </a:cubicBezTo>
                  <a:lnTo>
                    <a:pt x="975" y="259"/>
                  </a:lnTo>
                  <a:cubicBezTo>
                    <a:pt x="1055" y="259"/>
                    <a:pt x="1114" y="279"/>
                    <a:pt x="1194" y="279"/>
                  </a:cubicBezTo>
                  <a:cubicBezTo>
                    <a:pt x="1285" y="294"/>
                    <a:pt x="1364" y="310"/>
                    <a:pt x="1397" y="316"/>
                  </a:cubicBezTo>
                  <a:lnTo>
                    <a:pt x="1397" y="316"/>
                  </a:lnTo>
                  <a:cubicBezTo>
                    <a:pt x="1375" y="290"/>
                    <a:pt x="1331" y="225"/>
                    <a:pt x="1254" y="160"/>
                  </a:cubicBezTo>
                  <a:cubicBezTo>
                    <a:pt x="1214" y="120"/>
                    <a:pt x="1194" y="100"/>
                    <a:pt x="1154" y="80"/>
                  </a:cubicBezTo>
                  <a:cubicBezTo>
                    <a:pt x="1114" y="60"/>
                    <a:pt x="1075" y="21"/>
                    <a:pt x="1015" y="21"/>
                  </a:cubicBezTo>
                  <a:cubicBezTo>
                    <a:pt x="915" y="1"/>
                    <a:pt x="816" y="1"/>
                    <a:pt x="716" y="1"/>
                  </a:cubicBezTo>
                  <a:close/>
                  <a:moveTo>
                    <a:pt x="1397" y="316"/>
                  </a:moveTo>
                  <a:cubicBezTo>
                    <a:pt x="1403" y="324"/>
                    <a:pt x="1407" y="328"/>
                    <a:pt x="1410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7" y="318"/>
                    <a:pt x="1397" y="316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2" name="Google Shape;1632;p11"/>
            <p:cNvSpPr/>
            <p:nvPr/>
          </p:nvSpPr>
          <p:spPr>
            <a:xfrm>
              <a:off x="7074475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7" y="11"/>
                    <a:pt x="517" y="31"/>
                  </a:cubicBezTo>
                  <a:cubicBezTo>
                    <a:pt x="378" y="51"/>
                    <a:pt x="239" y="130"/>
                    <a:pt x="139" y="210"/>
                  </a:cubicBezTo>
                  <a:cubicBezTo>
                    <a:pt x="40" y="289"/>
                    <a:pt x="0" y="329"/>
                    <a:pt x="0" y="329"/>
                  </a:cubicBezTo>
                  <a:cubicBezTo>
                    <a:pt x="0" y="329"/>
                    <a:pt x="80" y="329"/>
                    <a:pt x="159" y="309"/>
                  </a:cubicBezTo>
                  <a:cubicBezTo>
                    <a:pt x="299" y="289"/>
                    <a:pt x="418" y="250"/>
                    <a:pt x="557" y="210"/>
                  </a:cubicBezTo>
                  <a:cubicBezTo>
                    <a:pt x="637" y="190"/>
                    <a:pt x="696" y="190"/>
                    <a:pt x="756" y="150"/>
                  </a:cubicBezTo>
                  <a:cubicBezTo>
                    <a:pt x="836" y="150"/>
                    <a:pt x="895" y="130"/>
                    <a:pt x="935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4" y="190"/>
                    <a:pt x="1114" y="190"/>
                    <a:pt x="1114" y="190"/>
                  </a:cubicBezTo>
                  <a:cubicBezTo>
                    <a:pt x="1114" y="190"/>
                    <a:pt x="1114" y="170"/>
                    <a:pt x="1094" y="130"/>
                  </a:cubicBezTo>
                  <a:cubicBezTo>
                    <a:pt x="1094" y="110"/>
                    <a:pt x="1055" y="110"/>
                    <a:pt x="1035" y="90"/>
                  </a:cubicBezTo>
                  <a:cubicBezTo>
                    <a:pt x="1015" y="70"/>
                    <a:pt x="995" y="70"/>
                    <a:pt x="955" y="31"/>
                  </a:cubicBezTo>
                  <a:cubicBezTo>
                    <a:pt x="895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3" name="Google Shape;1633;p11"/>
            <p:cNvSpPr/>
            <p:nvPr/>
          </p:nvSpPr>
          <p:spPr>
            <a:xfrm>
              <a:off x="6949125" y="3359550"/>
              <a:ext cx="18425" cy="5575"/>
            </a:xfrm>
            <a:custGeom>
              <a:avLst/>
              <a:gdLst/>
              <a:ahLst/>
              <a:cxnLst/>
              <a:rect l="l" t="t" r="r" b="b"/>
              <a:pathLst>
                <a:path w="737" h="223" extrusionOk="0">
                  <a:moveTo>
                    <a:pt x="198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40" y="63"/>
                    <a:pt x="4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40" y="103"/>
                    <a:pt x="40" y="83"/>
                  </a:cubicBezTo>
                  <a:lnTo>
                    <a:pt x="100" y="83"/>
                  </a:lnTo>
                  <a:cubicBezTo>
                    <a:pt x="140" y="83"/>
                    <a:pt x="179" y="83"/>
                    <a:pt x="239" y="103"/>
                  </a:cubicBezTo>
                  <a:cubicBezTo>
                    <a:pt x="279" y="103"/>
                    <a:pt x="339" y="123"/>
                    <a:pt x="358" y="123"/>
                  </a:cubicBezTo>
                  <a:cubicBezTo>
                    <a:pt x="458" y="162"/>
                    <a:pt x="557" y="182"/>
                    <a:pt x="637" y="202"/>
                  </a:cubicBezTo>
                  <a:cubicBezTo>
                    <a:pt x="677" y="222"/>
                    <a:pt x="736" y="222"/>
                    <a:pt x="736" y="222"/>
                  </a:cubicBezTo>
                  <a:cubicBezTo>
                    <a:pt x="736" y="222"/>
                    <a:pt x="717" y="182"/>
                    <a:pt x="63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4" name="Google Shape;1634;p11"/>
            <p:cNvSpPr/>
            <p:nvPr/>
          </p:nvSpPr>
          <p:spPr>
            <a:xfrm>
              <a:off x="6509725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58" y="1"/>
                  </a:moveTo>
                  <a:cubicBezTo>
                    <a:pt x="11682" y="1"/>
                    <a:pt x="10901" y="158"/>
                    <a:pt x="9876" y="549"/>
                  </a:cubicBezTo>
                  <a:cubicBezTo>
                    <a:pt x="8801" y="940"/>
                    <a:pt x="8065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09" y="2957"/>
                  </a:lnTo>
                  <a:cubicBezTo>
                    <a:pt x="26609" y="2957"/>
                    <a:pt x="27863" y="2240"/>
                    <a:pt x="27266" y="1484"/>
                  </a:cubicBezTo>
                  <a:cubicBezTo>
                    <a:pt x="26997" y="1152"/>
                    <a:pt x="26734" y="1041"/>
                    <a:pt x="26448" y="1041"/>
                  </a:cubicBezTo>
                  <a:cubicBezTo>
                    <a:pt x="25931" y="1041"/>
                    <a:pt x="25341" y="1407"/>
                    <a:pt x="24520" y="1484"/>
                  </a:cubicBezTo>
                  <a:cubicBezTo>
                    <a:pt x="24473" y="1489"/>
                    <a:pt x="24426" y="1491"/>
                    <a:pt x="24380" y="1491"/>
                  </a:cubicBezTo>
                  <a:cubicBezTo>
                    <a:pt x="23384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3" y="1123"/>
                    <a:pt x="15248" y="848"/>
                  </a:cubicBezTo>
                  <a:cubicBezTo>
                    <a:pt x="14198" y="377"/>
                    <a:pt x="13403" y="1"/>
                    <a:pt x="12358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5" name="Google Shape;1635;p11"/>
            <p:cNvSpPr/>
            <p:nvPr/>
          </p:nvSpPr>
          <p:spPr>
            <a:xfrm>
              <a:off x="6779500" y="3772475"/>
              <a:ext cx="92050" cy="22900"/>
            </a:xfrm>
            <a:custGeom>
              <a:avLst/>
              <a:gdLst/>
              <a:ahLst/>
              <a:cxnLst/>
              <a:rect l="l" t="t" r="r" b="b"/>
              <a:pathLst>
                <a:path w="3682" h="916" extrusionOk="0">
                  <a:moveTo>
                    <a:pt x="1553" y="0"/>
                  </a:moveTo>
                  <a:cubicBezTo>
                    <a:pt x="1433" y="0"/>
                    <a:pt x="1294" y="20"/>
                    <a:pt x="1175" y="60"/>
                  </a:cubicBezTo>
                  <a:cubicBezTo>
                    <a:pt x="956" y="100"/>
                    <a:pt x="737" y="179"/>
                    <a:pt x="558" y="259"/>
                  </a:cubicBezTo>
                  <a:cubicBezTo>
                    <a:pt x="200" y="398"/>
                    <a:pt x="1" y="577"/>
                    <a:pt x="1" y="577"/>
                  </a:cubicBezTo>
                  <a:cubicBezTo>
                    <a:pt x="1" y="577"/>
                    <a:pt x="239" y="557"/>
                    <a:pt x="617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53" y="478"/>
                  </a:lnTo>
                  <a:cubicBezTo>
                    <a:pt x="1612" y="488"/>
                    <a:pt x="1667" y="488"/>
                    <a:pt x="1722" y="488"/>
                  </a:cubicBezTo>
                  <a:cubicBezTo>
                    <a:pt x="1776" y="488"/>
                    <a:pt x="1831" y="488"/>
                    <a:pt x="1891" y="497"/>
                  </a:cubicBezTo>
                  <a:cubicBezTo>
                    <a:pt x="1990" y="497"/>
                    <a:pt x="2110" y="497"/>
                    <a:pt x="2209" y="517"/>
                  </a:cubicBezTo>
                  <a:cubicBezTo>
                    <a:pt x="2309" y="557"/>
                    <a:pt x="2448" y="557"/>
                    <a:pt x="2547" y="577"/>
                  </a:cubicBezTo>
                  <a:lnTo>
                    <a:pt x="2846" y="657"/>
                  </a:lnTo>
                  <a:cubicBezTo>
                    <a:pt x="2945" y="677"/>
                    <a:pt x="3045" y="696"/>
                    <a:pt x="3104" y="716"/>
                  </a:cubicBezTo>
                  <a:lnTo>
                    <a:pt x="3343" y="796"/>
                  </a:lnTo>
                  <a:cubicBezTo>
                    <a:pt x="3383" y="856"/>
                    <a:pt x="3463" y="856"/>
                    <a:pt x="3502" y="876"/>
                  </a:cubicBezTo>
                  <a:cubicBezTo>
                    <a:pt x="3602" y="895"/>
                    <a:pt x="3681" y="915"/>
                    <a:pt x="3681" y="915"/>
                  </a:cubicBezTo>
                  <a:cubicBezTo>
                    <a:pt x="3681" y="915"/>
                    <a:pt x="3662" y="876"/>
                    <a:pt x="3582" y="796"/>
                  </a:cubicBezTo>
                  <a:lnTo>
                    <a:pt x="3443" y="657"/>
                  </a:lnTo>
                  <a:cubicBezTo>
                    <a:pt x="3383" y="577"/>
                    <a:pt x="3303" y="517"/>
                    <a:pt x="3244" y="478"/>
                  </a:cubicBezTo>
                  <a:cubicBezTo>
                    <a:pt x="3184" y="418"/>
                    <a:pt x="3164" y="398"/>
                    <a:pt x="3104" y="378"/>
                  </a:cubicBezTo>
                  <a:lnTo>
                    <a:pt x="2965" y="299"/>
                  </a:lnTo>
                  <a:cubicBezTo>
                    <a:pt x="2866" y="259"/>
                    <a:pt x="2766" y="179"/>
                    <a:pt x="2647" y="159"/>
                  </a:cubicBezTo>
                  <a:cubicBezTo>
                    <a:pt x="2547" y="119"/>
                    <a:pt x="2428" y="80"/>
                    <a:pt x="2289" y="60"/>
                  </a:cubicBezTo>
                  <a:cubicBezTo>
                    <a:pt x="2169" y="20"/>
                    <a:pt x="2050" y="0"/>
                    <a:pt x="193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6" name="Google Shape;1636;p11"/>
            <p:cNvSpPr/>
            <p:nvPr/>
          </p:nvSpPr>
          <p:spPr>
            <a:xfrm>
              <a:off x="6537775" y="3783900"/>
              <a:ext cx="58700" cy="34350"/>
            </a:xfrm>
            <a:custGeom>
              <a:avLst/>
              <a:gdLst/>
              <a:ahLst/>
              <a:cxnLst/>
              <a:rect l="l" t="t" r="r" b="b"/>
              <a:pathLst>
                <a:path w="234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78" y="299"/>
                    <a:pt x="398" y="359"/>
                    <a:pt x="318" y="438"/>
                  </a:cubicBezTo>
                  <a:cubicBezTo>
                    <a:pt x="279" y="498"/>
                    <a:pt x="259" y="518"/>
                    <a:pt x="219" y="558"/>
                  </a:cubicBezTo>
                  <a:cubicBezTo>
                    <a:pt x="199" y="617"/>
                    <a:pt x="179" y="637"/>
                    <a:pt x="159" y="697"/>
                  </a:cubicBezTo>
                  <a:cubicBezTo>
                    <a:pt x="100" y="757"/>
                    <a:pt x="80" y="836"/>
                    <a:pt x="6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60" y="1374"/>
                    <a:pt x="60" y="1374"/>
                  </a:cubicBezTo>
                  <a:cubicBezTo>
                    <a:pt x="60" y="1374"/>
                    <a:pt x="159" y="1214"/>
                    <a:pt x="318" y="996"/>
                  </a:cubicBezTo>
                  <a:cubicBezTo>
                    <a:pt x="378" y="956"/>
                    <a:pt x="418" y="916"/>
                    <a:pt x="478" y="856"/>
                  </a:cubicBezTo>
                  <a:lnTo>
                    <a:pt x="557" y="797"/>
                  </a:lnTo>
                  <a:cubicBezTo>
                    <a:pt x="577" y="797"/>
                    <a:pt x="597" y="757"/>
                    <a:pt x="617" y="737"/>
                  </a:cubicBezTo>
                  <a:cubicBezTo>
                    <a:pt x="677" y="717"/>
                    <a:pt x="756" y="657"/>
                    <a:pt x="796" y="637"/>
                  </a:cubicBezTo>
                  <a:cubicBezTo>
                    <a:pt x="876" y="617"/>
                    <a:pt x="915" y="598"/>
                    <a:pt x="995" y="558"/>
                  </a:cubicBezTo>
                  <a:lnTo>
                    <a:pt x="1214" y="498"/>
                  </a:lnTo>
                  <a:cubicBezTo>
                    <a:pt x="1273" y="498"/>
                    <a:pt x="1313" y="458"/>
                    <a:pt x="1353" y="458"/>
                  </a:cubicBezTo>
                  <a:cubicBezTo>
                    <a:pt x="1393" y="458"/>
                    <a:pt x="1413" y="438"/>
                    <a:pt x="1472" y="438"/>
                  </a:cubicBezTo>
                  <a:cubicBezTo>
                    <a:pt x="1552" y="419"/>
                    <a:pt x="1612" y="399"/>
                    <a:pt x="1691" y="399"/>
                  </a:cubicBezTo>
                  <a:cubicBezTo>
                    <a:pt x="1771" y="399"/>
                    <a:pt x="1811" y="399"/>
                    <a:pt x="1890" y="359"/>
                  </a:cubicBezTo>
                  <a:cubicBezTo>
                    <a:pt x="2010" y="339"/>
                    <a:pt x="2149" y="339"/>
                    <a:pt x="2209" y="319"/>
                  </a:cubicBezTo>
                  <a:cubicBezTo>
                    <a:pt x="2288" y="319"/>
                    <a:pt x="2348" y="299"/>
                    <a:pt x="2348" y="299"/>
                  </a:cubicBezTo>
                  <a:cubicBezTo>
                    <a:pt x="2348" y="299"/>
                    <a:pt x="2288" y="259"/>
                    <a:pt x="2209" y="220"/>
                  </a:cubicBezTo>
                  <a:cubicBezTo>
                    <a:pt x="2189" y="200"/>
                    <a:pt x="2149" y="160"/>
                    <a:pt x="2089" y="140"/>
                  </a:cubicBezTo>
                  <a:cubicBezTo>
                    <a:pt x="2049" y="120"/>
                    <a:pt x="1990" y="100"/>
                    <a:pt x="1910" y="60"/>
                  </a:cubicBezTo>
                  <a:cubicBezTo>
                    <a:pt x="1850" y="40"/>
                    <a:pt x="177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7" name="Google Shape;1637;p11"/>
            <p:cNvSpPr/>
            <p:nvPr/>
          </p:nvSpPr>
          <p:spPr>
            <a:xfrm>
              <a:off x="7010300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79" y="319"/>
                    <a:pt x="18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61" y="534"/>
                    <a:pt x="370" y="534"/>
                  </a:cubicBezTo>
                  <a:cubicBezTo>
                    <a:pt x="405" y="534"/>
                    <a:pt x="441" y="535"/>
                    <a:pt x="478" y="538"/>
                  </a:cubicBezTo>
                  <a:cubicBezTo>
                    <a:pt x="617" y="538"/>
                    <a:pt x="776" y="518"/>
                    <a:pt x="956" y="518"/>
                  </a:cubicBezTo>
                  <a:cubicBezTo>
                    <a:pt x="1115" y="518"/>
                    <a:pt x="1294" y="518"/>
                    <a:pt x="1473" y="538"/>
                  </a:cubicBezTo>
                  <a:cubicBezTo>
                    <a:pt x="1552" y="538"/>
                    <a:pt x="1652" y="577"/>
                    <a:pt x="1712" y="577"/>
                  </a:cubicBezTo>
                  <a:cubicBezTo>
                    <a:pt x="1791" y="597"/>
                    <a:pt x="1891" y="597"/>
                    <a:pt x="1970" y="617"/>
                  </a:cubicBezTo>
                  <a:cubicBezTo>
                    <a:pt x="2050" y="617"/>
                    <a:pt x="2110" y="657"/>
                    <a:pt x="2189" y="677"/>
                  </a:cubicBezTo>
                  <a:cubicBezTo>
                    <a:pt x="2269" y="677"/>
                    <a:pt x="2348" y="697"/>
                    <a:pt x="2408" y="717"/>
                  </a:cubicBezTo>
                  <a:cubicBezTo>
                    <a:pt x="2488" y="757"/>
                    <a:pt x="2567" y="757"/>
                    <a:pt x="2607" y="776"/>
                  </a:cubicBezTo>
                  <a:cubicBezTo>
                    <a:pt x="2667" y="796"/>
                    <a:pt x="2706" y="796"/>
                    <a:pt x="2766" y="816"/>
                  </a:cubicBezTo>
                  <a:cubicBezTo>
                    <a:pt x="286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4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47" y="398"/>
                    <a:pt x="2468" y="359"/>
                    <a:pt x="2388" y="299"/>
                  </a:cubicBezTo>
                  <a:cubicBezTo>
                    <a:pt x="2308" y="259"/>
                    <a:pt x="2249" y="199"/>
                    <a:pt x="2149" y="160"/>
                  </a:cubicBezTo>
                  <a:cubicBezTo>
                    <a:pt x="2050" y="120"/>
                    <a:pt x="1950" y="80"/>
                    <a:pt x="185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8" name="Google Shape;1638;p11"/>
            <p:cNvSpPr/>
            <p:nvPr/>
          </p:nvSpPr>
          <p:spPr>
            <a:xfrm>
              <a:off x="6542750" y="34446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0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9" name="Google Shape;1639;p11"/>
            <p:cNvSpPr/>
            <p:nvPr/>
          </p:nvSpPr>
          <p:spPr>
            <a:xfrm>
              <a:off x="6577050" y="3473525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0" name="Google Shape;1640;p11"/>
            <p:cNvSpPr/>
            <p:nvPr/>
          </p:nvSpPr>
          <p:spPr>
            <a:xfrm>
              <a:off x="6542750" y="35088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1" name="Google Shape;1641;p11"/>
            <p:cNvSpPr/>
            <p:nvPr/>
          </p:nvSpPr>
          <p:spPr>
            <a:xfrm>
              <a:off x="6577050" y="3537700"/>
              <a:ext cx="37350" cy="15425"/>
            </a:xfrm>
            <a:custGeom>
              <a:avLst/>
              <a:gdLst/>
              <a:ahLst/>
              <a:cxnLst/>
              <a:rect l="l" t="t" r="r" b="b"/>
              <a:pathLst>
                <a:path w="1494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2" name="Google Shape;1642;p11"/>
            <p:cNvSpPr/>
            <p:nvPr/>
          </p:nvSpPr>
          <p:spPr>
            <a:xfrm>
              <a:off x="6684500" y="357600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3" name="Google Shape;1643;p11"/>
            <p:cNvSpPr/>
            <p:nvPr/>
          </p:nvSpPr>
          <p:spPr>
            <a:xfrm>
              <a:off x="6718825" y="36043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4" name="Google Shape;1644;p11"/>
            <p:cNvSpPr/>
            <p:nvPr/>
          </p:nvSpPr>
          <p:spPr>
            <a:xfrm>
              <a:off x="6596950" y="36690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5" name="Google Shape;1645;p11"/>
            <p:cNvSpPr/>
            <p:nvPr/>
          </p:nvSpPr>
          <p:spPr>
            <a:xfrm>
              <a:off x="6630775" y="3697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6" name="Google Shape;1646;p11"/>
            <p:cNvSpPr/>
            <p:nvPr/>
          </p:nvSpPr>
          <p:spPr>
            <a:xfrm>
              <a:off x="6754125" y="3268600"/>
              <a:ext cx="37350" cy="15925"/>
            </a:xfrm>
            <a:custGeom>
              <a:avLst/>
              <a:gdLst/>
              <a:ahLst/>
              <a:cxnLst/>
              <a:rect l="l" t="t" r="r" b="b"/>
              <a:pathLst>
                <a:path w="1494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7" name="Google Shape;1647;p11"/>
            <p:cNvSpPr/>
            <p:nvPr/>
          </p:nvSpPr>
          <p:spPr>
            <a:xfrm>
              <a:off x="6788450" y="32974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8" name="Google Shape;1648;p11"/>
            <p:cNvSpPr/>
            <p:nvPr/>
          </p:nvSpPr>
          <p:spPr>
            <a:xfrm>
              <a:off x="6980450" y="31114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9" name="Google Shape;1649;p11"/>
            <p:cNvSpPr/>
            <p:nvPr/>
          </p:nvSpPr>
          <p:spPr>
            <a:xfrm>
              <a:off x="7014775" y="31402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0" name="Google Shape;1650;p11"/>
            <p:cNvSpPr/>
            <p:nvPr/>
          </p:nvSpPr>
          <p:spPr>
            <a:xfrm>
              <a:off x="6959575" y="34387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1" name="Google Shape;1651;p11"/>
            <p:cNvSpPr/>
            <p:nvPr/>
          </p:nvSpPr>
          <p:spPr>
            <a:xfrm>
              <a:off x="6993400" y="34670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2" name="Google Shape;1652;p11"/>
            <p:cNvSpPr/>
            <p:nvPr/>
          </p:nvSpPr>
          <p:spPr>
            <a:xfrm>
              <a:off x="7101325" y="35391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3" name="Google Shape;1653;p11"/>
            <p:cNvSpPr/>
            <p:nvPr/>
          </p:nvSpPr>
          <p:spPr>
            <a:xfrm>
              <a:off x="7135150" y="35680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4" name="Google Shape;1654;p11"/>
            <p:cNvSpPr/>
            <p:nvPr/>
          </p:nvSpPr>
          <p:spPr>
            <a:xfrm>
              <a:off x="7101325" y="3602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5" name="Google Shape;1655;p11"/>
            <p:cNvSpPr/>
            <p:nvPr/>
          </p:nvSpPr>
          <p:spPr>
            <a:xfrm>
              <a:off x="7135150" y="36312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6" name="Google Shape;1656;p11"/>
            <p:cNvSpPr/>
            <p:nvPr/>
          </p:nvSpPr>
          <p:spPr>
            <a:xfrm>
              <a:off x="6959575" y="36918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7" name="Google Shape;1657;p11"/>
            <p:cNvSpPr/>
            <p:nvPr/>
          </p:nvSpPr>
          <p:spPr>
            <a:xfrm>
              <a:off x="6993400" y="37202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8" name="Google Shape;1658;p11"/>
            <p:cNvSpPr/>
            <p:nvPr/>
          </p:nvSpPr>
          <p:spPr>
            <a:xfrm>
              <a:off x="6794925" y="3431750"/>
              <a:ext cx="164675" cy="29450"/>
            </a:xfrm>
            <a:custGeom>
              <a:avLst/>
              <a:gdLst/>
              <a:ahLst/>
              <a:cxnLst/>
              <a:rect l="l" t="t" r="r" b="b"/>
              <a:pathLst>
                <a:path w="6587" h="1178" extrusionOk="0">
                  <a:moveTo>
                    <a:pt x="0" y="0"/>
                  </a:moveTo>
                  <a:cubicBezTo>
                    <a:pt x="733" y="849"/>
                    <a:pt x="1142" y="1165"/>
                    <a:pt x="1651" y="1165"/>
                  </a:cubicBezTo>
                  <a:cubicBezTo>
                    <a:pt x="1929" y="1165"/>
                    <a:pt x="2238" y="1070"/>
                    <a:pt x="2647" y="915"/>
                  </a:cubicBezTo>
                  <a:cubicBezTo>
                    <a:pt x="2934" y="803"/>
                    <a:pt x="3143" y="760"/>
                    <a:pt x="3320" y="760"/>
                  </a:cubicBezTo>
                  <a:cubicBezTo>
                    <a:pt x="3829" y="760"/>
                    <a:pt x="4070" y="1115"/>
                    <a:pt x="5134" y="1174"/>
                  </a:cubicBezTo>
                  <a:cubicBezTo>
                    <a:pt x="5178" y="1177"/>
                    <a:pt x="5222" y="1178"/>
                    <a:pt x="5264" y="1178"/>
                  </a:cubicBezTo>
                  <a:cubicBezTo>
                    <a:pt x="6586" y="1178"/>
                    <a:pt x="6586" y="0"/>
                    <a:pt x="6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9" name="Google Shape;1659;p11"/>
            <p:cNvSpPr/>
            <p:nvPr/>
          </p:nvSpPr>
          <p:spPr>
            <a:xfrm>
              <a:off x="6824275" y="3443675"/>
              <a:ext cx="39800" cy="13175"/>
            </a:xfrm>
            <a:custGeom>
              <a:avLst/>
              <a:gdLst/>
              <a:ahLst/>
              <a:cxnLst/>
              <a:rect l="l" t="t" r="r" b="b"/>
              <a:pathLst>
                <a:path w="1592" h="527" extrusionOk="0">
                  <a:moveTo>
                    <a:pt x="1592" y="1"/>
                  </a:moveTo>
                  <a:lnTo>
                    <a:pt x="1592" y="1"/>
                  </a:lnTo>
                  <a:cubicBezTo>
                    <a:pt x="1592" y="1"/>
                    <a:pt x="1572" y="1"/>
                    <a:pt x="1512" y="21"/>
                  </a:cubicBezTo>
                  <a:cubicBezTo>
                    <a:pt x="1473" y="40"/>
                    <a:pt x="1393" y="80"/>
                    <a:pt x="1313" y="100"/>
                  </a:cubicBezTo>
                  <a:cubicBezTo>
                    <a:pt x="1234" y="120"/>
                    <a:pt x="1154" y="180"/>
                    <a:pt x="1055" y="200"/>
                  </a:cubicBezTo>
                  <a:cubicBezTo>
                    <a:pt x="975" y="239"/>
                    <a:pt x="876" y="279"/>
                    <a:pt x="776" y="299"/>
                  </a:cubicBezTo>
                  <a:cubicBezTo>
                    <a:pt x="660" y="322"/>
                    <a:pt x="564" y="332"/>
                    <a:pt x="472" y="332"/>
                  </a:cubicBezTo>
                  <a:cubicBezTo>
                    <a:pt x="407" y="332"/>
                    <a:pt x="345" y="327"/>
                    <a:pt x="279" y="319"/>
                  </a:cubicBezTo>
                  <a:cubicBezTo>
                    <a:pt x="199" y="299"/>
                    <a:pt x="159" y="299"/>
                    <a:pt x="100" y="279"/>
                  </a:cubicBezTo>
                  <a:cubicBezTo>
                    <a:pt x="60" y="239"/>
                    <a:pt x="40" y="239"/>
                    <a:pt x="40" y="239"/>
                  </a:cubicBezTo>
                  <a:lnTo>
                    <a:pt x="40" y="239"/>
                  </a:lnTo>
                  <a:cubicBezTo>
                    <a:pt x="40" y="239"/>
                    <a:pt x="0" y="319"/>
                    <a:pt x="159" y="419"/>
                  </a:cubicBezTo>
                  <a:cubicBezTo>
                    <a:pt x="199" y="478"/>
                    <a:pt x="279" y="498"/>
                    <a:pt x="398" y="518"/>
                  </a:cubicBezTo>
                  <a:cubicBezTo>
                    <a:pt x="427" y="524"/>
                    <a:pt x="462" y="526"/>
                    <a:pt x="499" y="526"/>
                  </a:cubicBezTo>
                  <a:cubicBezTo>
                    <a:pt x="589" y="526"/>
                    <a:pt x="698" y="512"/>
                    <a:pt x="796" y="498"/>
                  </a:cubicBezTo>
                  <a:cubicBezTo>
                    <a:pt x="955" y="438"/>
                    <a:pt x="1075" y="399"/>
                    <a:pt x="1174" y="339"/>
                  </a:cubicBezTo>
                  <a:cubicBezTo>
                    <a:pt x="1274" y="279"/>
                    <a:pt x="1353" y="220"/>
                    <a:pt x="1413" y="180"/>
                  </a:cubicBezTo>
                  <a:lnTo>
                    <a:pt x="1552" y="40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0" name="Google Shape;1660;p11"/>
            <p:cNvSpPr/>
            <p:nvPr/>
          </p:nvSpPr>
          <p:spPr>
            <a:xfrm>
              <a:off x="6909825" y="3443675"/>
              <a:ext cx="38825" cy="13175"/>
            </a:xfrm>
            <a:custGeom>
              <a:avLst/>
              <a:gdLst/>
              <a:ahLst/>
              <a:cxnLst/>
              <a:rect l="l" t="t" r="r" b="b"/>
              <a:pathLst>
                <a:path w="1553" h="527" extrusionOk="0">
                  <a:moveTo>
                    <a:pt x="1552" y="1"/>
                  </a:moveTo>
                  <a:cubicBezTo>
                    <a:pt x="1552" y="1"/>
                    <a:pt x="1532" y="1"/>
                    <a:pt x="1473" y="21"/>
                  </a:cubicBezTo>
                  <a:cubicBezTo>
                    <a:pt x="1433" y="40"/>
                    <a:pt x="1353" y="80"/>
                    <a:pt x="1274" y="100"/>
                  </a:cubicBezTo>
                  <a:cubicBezTo>
                    <a:pt x="1194" y="120"/>
                    <a:pt x="1115" y="180"/>
                    <a:pt x="1015" y="200"/>
                  </a:cubicBezTo>
                  <a:cubicBezTo>
                    <a:pt x="936" y="239"/>
                    <a:pt x="836" y="279"/>
                    <a:pt x="737" y="299"/>
                  </a:cubicBezTo>
                  <a:cubicBezTo>
                    <a:pt x="620" y="322"/>
                    <a:pt x="517" y="332"/>
                    <a:pt x="424" y="332"/>
                  </a:cubicBezTo>
                  <a:cubicBezTo>
                    <a:pt x="358" y="332"/>
                    <a:pt x="297" y="327"/>
                    <a:pt x="239" y="319"/>
                  </a:cubicBezTo>
                  <a:cubicBezTo>
                    <a:pt x="160" y="299"/>
                    <a:pt x="120" y="299"/>
                    <a:pt x="60" y="279"/>
                  </a:cubicBezTo>
                  <a:cubicBezTo>
                    <a:pt x="20" y="239"/>
                    <a:pt x="0" y="239"/>
                    <a:pt x="0" y="239"/>
                  </a:cubicBezTo>
                  <a:lnTo>
                    <a:pt x="0" y="239"/>
                  </a:lnTo>
                  <a:cubicBezTo>
                    <a:pt x="0" y="239"/>
                    <a:pt x="0" y="319"/>
                    <a:pt x="120" y="419"/>
                  </a:cubicBezTo>
                  <a:cubicBezTo>
                    <a:pt x="160" y="478"/>
                    <a:pt x="239" y="498"/>
                    <a:pt x="359" y="518"/>
                  </a:cubicBezTo>
                  <a:cubicBezTo>
                    <a:pt x="388" y="524"/>
                    <a:pt x="422" y="526"/>
                    <a:pt x="459" y="526"/>
                  </a:cubicBezTo>
                  <a:cubicBezTo>
                    <a:pt x="550" y="526"/>
                    <a:pt x="658" y="512"/>
                    <a:pt x="757" y="498"/>
                  </a:cubicBezTo>
                  <a:cubicBezTo>
                    <a:pt x="916" y="438"/>
                    <a:pt x="1035" y="399"/>
                    <a:pt x="1135" y="339"/>
                  </a:cubicBezTo>
                  <a:cubicBezTo>
                    <a:pt x="1234" y="279"/>
                    <a:pt x="1314" y="220"/>
                    <a:pt x="1373" y="180"/>
                  </a:cubicBezTo>
                  <a:lnTo>
                    <a:pt x="1513" y="40"/>
                  </a:lnTo>
                  <a:lnTo>
                    <a:pt x="15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661" name="Google Shape;1661;p11"/>
          <p:cNvGrpSpPr/>
          <p:nvPr/>
        </p:nvGrpSpPr>
        <p:grpSpPr>
          <a:xfrm flipH="1">
            <a:off x="9357216" y="1402295"/>
            <a:ext cx="3534205" cy="4860015"/>
            <a:chOff x="3914675" y="3690400"/>
            <a:chExt cx="1165225" cy="1563242"/>
          </a:xfrm>
        </p:grpSpPr>
        <p:sp>
          <p:nvSpPr>
            <p:cNvPr id="1662" name="Google Shape;1662;p11"/>
            <p:cNvSpPr/>
            <p:nvPr/>
          </p:nvSpPr>
          <p:spPr>
            <a:xfrm>
              <a:off x="4037300" y="4026150"/>
              <a:ext cx="946600" cy="1017700"/>
            </a:xfrm>
            <a:custGeom>
              <a:avLst/>
              <a:gdLst/>
              <a:ahLst/>
              <a:cxnLst/>
              <a:rect l="l" t="t" r="r" b="b"/>
              <a:pathLst>
                <a:path w="37864" h="40708" extrusionOk="0">
                  <a:moveTo>
                    <a:pt x="18405" y="0"/>
                  </a:moveTo>
                  <a:lnTo>
                    <a:pt x="1" y="40708"/>
                  </a:lnTo>
                  <a:lnTo>
                    <a:pt x="37863" y="40708"/>
                  </a:lnTo>
                  <a:lnTo>
                    <a:pt x="18405" y="0"/>
                  </a:lnTo>
                  <a:close/>
                </a:path>
              </a:pathLst>
            </a:custGeom>
            <a:solidFill>
              <a:srgbClr val="2EAA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3" name="Google Shape;1663;p11"/>
            <p:cNvSpPr/>
            <p:nvPr/>
          </p:nvSpPr>
          <p:spPr>
            <a:xfrm>
              <a:off x="4114400" y="3911750"/>
              <a:ext cx="791900" cy="777450"/>
            </a:xfrm>
            <a:custGeom>
              <a:avLst/>
              <a:gdLst/>
              <a:ahLst/>
              <a:cxnLst/>
              <a:rect l="l" t="t" r="r" b="b"/>
              <a:pathLst>
                <a:path w="31676" h="31098" extrusionOk="0">
                  <a:moveTo>
                    <a:pt x="15420" y="0"/>
                  </a:moveTo>
                  <a:lnTo>
                    <a:pt x="1" y="31098"/>
                  </a:lnTo>
                  <a:lnTo>
                    <a:pt x="31675" y="31098"/>
                  </a:lnTo>
                  <a:lnTo>
                    <a:pt x="15420" y="0"/>
                  </a:lnTo>
                  <a:close/>
                </a:path>
              </a:pathLst>
            </a:custGeom>
            <a:solidFill>
              <a:srgbClr val="42B7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4" name="Google Shape;1664;p11"/>
            <p:cNvSpPr/>
            <p:nvPr/>
          </p:nvSpPr>
          <p:spPr>
            <a:xfrm>
              <a:off x="4289000" y="3789875"/>
              <a:ext cx="443200" cy="435250"/>
            </a:xfrm>
            <a:custGeom>
              <a:avLst/>
              <a:gdLst/>
              <a:ahLst/>
              <a:cxnLst/>
              <a:rect l="l" t="t" r="r" b="b"/>
              <a:pathLst>
                <a:path w="17728" h="17410" extrusionOk="0">
                  <a:moveTo>
                    <a:pt x="8595" y="0"/>
                  </a:moveTo>
                  <a:lnTo>
                    <a:pt x="0" y="17410"/>
                  </a:lnTo>
                  <a:lnTo>
                    <a:pt x="17728" y="17410"/>
                  </a:lnTo>
                  <a:lnTo>
                    <a:pt x="8595" y="0"/>
                  </a:lnTo>
                  <a:close/>
                </a:path>
              </a:pathLst>
            </a:custGeom>
            <a:solidFill>
              <a:srgbClr val="60C4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5" name="Google Shape;1665;p11"/>
            <p:cNvSpPr/>
            <p:nvPr/>
          </p:nvSpPr>
          <p:spPr>
            <a:xfrm>
              <a:off x="4442703" y="5043834"/>
              <a:ext cx="105943" cy="209808"/>
            </a:xfrm>
            <a:custGeom>
              <a:avLst/>
              <a:gdLst/>
              <a:ahLst/>
              <a:cxnLst/>
              <a:rect l="l" t="t" r="r" b="b"/>
              <a:pathLst>
                <a:path w="3025" h="3384" extrusionOk="0">
                  <a:moveTo>
                    <a:pt x="1" y="1"/>
                  </a:moveTo>
                  <a:lnTo>
                    <a:pt x="1" y="3383"/>
                  </a:lnTo>
                  <a:lnTo>
                    <a:pt x="3025" y="3383"/>
                  </a:lnTo>
                  <a:lnTo>
                    <a:pt x="302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6" name="Google Shape;1666;p11"/>
            <p:cNvSpPr/>
            <p:nvPr/>
          </p:nvSpPr>
          <p:spPr>
            <a:xfrm>
              <a:off x="4436225" y="3690400"/>
              <a:ext cx="148750" cy="141775"/>
            </a:xfrm>
            <a:custGeom>
              <a:avLst/>
              <a:gdLst/>
              <a:ahLst/>
              <a:cxnLst/>
              <a:rect l="l" t="t" r="r" b="b"/>
              <a:pathLst>
                <a:path w="5950" h="5671" extrusionOk="0">
                  <a:moveTo>
                    <a:pt x="2965" y="0"/>
                  </a:moveTo>
                  <a:lnTo>
                    <a:pt x="2050" y="1870"/>
                  </a:lnTo>
                  <a:lnTo>
                    <a:pt x="0" y="2169"/>
                  </a:lnTo>
                  <a:lnTo>
                    <a:pt x="1493" y="3621"/>
                  </a:lnTo>
                  <a:lnTo>
                    <a:pt x="1154" y="5671"/>
                  </a:lnTo>
                  <a:lnTo>
                    <a:pt x="2965" y="4696"/>
                  </a:lnTo>
                  <a:lnTo>
                    <a:pt x="4795" y="5671"/>
                  </a:lnTo>
                  <a:lnTo>
                    <a:pt x="4457" y="3621"/>
                  </a:lnTo>
                  <a:lnTo>
                    <a:pt x="5949" y="2169"/>
                  </a:lnTo>
                  <a:lnTo>
                    <a:pt x="3880" y="1870"/>
                  </a:lnTo>
                  <a:lnTo>
                    <a:pt x="296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7" name="Google Shape;1667;p11"/>
            <p:cNvSpPr/>
            <p:nvPr/>
          </p:nvSpPr>
          <p:spPr>
            <a:xfrm>
              <a:off x="4326825" y="4014375"/>
              <a:ext cx="317850" cy="116525"/>
            </a:xfrm>
            <a:custGeom>
              <a:avLst/>
              <a:gdLst/>
              <a:ahLst/>
              <a:cxnLst/>
              <a:rect l="l" t="t" r="r" b="b"/>
              <a:pathLst>
                <a:path w="12714" h="4661" extrusionOk="0">
                  <a:moveTo>
                    <a:pt x="12048" y="0"/>
                  </a:moveTo>
                  <a:cubicBezTo>
                    <a:pt x="11941" y="0"/>
                    <a:pt x="11832" y="45"/>
                    <a:pt x="11738" y="153"/>
                  </a:cubicBezTo>
                  <a:cubicBezTo>
                    <a:pt x="9312" y="2665"/>
                    <a:pt x="5648" y="3744"/>
                    <a:pt x="2154" y="3744"/>
                  </a:cubicBezTo>
                  <a:cubicBezTo>
                    <a:pt x="1636" y="3744"/>
                    <a:pt x="1122" y="3721"/>
                    <a:pt x="616" y="3674"/>
                  </a:cubicBezTo>
                  <a:cubicBezTo>
                    <a:pt x="591" y="3671"/>
                    <a:pt x="568" y="3670"/>
                    <a:pt x="545" y="3670"/>
                  </a:cubicBezTo>
                  <a:cubicBezTo>
                    <a:pt x="0" y="3670"/>
                    <a:pt x="23" y="4551"/>
                    <a:pt x="596" y="4590"/>
                  </a:cubicBezTo>
                  <a:cubicBezTo>
                    <a:pt x="1113" y="4637"/>
                    <a:pt x="1638" y="4661"/>
                    <a:pt x="2166" y="4661"/>
                  </a:cubicBezTo>
                  <a:cubicBezTo>
                    <a:pt x="5890" y="4661"/>
                    <a:pt x="9799" y="3473"/>
                    <a:pt x="12395" y="789"/>
                  </a:cubicBezTo>
                  <a:cubicBezTo>
                    <a:pt x="12714" y="470"/>
                    <a:pt x="12394" y="0"/>
                    <a:pt x="120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8" name="Google Shape;1668;p11"/>
            <p:cNvSpPr/>
            <p:nvPr/>
          </p:nvSpPr>
          <p:spPr>
            <a:xfrm>
              <a:off x="4152475" y="4406350"/>
              <a:ext cx="628925" cy="191900"/>
            </a:xfrm>
            <a:custGeom>
              <a:avLst/>
              <a:gdLst/>
              <a:ahLst/>
              <a:cxnLst/>
              <a:rect l="l" t="t" r="r" b="b"/>
              <a:pathLst>
                <a:path w="25157" h="7676" extrusionOk="0">
                  <a:moveTo>
                    <a:pt x="24465" y="1"/>
                  </a:moveTo>
                  <a:cubicBezTo>
                    <a:pt x="24362" y="1"/>
                    <a:pt x="24256" y="39"/>
                    <a:pt x="24164" y="132"/>
                  </a:cubicBezTo>
                  <a:cubicBezTo>
                    <a:pt x="19231" y="4643"/>
                    <a:pt x="12101" y="6785"/>
                    <a:pt x="5322" y="6785"/>
                  </a:cubicBezTo>
                  <a:cubicBezTo>
                    <a:pt x="3789" y="6785"/>
                    <a:pt x="2273" y="6676"/>
                    <a:pt x="805" y="6459"/>
                  </a:cubicBezTo>
                  <a:cubicBezTo>
                    <a:pt x="774" y="6454"/>
                    <a:pt x="744" y="6451"/>
                    <a:pt x="714" y="6451"/>
                  </a:cubicBezTo>
                  <a:cubicBezTo>
                    <a:pt x="186" y="6451"/>
                    <a:pt x="0" y="7259"/>
                    <a:pt x="547" y="7335"/>
                  </a:cubicBezTo>
                  <a:cubicBezTo>
                    <a:pt x="2107" y="7561"/>
                    <a:pt x="3710" y="7676"/>
                    <a:pt x="5326" y="7676"/>
                  </a:cubicBezTo>
                  <a:cubicBezTo>
                    <a:pt x="12382" y="7676"/>
                    <a:pt x="19684" y="5484"/>
                    <a:pt x="24800" y="789"/>
                  </a:cubicBezTo>
                  <a:cubicBezTo>
                    <a:pt x="25156" y="479"/>
                    <a:pt x="24826" y="1"/>
                    <a:pt x="244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9" name="Google Shape;1669;p11"/>
            <p:cNvSpPr/>
            <p:nvPr/>
          </p:nvSpPr>
          <p:spPr>
            <a:xfrm>
              <a:off x="4124350" y="4860125"/>
              <a:ext cx="794875" cy="195675"/>
            </a:xfrm>
            <a:custGeom>
              <a:avLst/>
              <a:gdLst/>
              <a:ahLst/>
              <a:cxnLst/>
              <a:rect l="l" t="t" r="r" b="b"/>
              <a:pathLst>
                <a:path w="31795" h="7827" extrusionOk="0">
                  <a:moveTo>
                    <a:pt x="31111" y="1"/>
                  </a:moveTo>
                  <a:cubicBezTo>
                    <a:pt x="31037" y="1"/>
                    <a:pt x="30959" y="21"/>
                    <a:pt x="30879" y="67"/>
                  </a:cubicBezTo>
                  <a:cubicBezTo>
                    <a:pt x="25328" y="3250"/>
                    <a:pt x="18564" y="4444"/>
                    <a:pt x="12336" y="5459"/>
                  </a:cubicBezTo>
                  <a:cubicBezTo>
                    <a:pt x="8456" y="6115"/>
                    <a:pt x="4517" y="6613"/>
                    <a:pt x="597" y="6911"/>
                  </a:cubicBezTo>
                  <a:cubicBezTo>
                    <a:pt x="7" y="6931"/>
                    <a:pt x="1" y="7827"/>
                    <a:pt x="578" y="7827"/>
                  </a:cubicBezTo>
                  <a:cubicBezTo>
                    <a:pt x="585" y="7827"/>
                    <a:pt x="591" y="7827"/>
                    <a:pt x="597" y="7826"/>
                  </a:cubicBezTo>
                  <a:cubicBezTo>
                    <a:pt x="4596" y="7528"/>
                    <a:pt x="8596" y="7011"/>
                    <a:pt x="12575" y="6354"/>
                  </a:cubicBezTo>
                  <a:cubicBezTo>
                    <a:pt x="18902" y="5339"/>
                    <a:pt x="25726" y="4106"/>
                    <a:pt x="31357" y="863"/>
                  </a:cubicBezTo>
                  <a:cubicBezTo>
                    <a:pt x="31795" y="610"/>
                    <a:pt x="31520" y="1"/>
                    <a:pt x="31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0" name="Google Shape;1670;p11"/>
            <p:cNvSpPr/>
            <p:nvPr/>
          </p:nvSpPr>
          <p:spPr>
            <a:xfrm>
              <a:off x="4442700" y="3958500"/>
              <a:ext cx="83075" cy="83075"/>
            </a:xfrm>
            <a:custGeom>
              <a:avLst/>
              <a:gdLst/>
              <a:ahLst/>
              <a:cxnLst/>
              <a:rect l="l" t="t" r="r" b="b"/>
              <a:pathLst>
                <a:path w="3323" h="3323" extrusionOk="0">
                  <a:moveTo>
                    <a:pt x="1651" y="0"/>
                  </a:moveTo>
                  <a:cubicBezTo>
                    <a:pt x="736" y="0"/>
                    <a:pt x="0" y="736"/>
                    <a:pt x="0" y="1672"/>
                  </a:cubicBezTo>
                  <a:cubicBezTo>
                    <a:pt x="0" y="2587"/>
                    <a:pt x="736" y="3323"/>
                    <a:pt x="1651" y="3323"/>
                  </a:cubicBezTo>
                  <a:cubicBezTo>
                    <a:pt x="2587" y="3323"/>
                    <a:pt x="3323" y="2587"/>
                    <a:pt x="3323" y="1672"/>
                  </a:cubicBezTo>
                  <a:cubicBezTo>
                    <a:pt x="3323" y="736"/>
                    <a:pt x="2587" y="0"/>
                    <a:pt x="1651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1" name="Google Shape;1671;p11"/>
            <p:cNvSpPr/>
            <p:nvPr/>
          </p:nvSpPr>
          <p:spPr>
            <a:xfrm>
              <a:off x="4578475" y="4143525"/>
              <a:ext cx="61200" cy="61200"/>
            </a:xfrm>
            <a:custGeom>
              <a:avLst/>
              <a:gdLst/>
              <a:ahLst/>
              <a:cxnLst/>
              <a:rect l="l" t="t" r="r" b="b"/>
              <a:pathLst>
                <a:path w="2448" h="2448" extrusionOk="0">
                  <a:moveTo>
                    <a:pt x="1234" y="1"/>
                  </a:moveTo>
                  <a:cubicBezTo>
                    <a:pt x="558" y="1"/>
                    <a:pt x="1" y="558"/>
                    <a:pt x="1" y="1234"/>
                  </a:cubicBezTo>
                  <a:cubicBezTo>
                    <a:pt x="1" y="1891"/>
                    <a:pt x="558" y="2448"/>
                    <a:pt x="1234" y="2448"/>
                  </a:cubicBezTo>
                  <a:cubicBezTo>
                    <a:pt x="1891" y="2448"/>
                    <a:pt x="2448" y="1891"/>
                    <a:pt x="2448" y="1234"/>
                  </a:cubicBezTo>
                  <a:cubicBezTo>
                    <a:pt x="2448" y="558"/>
                    <a:pt x="1891" y="1"/>
                    <a:pt x="1234" y="1"/>
                  </a:cubicBezTo>
                  <a:close/>
                </a:path>
              </a:pathLst>
            </a:custGeom>
            <a:solidFill>
              <a:srgbClr val="C5C5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2" name="Google Shape;1672;p11"/>
            <p:cNvSpPr/>
            <p:nvPr/>
          </p:nvSpPr>
          <p:spPr>
            <a:xfrm>
              <a:off x="4373550" y="4269875"/>
              <a:ext cx="60700" cy="60700"/>
            </a:xfrm>
            <a:custGeom>
              <a:avLst/>
              <a:gdLst/>
              <a:ahLst/>
              <a:cxnLst/>
              <a:rect l="l" t="t" r="r" b="b"/>
              <a:pathLst>
                <a:path w="2428" h="2428" extrusionOk="0">
                  <a:moveTo>
                    <a:pt x="1214" y="0"/>
                  </a:moveTo>
                  <a:cubicBezTo>
                    <a:pt x="538" y="0"/>
                    <a:pt x="0" y="537"/>
                    <a:pt x="0" y="1214"/>
                  </a:cubicBezTo>
                  <a:cubicBezTo>
                    <a:pt x="0" y="1890"/>
                    <a:pt x="538" y="2428"/>
                    <a:pt x="1214" y="2428"/>
                  </a:cubicBezTo>
                  <a:cubicBezTo>
                    <a:pt x="1891" y="2428"/>
                    <a:pt x="2428" y="1890"/>
                    <a:pt x="2428" y="1214"/>
                  </a:cubicBezTo>
                  <a:cubicBezTo>
                    <a:pt x="2428" y="557"/>
                    <a:pt x="1891" y="0"/>
                    <a:pt x="1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3" name="Google Shape;1673;p11"/>
            <p:cNvSpPr/>
            <p:nvPr/>
          </p:nvSpPr>
          <p:spPr>
            <a:xfrm>
              <a:off x="4543175" y="4314625"/>
              <a:ext cx="83575" cy="83600"/>
            </a:xfrm>
            <a:custGeom>
              <a:avLst/>
              <a:gdLst/>
              <a:ahLst/>
              <a:cxnLst/>
              <a:rect l="l" t="t" r="r" b="b"/>
              <a:pathLst>
                <a:path w="3343" h="3344" extrusionOk="0">
                  <a:moveTo>
                    <a:pt x="1671" y="1"/>
                  </a:moveTo>
                  <a:cubicBezTo>
                    <a:pt x="736" y="1"/>
                    <a:pt x="0" y="737"/>
                    <a:pt x="0" y="1672"/>
                  </a:cubicBezTo>
                  <a:cubicBezTo>
                    <a:pt x="0" y="2587"/>
                    <a:pt x="736" y="3344"/>
                    <a:pt x="1671" y="3344"/>
                  </a:cubicBezTo>
                  <a:cubicBezTo>
                    <a:pt x="2587" y="3344"/>
                    <a:pt x="3343" y="2587"/>
                    <a:pt x="3343" y="1672"/>
                  </a:cubicBezTo>
                  <a:cubicBezTo>
                    <a:pt x="3343" y="717"/>
                    <a:pt x="2587" y="1"/>
                    <a:pt x="1671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4" name="Google Shape;1674;p11"/>
            <p:cNvSpPr/>
            <p:nvPr/>
          </p:nvSpPr>
          <p:spPr>
            <a:xfrm>
              <a:off x="4329775" y="4431525"/>
              <a:ext cx="61200" cy="60700"/>
            </a:xfrm>
            <a:custGeom>
              <a:avLst/>
              <a:gdLst/>
              <a:ahLst/>
              <a:cxnLst/>
              <a:rect l="l" t="t" r="r" b="b"/>
              <a:pathLst>
                <a:path w="2448" h="2428" extrusionOk="0">
                  <a:moveTo>
                    <a:pt x="1234" y="1"/>
                  </a:moveTo>
                  <a:cubicBezTo>
                    <a:pt x="558" y="1"/>
                    <a:pt x="1" y="538"/>
                    <a:pt x="1" y="1214"/>
                  </a:cubicBezTo>
                  <a:cubicBezTo>
                    <a:pt x="1" y="1891"/>
                    <a:pt x="558" y="2428"/>
                    <a:pt x="1234" y="2428"/>
                  </a:cubicBezTo>
                  <a:cubicBezTo>
                    <a:pt x="1891" y="2428"/>
                    <a:pt x="2448" y="1891"/>
                    <a:pt x="2448" y="1214"/>
                  </a:cubicBezTo>
                  <a:cubicBezTo>
                    <a:pt x="2448" y="558"/>
                    <a:pt x="1931" y="20"/>
                    <a:pt x="1234" y="1"/>
                  </a:cubicBezTo>
                  <a:close/>
                </a:path>
              </a:pathLst>
            </a:custGeom>
            <a:solidFill>
              <a:srgbClr val="C9CA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5" name="Google Shape;1675;p11"/>
            <p:cNvSpPr/>
            <p:nvPr/>
          </p:nvSpPr>
          <p:spPr>
            <a:xfrm>
              <a:off x="4715275" y="4534975"/>
              <a:ext cx="61200" cy="60725"/>
            </a:xfrm>
            <a:custGeom>
              <a:avLst/>
              <a:gdLst/>
              <a:ahLst/>
              <a:cxnLst/>
              <a:rect l="l" t="t" r="r" b="b"/>
              <a:pathLst>
                <a:path w="2448" h="2429" extrusionOk="0">
                  <a:moveTo>
                    <a:pt x="1234" y="1"/>
                  </a:moveTo>
                  <a:cubicBezTo>
                    <a:pt x="557" y="1"/>
                    <a:pt x="0" y="538"/>
                    <a:pt x="0" y="1215"/>
                  </a:cubicBezTo>
                  <a:cubicBezTo>
                    <a:pt x="0" y="1871"/>
                    <a:pt x="557" y="2428"/>
                    <a:pt x="1234" y="2428"/>
                  </a:cubicBezTo>
                  <a:cubicBezTo>
                    <a:pt x="1890" y="2428"/>
                    <a:pt x="2447" y="1891"/>
                    <a:pt x="2447" y="1215"/>
                  </a:cubicBezTo>
                  <a:cubicBezTo>
                    <a:pt x="2447" y="538"/>
                    <a:pt x="1890" y="1"/>
                    <a:pt x="12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6" name="Google Shape;1676;p11"/>
            <p:cNvSpPr/>
            <p:nvPr/>
          </p:nvSpPr>
          <p:spPr>
            <a:xfrm>
              <a:off x="4289000" y="4678250"/>
              <a:ext cx="83075" cy="83575"/>
            </a:xfrm>
            <a:custGeom>
              <a:avLst/>
              <a:gdLst/>
              <a:ahLst/>
              <a:cxnLst/>
              <a:rect l="l" t="t" r="r" b="b"/>
              <a:pathLst>
                <a:path w="3323" h="3343" extrusionOk="0">
                  <a:moveTo>
                    <a:pt x="1671" y="0"/>
                  </a:moveTo>
                  <a:cubicBezTo>
                    <a:pt x="736" y="0"/>
                    <a:pt x="0" y="756"/>
                    <a:pt x="0" y="1671"/>
                  </a:cubicBezTo>
                  <a:cubicBezTo>
                    <a:pt x="0" y="2587"/>
                    <a:pt x="736" y="3343"/>
                    <a:pt x="1671" y="3343"/>
                  </a:cubicBezTo>
                  <a:cubicBezTo>
                    <a:pt x="2587" y="3343"/>
                    <a:pt x="3323" y="2587"/>
                    <a:pt x="3323" y="1671"/>
                  </a:cubicBezTo>
                  <a:cubicBezTo>
                    <a:pt x="3323" y="756"/>
                    <a:pt x="2587" y="0"/>
                    <a:pt x="1671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7" name="Google Shape;1677;p11"/>
            <p:cNvSpPr/>
            <p:nvPr/>
          </p:nvSpPr>
          <p:spPr>
            <a:xfrm>
              <a:off x="4578475" y="4635475"/>
              <a:ext cx="61200" cy="61200"/>
            </a:xfrm>
            <a:custGeom>
              <a:avLst/>
              <a:gdLst/>
              <a:ahLst/>
              <a:cxnLst/>
              <a:rect l="l" t="t" r="r" b="b"/>
              <a:pathLst>
                <a:path w="2448" h="2448" extrusionOk="0">
                  <a:moveTo>
                    <a:pt x="1234" y="0"/>
                  </a:moveTo>
                  <a:cubicBezTo>
                    <a:pt x="558" y="0"/>
                    <a:pt x="1" y="557"/>
                    <a:pt x="1" y="1214"/>
                  </a:cubicBezTo>
                  <a:cubicBezTo>
                    <a:pt x="1" y="1890"/>
                    <a:pt x="558" y="2447"/>
                    <a:pt x="1234" y="2447"/>
                  </a:cubicBezTo>
                  <a:cubicBezTo>
                    <a:pt x="1891" y="2447"/>
                    <a:pt x="2448" y="1890"/>
                    <a:pt x="2448" y="1214"/>
                  </a:cubicBezTo>
                  <a:cubicBezTo>
                    <a:pt x="2448" y="557"/>
                    <a:pt x="1891" y="0"/>
                    <a:pt x="1234" y="0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8" name="Google Shape;1678;p11"/>
            <p:cNvSpPr/>
            <p:nvPr/>
          </p:nvSpPr>
          <p:spPr>
            <a:xfrm>
              <a:off x="4433725" y="4821500"/>
              <a:ext cx="61225" cy="60700"/>
            </a:xfrm>
            <a:custGeom>
              <a:avLst/>
              <a:gdLst/>
              <a:ahLst/>
              <a:cxnLst/>
              <a:rect l="l" t="t" r="r" b="b"/>
              <a:pathLst>
                <a:path w="2449" h="2428" extrusionOk="0">
                  <a:moveTo>
                    <a:pt x="1215" y="0"/>
                  </a:moveTo>
                  <a:cubicBezTo>
                    <a:pt x="558" y="0"/>
                    <a:pt x="1" y="537"/>
                    <a:pt x="1" y="1214"/>
                  </a:cubicBezTo>
                  <a:cubicBezTo>
                    <a:pt x="1" y="1890"/>
                    <a:pt x="558" y="2428"/>
                    <a:pt x="1215" y="2428"/>
                  </a:cubicBezTo>
                  <a:cubicBezTo>
                    <a:pt x="1891" y="2428"/>
                    <a:pt x="2448" y="1890"/>
                    <a:pt x="2448" y="1214"/>
                  </a:cubicBezTo>
                  <a:cubicBezTo>
                    <a:pt x="2448" y="537"/>
                    <a:pt x="1911" y="0"/>
                    <a:pt x="1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9" name="Google Shape;1679;p11"/>
            <p:cNvSpPr/>
            <p:nvPr/>
          </p:nvSpPr>
          <p:spPr>
            <a:xfrm>
              <a:off x="4692875" y="4754350"/>
              <a:ext cx="83600" cy="83075"/>
            </a:xfrm>
            <a:custGeom>
              <a:avLst/>
              <a:gdLst/>
              <a:ahLst/>
              <a:cxnLst/>
              <a:rect l="l" t="t" r="r" b="b"/>
              <a:pathLst>
                <a:path w="3344" h="3323" extrusionOk="0">
                  <a:moveTo>
                    <a:pt x="1672" y="0"/>
                  </a:moveTo>
                  <a:cubicBezTo>
                    <a:pt x="757" y="0"/>
                    <a:pt x="1" y="736"/>
                    <a:pt x="1" y="1671"/>
                  </a:cubicBezTo>
                  <a:cubicBezTo>
                    <a:pt x="1" y="2587"/>
                    <a:pt x="757" y="3323"/>
                    <a:pt x="1672" y="3323"/>
                  </a:cubicBezTo>
                  <a:cubicBezTo>
                    <a:pt x="2587" y="3323"/>
                    <a:pt x="3343" y="2587"/>
                    <a:pt x="3343" y="1671"/>
                  </a:cubicBezTo>
                  <a:cubicBezTo>
                    <a:pt x="3343" y="736"/>
                    <a:pt x="2587" y="0"/>
                    <a:pt x="167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0" name="Google Shape;1680;p11"/>
            <p:cNvSpPr/>
            <p:nvPr/>
          </p:nvSpPr>
          <p:spPr>
            <a:xfrm>
              <a:off x="4214875" y="4873725"/>
              <a:ext cx="61200" cy="60700"/>
            </a:xfrm>
            <a:custGeom>
              <a:avLst/>
              <a:gdLst/>
              <a:ahLst/>
              <a:cxnLst/>
              <a:rect l="l" t="t" r="r" b="b"/>
              <a:pathLst>
                <a:path w="2448" h="2428" extrusionOk="0">
                  <a:moveTo>
                    <a:pt x="1214" y="0"/>
                  </a:moveTo>
                  <a:cubicBezTo>
                    <a:pt x="558" y="0"/>
                    <a:pt x="1" y="537"/>
                    <a:pt x="1" y="1214"/>
                  </a:cubicBezTo>
                  <a:cubicBezTo>
                    <a:pt x="1" y="1890"/>
                    <a:pt x="538" y="2428"/>
                    <a:pt x="1214" y="2428"/>
                  </a:cubicBezTo>
                  <a:cubicBezTo>
                    <a:pt x="1891" y="2428"/>
                    <a:pt x="2448" y="1890"/>
                    <a:pt x="2448" y="1214"/>
                  </a:cubicBezTo>
                  <a:cubicBezTo>
                    <a:pt x="2448" y="537"/>
                    <a:pt x="1891" y="20"/>
                    <a:pt x="1214" y="0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1" name="Google Shape;1681;p11"/>
            <p:cNvSpPr/>
            <p:nvPr/>
          </p:nvSpPr>
          <p:spPr>
            <a:xfrm>
              <a:off x="4852050" y="4948325"/>
              <a:ext cx="61200" cy="60725"/>
            </a:xfrm>
            <a:custGeom>
              <a:avLst/>
              <a:gdLst/>
              <a:ahLst/>
              <a:cxnLst/>
              <a:rect l="l" t="t" r="r" b="b"/>
              <a:pathLst>
                <a:path w="2448" h="2429" extrusionOk="0">
                  <a:moveTo>
                    <a:pt x="1234" y="1"/>
                  </a:moveTo>
                  <a:cubicBezTo>
                    <a:pt x="558" y="1"/>
                    <a:pt x="1" y="538"/>
                    <a:pt x="1" y="1214"/>
                  </a:cubicBezTo>
                  <a:cubicBezTo>
                    <a:pt x="1" y="1891"/>
                    <a:pt x="558" y="2428"/>
                    <a:pt x="1234" y="2428"/>
                  </a:cubicBezTo>
                  <a:cubicBezTo>
                    <a:pt x="1891" y="2428"/>
                    <a:pt x="2448" y="1891"/>
                    <a:pt x="2448" y="1214"/>
                  </a:cubicBezTo>
                  <a:cubicBezTo>
                    <a:pt x="2448" y="538"/>
                    <a:pt x="1891" y="1"/>
                    <a:pt x="1234" y="1"/>
                  </a:cubicBez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2" name="Google Shape;1682;p11"/>
            <p:cNvSpPr/>
            <p:nvPr/>
          </p:nvSpPr>
          <p:spPr>
            <a:xfrm>
              <a:off x="4479000" y="4158450"/>
              <a:ext cx="31850" cy="31350"/>
            </a:xfrm>
            <a:custGeom>
              <a:avLst/>
              <a:gdLst/>
              <a:ahLst/>
              <a:cxnLst/>
              <a:rect l="l" t="t" r="r" b="b"/>
              <a:pathLst>
                <a:path w="1274" h="1254" extrusionOk="0">
                  <a:moveTo>
                    <a:pt x="637" y="1"/>
                  </a:moveTo>
                  <a:lnTo>
                    <a:pt x="438" y="398"/>
                  </a:lnTo>
                  <a:lnTo>
                    <a:pt x="0" y="637"/>
                  </a:lnTo>
                  <a:lnTo>
                    <a:pt x="438" y="856"/>
                  </a:lnTo>
                  <a:lnTo>
                    <a:pt x="637" y="1254"/>
                  </a:lnTo>
                  <a:lnTo>
                    <a:pt x="856" y="856"/>
                  </a:lnTo>
                  <a:lnTo>
                    <a:pt x="1274" y="637"/>
                  </a:lnTo>
                  <a:lnTo>
                    <a:pt x="856" y="398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3" name="Google Shape;1683;p11"/>
            <p:cNvSpPr/>
            <p:nvPr/>
          </p:nvSpPr>
          <p:spPr>
            <a:xfrm>
              <a:off x="4470050" y="3878900"/>
              <a:ext cx="50250" cy="48275"/>
            </a:xfrm>
            <a:custGeom>
              <a:avLst/>
              <a:gdLst/>
              <a:ahLst/>
              <a:cxnLst/>
              <a:rect l="l" t="t" r="r" b="b"/>
              <a:pathLst>
                <a:path w="2010" h="1931" extrusionOk="0">
                  <a:moveTo>
                    <a:pt x="995" y="1"/>
                  </a:moveTo>
                  <a:lnTo>
                    <a:pt x="657" y="618"/>
                  </a:lnTo>
                  <a:lnTo>
                    <a:pt x="0" y="976"/>
                  </a:lnTo>
                  <a:lnTo>
                    <a:pt x="657" y="1314"/>
                  </a:lnTo>
                  <a:lnTo>
                    <a:pt x="995" y="1931"/>
                  </a:lnTo>
                  <a:lnTo>
                    <a:pt x="1333" y="1314"/>
                  </a:lnTo>
                  <a:lnTo>
                    <a:pt x="2010" y="976"/>
                  </a:lnTo>
                  <a:lnTo>
                    <a:pt x="1333" y="618"/>
                  </a:lnTo>
                  <a:lnTo>
                    <a:pt x="995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4" name="Google Shape;1684;p11"/>
            <p:cNvSpPr/>
            <p:nvPr/>
          </p:nvSpPr>
          <p:spPr>
            <a:xfrm>
              <a:off x="4460100" y="4356425"/>
              <a:ext cx="50250" cy="48275"/>
            </a:xfrm>
            <a:custGeom>
              <a:avLst/>
              <a:gdLst/>
              <a:ahLst/>
              <a:cxnLst/>
              <a:rect l="l" t="t" r="r" b="b"/>
              <a:pathLst>
                <a:path w="2010" h="1931" extrusionOk="0">
                  <a:moveTo>
                    <a:pt x="1015" y="0"/>
                  </a:moveTo>
                  <a:lnTo>
                    <a:pt x="657" y="617"/>
                  </a:lnTo>
                  <a:lnTo>
                    <a:pt x="0" y="975"/>
                  </a:lnTo>
                  <a:lnTo>
                    <a:pt x="657" y="1293"/>
                  </a:lnTo>
                  <a:lnTo>
                    <a:pt x="1015" y="1930"/>
                  </a:lnTo>
                  <a:lnTo>
                    <a:pt x="1333" y="1293"/>
                  </a:lnTo>
                  <a:lnTo>
                    <a:pt x="2010" y="975"/>
                  </a:lnTo>
                  <a:lnTo>
                    <a:pt x="1333" y="61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5" name="Google Shape;1685;p11"/>
            <p:cNvSpPr/>
            <p:nvPr/>
          </p:nvSpPr>
          <p:spPr>
            <a:xfrm>
              <a:off x="4251675" y="4515100"/>
              <a:ext cx="31875" cy="30850"/>
            </a:xfrm>
            <a:custGeom>
              <a:avLst/>
              <a:gdLst/>
              <a:ahLst/>
              <a:cxnLst/>
              <a:rect l="l" t="t" r="r" b="b"/>
              <a:pathLst>
                <a:path w="1275" h="1234" extrusionOk="0">
                  <a:moveTo>
                    <a:pt x="618" y="0"/>
                  </a:moveTo>
                  <a:lnTo>
                    <a:pt x="419" y="398"/>
                  </a:lnTo>
                  <a:lnTo>
                    <a:pt x="1" y="617"/>
                  </a:lnTo>
                  <a:lnTo>
                    <a:pt x="419" y="816"/>
                  </a:lnTo>
                  <a:lnTo>
                    <a:pt x="618" y="1234"/>
                  </a:lnTo>
                  <a:lnTo>
                    <a:pt x="837" y="816"/>
                  </a:lnTo>
                  <a:lnTo>
                    <a:pt x="1274" y="617"/>
                  </a:lnTo>
                  <a:lnTo>
                    <a:pt x="837" y="398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6" name="Google Shape;1686;p11"/>
            <p:cNvSpPr/>
            <p:nvPr/>
          </p:nvSpPr>
          <p:spPr>
            <a:xfrm>
              <a:off x="4432750" y="4625525"/>
              <a:ext cx="31350" cy="31350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617" y="0"/>
                  </a:moveTo>
                  <a:lnTo>
                    <a:pt x="418" y="398"/>
                  </a:lnTo>
                  <a:lnTo>
                    <a:pt x="0" y="617"/>
                  </a:lnTo>
                  <a:lnTo>
                    <a:pt x="418" y="856"/>
                  </a:lnTo>
                  <a:lnTo>
                    <a:pt x="617" y="1254"/>
                  </a:lnTo>
                  <a:lnTo>
                    <a:pt x="836" y="856"/>
                  </a:lnTo>
                  <a:lnTo>
                    <a:pt x="1254" y="617"/>
                  </a:lnTo>
                  <a:lnTo>
                    <a:pt x="836" y="398"/>
                  </a:lnTo>
                  <a:lnTo>
                    <a:pt x="617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7" name="Google Shape;1687;p11"/>
            <p:cNvSpPr/>
            <p:nvPr/>
          </p:nvSpPr>
          <p:spPr>
            <a:xfrm>
              <a:off x="4799825" y="4610100"/>
              <a:ext cx="31850" cy="30850"/>
            </a:xfrm>
            <a:custGeom>
              <a:avLst/>
              <a:gdLst/>
              <a:ahLst/>
              <a:cxnLst/>
              <a:rect l="l" t="t" r="r" b="b"/>
              <a:pathLst>
                <a:path w="1274" h="1234" extrusionOk="0">
                  <a:moveTo>
                    <a:pt x="657" y="0"/>
                  </a:moveTo>
                  <a:lnTo>
                    <a:pt x="438" y="398"/>
                  </a:lnTo>
                  <a:lnTo>
                    <a:pt x="1" y="617"/>
                  </a:lnTo>
                  <a:lnTo>
                    <a:pt x="438" y="836"/>
                  </a:lnTo>
                  <a:lnTo>
                    <a:pt x="657" y="1234"/>
                  </a:lnTo>
                  <a:lnTo>
                    <a:pt x="856" y="836"/>
                  </a:lnTo>
                  <a:lnTo>
                    <a:pt x="1274" y="617"/>
                  </a:lnTo>
                  <a:lnTo>
                    <a:pt x="856" y="398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8" name="Google Shape;1688;p11"/>
            <p:cNvSpPr/>
            <p:nvPr/>
          </p:nvSpPr>
          <p:spPr>
            <a:xfrm>
              <a:off x="4563550" y="4769750"/>
              <a:ext cx="31875" cy="30375"/>
            </a:xfrm>
            <a:custGeom>
              <a:avLst/>
              <a:gdLst/>
              <a:ahLst/>
              <a:cxnLst/>
              <a:rect l="l" t="t" r="r" b="b"/>
              <a:pathLst>
                <a:path w="1275" h="1215" extrusionOk="0">
                  <a:moveTo>
                    <a:pt x="657" y="1"/>
                  </a:moveTo>
                  <a:lnTo>
                    <a:pt x="439" y="399"/>
                  </a:lnTo>
                  <a:lnTo>
                    <a:pt x="1" y="618"/>
                  </a:lnTo>
                  <a:lnTo>
                    <a:pt x="439" y="817"/>
                  </a:lnTo>
                  <a:lnTo>
                    <a:pt x="657" y="1215"/>
                  </a:lnTo>
                  <a:lnTo>
                    <a:pt x="856" y="817"/>
                  </a:lnTo>
                  <a:lnTo>
                    <a:pt x="1274" y="618"/>
                  </a:lnTo>
                  <a:lnTo>
                    <a:pt x="856" y="399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9" name="Google Shape;1689;p11"/>
            <p:cNvSpPr/>
            <p:nvPr/>
          </p:nvSpPr>
          <p:spPr>
            <a:xfrm>
              <a:off x="4203425" y="4764800"/>
              <a:ext cx="49775" cy="48750"/>
            </a:xfrm>
            <a:custGeom>
              <a:avLst/>
              <a:gdLst/>
              <a:ahLst/>
              <a:cxnLst/>
              <a:rect l="l" t="t" r="r" b="b"/>
              <a:pathLst>
                <a:path w="1991" h="1950" extrusionOk="0">
                  <a:moveTo>
                    <a:pt x="996" y="0"/>
                  </a:moveTo>
                  <a:lnTo>
                    <a:pt x="658" y="617"/>
                  </a:lnTo>
                  <a:lnTo>
                    <a:pt x="1" y="975"/>
                  </a:lnTo>
                  <a:lnTo>
                    <a:pt x="658" y="1313"/>
                  </a:lnTo>
                  <a:lnTo>
                    <a:pt x="996" y="1950"/>
                  </a:lnTo>
                  <a:lnTo>
                    <a:pt x="1354" y="1313"/>
                  </a:lnTo>
                  <a:lnTo>
                    <a:pt x="1991" y="975"/>
                  </a:lnTo>
                  <a:lnTo>
                    <a:pt x="1354" y="617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0" name="Google Shape;1690;p11"/>
            <p:cNvSpPr/>
            <p:nvPr/>
          </p:nvSpPr>
          <p:spPr>
            <a:xfrm>
              <a:off x="4330775" y="4932900"/>
              <a:ext cx="32350" cy="30875"/>
            </a:xfrm>
            <a:custGeom>
              <a:avLst/>
              <a:gdLst/>
              <a:ahLst/>
              <a:cxnLst/>
              <a:rect l="l" t="t" r="r" b="b"/>
              <a:pathLst>
                <a:path w="1294" h="1235" extrusionOk="0">
                  <a:moveTo>
                    <a:pt x="637" y="1"/>
                  </a:moveTo>
                  <a:lnTo>
                    <a:pt x="418" y="419"/>
                  </a:lnTo>
                  <a:lnTo>
                    <a:pt x="0" y="618"/>
                  </a:lnTo>
                  <a:lnTo>
                    <a:pt x="418" y="837"/>
                  </a:lnTo>
                  <a:lnTo>
                    <a:pt x="637" y="1235"/>
                  </a:lnTo>
                  <a:lnTo>
                    <a:pt x="856" y="837"/>
                  </a:lnTo>
                  <a:lnTo>
                    <a:pt x="1294" y="618"/>
                  </a:lnTo>
                  <a:lnTo>
                    <a:pt x="856" y="41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1" name="Google Shape;1691;p11"/>
            <p:cNvSpPr/>
            <p:nvPr/>
          </p:nvSpPr>
          <p:spPr>
            <a:xfrm>
              <a:off x="4626725" y="4879700"/>
              <a:ext cx="50275" cy="48750"/>
            </a:xfrm>
            <a:custGeom>
              <a:avLst/>
              <a:gdLst/>
              <a:ahLst/>
              <a:cxnLst/>
              <a:rect l="l" t="t" r="r" b="b"/>
              <a:pathLst>
                <a:path w="2011" h="1950" extrusionOk="0">
                  <a:moveTo>
                    <a:pt x="1015" y="0"/>
                  </a:moveTo>
                  <a:lnTo>
                    <a:pt x="657" y="657"/>
                  </a:lnTo>
                  <a:lnTo>
                    <a:pt x="1" y="975"/>
                  </a:lnTo>
                  <a:lnTo>
                    <a:pt x="657" y="1333"/>
                  </a:lnTo>
                  <a:lnTo>
                    <a:pt x="1015" y="1950"/>
                  </a:lnTo>
                  <a:lnTo>
                    <a:pt x="1334" y="1333"/>
                  </a:lnTo>
                  <a:lnTo>
                    <a:pt x="2010" y="975"/>
                  </a:lnTo>
                  <a:lnTo>
                    <a:pt x="1334" y="657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2" name="Google Shape;1692;p11"/>
            <p:cNvSpPr/>
            <p:nvPr/>
          </p:nvSpPr>
          <p:spPr>
            <a:xfrm>
              <a:off x="4660550" y="4416600"/>
              <a:ext cx="32350" cy="30375"/>
            </a:xfrm>
            <a:custGeom>
              <a:avLst/>
              <a:gdLst/>
              <a:ahLst/>
              <a:cxnLst/>
              <a:rect l="l" t="t" r="r" b="b"/>
              <a:pathLst>
                <a:path w="1294" h="1215" extrusionOk="0">
                  <a:moveTo>
                    <a:pt x="657" y="1"/>
                  </a:moveTo>
                  <a:lnTo>
                    <a:pt x="438" y="399"/>
                  </a:lnTo>
                  <a:lnTo>
                    <a:pt x="1" y="617"/>
                  </a:lnTo>
                  <a:lnTo>
                    <a:pt x="438" y="816"/>
                  </a:lnTo>
                  <a:lnTo>
                    <a:pt x="657" y="1214"/>
                  </a:lnTo>
                  <a:lnTo>
                    <a:pt x="876" y="816"/>
                  </a:lnTo>
                  <a:lnTo>
                    <a:pt x="1294" y="617"/>
                  </a:lnTo>
                  <a:lnTo>
                    <a:pt x="876" y="399"/>
                  </a:lnTo>
                  <a:lnTo>
                    <a:pt x="657" y="1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3" name="Google Shape;1693;p11"/>
            <p:cNvSpPr/>
            <p:nvPr/>
          </p:nvSpPr>
          <p:spPr>
            <a:xfrm>
              <a:off x="4224375" y="4180525"/>
              <a:ext cx="576975" cy="75250"/>
            </a:xfrm>
            <a:custGeom>
              <a:avLst/>
              <a:gdLst/>
              <a:ahLst/>
              <a:cxnLst/>
              <a:rect l="l" t="t" r="r" b="b"/>
              <a:pathLst>
                <a:path w="23079" h="3010" extrusionOk="0">
                  <a:moveTo>
                    <a:pt x="16407" y="0"/>
                  </a:moveTo>
                  <a:cubicBezTo>
                    <a:pt x="14915" y="0"/>
                    <a:pt x="13330" y="154"/>
                    <a:pt x="12215" y="431"/>
                  </a:cubicBezTo>
                  <a:cubicBezTo>
                    <a:pt x="10986" y="743"/>
                    <a:pt x="9932" y="957"/>
                    <a:pt x="8844" y="957"/>
                  </a:cubicBezTo>
                  <a:cubicBezTo>
                    <a:pt x="7925" y="957"/>
                    <a:pt x="6981" y="804"/>
                    <a:pt x="5888" y="431"/>
                  </a:cubicBezTo>
                  <a:cubicBezTo>
                    <a:pt x="5092" y="165"/>
                    <a:pt x="4385" y="77"/>
                    <a:pt x="3795" y="77"/>
                  </a:cubicBezTo>
                  <a:cubicBezTo>
                    <a:pt x="2616" y="77"/>
                    <a:pt x="1909" y="431"/>
                    <a:pt x="1909" y="431"/>
                  </a:cubicBezTo>
                  <a:cubicBezTo>
                    <a:pt x="0" y="2298"/>
                    <a:pt x="3360" y="3009"/>
                    <a:pt x="6848" y="3009"/>
                  </a:cubicBezTo>
                  <a:cubicBezTo>
                    <a:pt x="8415" y="3009"/>
                    <a:pt x="10007" y="2866"/>
                    <a:pt x="11160" y="2619"/>
                  </a:cubicBezTo>
                  <a:cubicBezTo>
                    <a:pt x="12163" y="2417"/>
                    <a:pt x="13186" y="2347"/>
                    <a:pt x="14185" y="2347"/>
                  </a:cubicBezTo>
                  <a:cubicBezTo>
                    <a:pt x="16390" y="2347"/>
                    <a:pt x="18484" y="2686"/>
                    <a:pt x="20006" y="2686"/>
                  </a:cubicBezTo>
                  <a:cubicBezTo>
                    <a:pt x="20368" y="2686"/>
                    <a:pt x="20698" y="2667"/>
                    <a:pt x="20989" y="2619"/>
                  </a:cubicBezTo>
                  <a:cubicBezTo>
                    <a:pt x="23078" y="2301"/>
                    <a:pt x="21506" y="1227"/>
                    <a:pt x="20074" y="510"/>
                  </a:cubicBezTo>
                  <a:cubicBezTo>
                    <a:pt x="19342" y="159"/>
                    <a:pt x="17923" y="0"/>
                    <a:pt x="16407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4" name="Google Shape;1694;p11"/>
            <p:cNvSpPr/>
            <p:nvPr/>
          </p:nvSpPr>
          <p:spPr>
            <a:xfrm>
              <a:off x="4289000" y="4189800"/>
              <a:ext cx="77125" cy="20900"/>
            </a:xfrm>
            <a:custGeom>
              <a:avLst/>
              <a:gdLst/>
              <a:ahLst/>
              <a:cxnLst/>
              <a:rect l="l" t="t" r="r" b="b"/>
              <a:pathLst>
                <a:path w="3085" h="836" extrusionOk="0">
                  <a:moveTo>
                    <a:pt x="1512" y="0"/>
                  </a:moveTo>
                  <a:cubicBezTo>
                    <a:pt x="1413" y="0"/>
                    <a:pt x="1293" y="20"/>
                    <a:pt x="1194" y="40"/>
                  </a:cubicBezTo>
                  <a:cubicBezTo>
                    <a:pt x="1074" y="60"/>
                    <a:pt x="975" y="119"/>
                    <a:pt x="876" y="139"/>
                  </a:cubicBezTo>
                  <a:cubicBezTo>
                    <a:pt x="677" y="219"/>
                    <a:pt x="498" y="318"/>
                    <a:pt x="378" y="418"/>
                  </a:cubicBezTo>
                  <a:cubicBezTo>
                    <a:pt x="100" y="617"/>
                    <a:pt x="0" y="836"/>
                    <a:pt x="0" y="836"/>
                  </a:cubicBezTo>
                  <a:cubicBezTo>
                    <a:pt x="0" y="836"/>
                    <a:pt x="199" y="816"/>
                    <a:pt x="517" y="716"/>
                  </a:cubicBezTo>
                  <a:cubicBezTo>
                    <a:pt x="816" y="657"/>
                    <a:pt x="1194" y="617"/>
                    <a:pt x="1532" y="597"/>
                  </a:cubicBezTo>
                  <a:lnTo>
                    <a:pt x="2089" y="597"/>
                  </a:lnTo>
                  <a:cubicBezTo>
                    <a:pt x="2109" y="584"/>
                    <a:pt x="2133" y="579"/>
                    <a:pt x="2160" y="579"/>
                  </a:cubicBezTo>
                  <a:cubicBezTo>
                    <a:pt x="2213" y="579"/>
                    <a:pt x="2275" y="597"/>
                    <a:pt x="2328" y="597"/>
                  </a:cubicBezTo>
                  <a:cubicBezTo>
                    <a:pt x="2408" y="597"/>
                    <a:pt x="2487" y="617"/>
                    <a:pt x="2547" y="617"/>
                  </a:cubicBezTo>
                  <a:cubicBezTo>
                    <a:pt x="2626" y="637"/>
                    <a:pt x="2706" y="637"/>
                    <a:pt x="2746" y="637"/>
                  </a:cubicBezTo>
                  <a:cubicBezTo>
                    <a:pt x="2825" y="657"/>
                    <a:pt x="2885" y="657"/>
                    <a:pt x="2925" y="657"/>
                  </a:cubicBezTo>
                  <a:lnTo>
                    <a:pt x="3084" y="657"/>
                  </a:lnTo>
                  <a:cubicBezTo>
                    <a:pt x="3084" y="657"/>
                    <a:pt x="3044" y="617"/>
                    <a:pt x="2985" y="537"/>
                  </a:cubicBezTo>
                  <a:cubicBezTo>
                    <a:pt x="2925" y="458"/>
                    <a:pt x="2825" y="338"/>
                    <a:pt x="2686" y="259"/>
                  </a:cubicBezTo>
                  <a:cubicBezTo>
                    <a:pt x="2626" y="239"/>
                    <a:pt x="2547" y="159"/>
                    <a:pt x="2447" y="139"/>
                  </a:cubicBezTo>
                  <a:cubicBezTo>
                    <a:pt x="2388" y="119"/>
                    <a:pt x="2288" y="60"/>
                    <a:pt x="2189" y="40"/>
                  </a:cubicBezTo>
                  <a:cubicBezTo>
                    <a:pt x="2089" y="40"/>
                    <a:pt x="1950" y="0"/>
                    <a:pt x="1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5" name="Google Shape;1695;p11"/>
            <p:cNvSpPr/>
            <p:nvPr/>
          </p:nvSpPr>
          <p:spPr>
            <a:xfrm>
              <a:off x="4625725" y="4197250"/>
              <a:ext cx="118925" cy="26375"/>
            </a:xfrm>
            <a:custGeom>
              <a:avLst/>
              <a:gdLst/>
              <a:ahLst/>
              <a:cxnLst/>
              <a:rect l="l" t="t" r="r" b="b"/>
              <a:pathLst>
                <a:path w="4757" h="1055" extrusionOk="0">
                  <a:moveTo>
                    <a:pt x="1931" y="0"/>
                  </a:moveTo>
                  <a:cubicBezTo>
                    <a:pt x="1752" y="0"/>
                    <a:pt x="1573" y="20"/>
                    <a:pt x="1433" y="20"/>
                  </a:cubicBezTo>
                  <a:cubicBezTo>
                    <a:pt x="1095" y="40"/>
                    <a:pt x="837" y="120"/>
                    <a:pt x="638" y="199"/>
                  </a:cubicBezTo>
                  <a:cubicBezTo>
                    <a:pt x="180" y="339"/>
                    <a:pt x="1" y="538"/>
                    <a:pt x="1" y="538"/>
                  </a:cubicBezTo>
                  <a:cubicBezTo>
                    <a:pt x="1" y="538"/>
                    <a:pt x="192" y="563"/>
                    <a:pt x="564" y="563"/>
                  </a:cubicBezTo>
                  <a:cubicBezTo>
                    <a:pt x="657" y="563"/>
                    <a:pt x="761" y="562"/>
                    <a:pt x="876" y="558"/>
                  </a:cubicBezTo>
                  <a:cubicBezTo>
                    <a:pt x="1334" y="558"/>
                    <a:pt x="1891" y="597"/>
                    <a:pt x="2448" y="657"/>
                  </a:cubicBezTo>
                  <a:cubicBezTo>
                    <a:pt x="2567" y="657"/>
                    <a:pt x="2727" y="697"/>
                    <a:pt x="2846" y="717"/>
                  </a:cubicBezTo>
                  <a:cubicBezTo>
                    <a:pt x="2965" y="717"/>
                    <a:pt x="3125" y="737"/>
                    <a:pt x="3244" y="756"/>
                  </a:cubicBezTo>
                  <a:lnTo>
                    <a:pt x="3622" y="836"/>
                  </a:lnTo>
                  <a:cubicBezTo>
                    <a:pt x="3741" y="856"/>
                    <a:pt x="3841" y="896"/>
                    <a:pt x="3960" y="916"/>
                  </a:cubicBezTo>
                  <a:cubicBezTo>
                    <a:pt x="4080" y="936"/>
                    <a:pt x="4179" y="936"/>
                    <a:pt x="4279" y="955"/>
                  </a:cubicBezTo>
                  <a:cubicBezTo>
                    <a:pt x="4378" y="995"/>
                    <a:pt x="4458" y="995"/>
                    <a:pt x="4537" y="1015"/>
                  </a:cubicBezTo>
                  <a:cubicBezTo>
                    <a:pt x="4657" y="1055"/>
                    <a:pt x="4756" y="1055"/>
                    <a:pt x="4756" y="1055"/>
                  </a:cubicBezTo>
                  <a:cubicBezTo>
                    <a:pt x="4756" y="1055"/>
                    <a:pt x="4736" y="1015"/>
                    <a:pt x="4637" y="916"/>
                  </a:cubicBezTo>
                  <a:cubicBezTo>
                    <a:pt x="4557" y="836"/>
                    <a:pt x="4418" y="717"/>
                    <a:pt x="4219" y="597"/>
                  </a:cubicBezTo>
                  <a:cubicBezTo>
                    <a:pt x="4119" y="518"/>
                    <a:pt x="3980" y="438"/>
                    <a:pt x="3861" y="398"/>
                  </a:cubicBezTo>
                  <a:cubicBezTo>
                    <a:pt x="3741" y="339"/>
                    <a:pt x="3582" y="259"/>
                    <a:pt x="3443" y="219"/>
                  </a:cubicBezTo>
                  <a:cubicBezTo>
                    <a:pt x="3284" y="199"/>
                    <a:pt x="3144" y="120"/>
                    <a:pt x="2965" y="100"/>
                  </a:cubicBezTo>
                  <a:lnTo>
                    <a:pt x="2448" y="20"/>
                  </a:lnTo>
                  <a:cubicBezTo>
                    <a:pt x="2269" y="0"/>
                    <a:pt x="2090" y="0"/>
                    <a:pt x="1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6" name="Google Shape;1696;p11"/>
            <p:cNvSpPr/>
            <p:nvPr/>
          </p:nvSpPr>
          <p:spPr>
            <a:xfrm>
              <a:off x="4041125" y="4626075"/>
              <a:ext cx="921375" cy="107450"/>
            </a:xfrm>
            <a:custGeom>
              <a:avLst/>
              <a:gdLst/>
              <a:ahLst/>
              <a:cxnLst/>
              <a:rect l="l" t="t" r="r" b="b"/>
              <a:pathLst>
                <a:path w="36855" h="4298" extrusionOk="0">
                  <a:moveTo>
                    <a:pt x="26146" y="0"/>
                  </a:moveTo>
                  <a:cubicBezTo>
                    <a:pt x="23785" y="0"/>
                    <a:pt x="21276" y="224"/>
                    <a:pt x="19485" y="635"/>
                  </a:cubicBezTo>
                  <a:cubicBezTo>
                    <a:pt x="17530" y="1075"/>
                    <a:pt x="15853" y="1371"/>
                    <a:pt x="14125" y="1371"/>
                  </a:cubicBezTo>
                  <a:cubicBezTo>
                    <a:pt x="12654" y="1371"/>
                    <a:pt x="11146" y="1156"/>
                    <a:pt x="9398" y="635"/>
                  </a:cubicBezTo>
                  <a:cubicBezTo>
                    <a:pt x="8124" y="250"/>
                    <a:pt x="6995" y="122"/>
                    <a:pt x="6054" y="122"/>
                  </a:cubicBezTo>
                  <a:cubicBezTo>
                    <a:pt x="4174" y="122"/>
                    <a:pt x="3051" y="635"/>
                    <a:pt x="3051" y="635"/>
                  </a:cubicBezTo>
                  <a:cubicBezTo>
                    <a:pt x="1" y="3284"/>
                    <a:pt x="5433" y="4297"/>
                    <a:pt x="11026" y="4297"/>
                  </a:cubicBezTo>
                  <a:cubicBezTo>
                    <a:pt x="13496" y="4297"/>
                    <a:pt x="15998" y="4100"/>
                    <a:pt x="17814" y="3758"/>
                  </a:cubicBezTo>
                  <a:cubicBezTo>
                    <a:pt x="19422" y="3464"/>
                    <a:pt x="21065" y="3362"/>
                    <a:pt x="22671" y="3362"/>
                  </a:cubicBezTo>
                  <a:cubicBezTo>
                    <a:pt x="26201" y="3362"/>
                    <a:pt x="29557" y="3851"/>
                    <a:pt x="31987" y="3851"/>
                  </a:cubicBezTo>
                  <a:cubicBezTo>
                    <a:pt x="32556" y="3851"/>
                    <a:pt x="33074" y="3825"/>
                    <a:pt x="33532" y="3758"/>
                  </a:cubicBezTo>
                  <a:cubicBezTo>
                    <a:pt x="36855" y="3321"/>
                    <a:pt x="34368" y="1769"/>
                    <a:pt x="32040" y="754"/>
                  </a:cubicBezTo>
                  <a:cubicBezTo>
                    <a:pt x="30867" y="238"/>
                    <a:pt x="28585" y="0"/>
                    <a:pt x="2614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7" name="Google Shape;1697;p11"/>
            <p:cNvSpPr/>
            <p:nvPr/>
          </p:nvSpPr>
          <p:spPr>
            <a:xfrm>
              <a:off x="4144250" y="4639725"/>
              <a:ext cx="124375" cy="30075"/>
            </a:xfrm>
            <a:custGeom>
              <a:avLst/>
              <a:gdLst/>
              <a:ahLst/>
              <a:cxnLst/>
              <a:rect l="l" t="t" r="r" b="b"/>
              <a:pathLst>
                <a:path w="4975" h="1203" extrusionOk="0">
                  <a:moveTo>
                    <a:pt x="2589" y="1"/>
                  </a:moveTo>
                  <a:cubicBezTo>
                    <a:pt x="2534" y="1"/>
                    <a:pt x="2480" y="3"/>
                    <a:pt x="2428" y="9"/>
                  </a:cubicBezTo>
                  <a:cubicBezTo>
                    <a:pt x="2229" y="29"/>
                    <a:pt x="2050" y="29"/>
                    <a:pt x="1890" y="89"/>
                  </a:cubicBezTo>
                  <a:cubicBezTo>
                    <a:pt x="1711" y="109"/>
                    <a:pt x="1532" y="148"/>
                    <a:pt x="1393" y="208"/>
                  </a:cubicBezTo>
                  <a:cubicBezTo>
                    <a:pt x="1055" y="308"/>
                    <a:pt x="796" y="447"/>
                    <a:pt x="597" y="606"/>
                  </a:cubicBezTo>
                  <a:cubicBezTo>
                    <a:pt x="140" y="904"/>
                    <a:pt x="0" y="1203"/>
                    <a:pt x="0" y="1203"/>
                  </a:cubicBezTo>
                  <a:cubicBezTo>
                    <a:pt x="0" y="1203"/>
                    <a:pt x="319" y="1143"/>
                    <a:pt x="856" y="1123"/>
                  </a:cubicBezTo>
                  <a:cubicBezTo>
                    <a:pt x="1333" y="1044"/>
                    <a:pt x="1930" y="984"/>
                    <a:pt x="2507" y="944"/>
                  </a:cubicBezTo>
                  <a:cubicBezTo>
                    <a:pt x="2627" y="924"/>
                    <a:pt x="2786" y="924"/>
                    <a:pt x="2925" y="924"/>
                  </a:cubicBezTo>
                  <a:lnTo>
                    <a:pt x="3343" y="924"/>
                  </a:lnTo>
                  <a:cubicBezTo>
                    <a:pt x="3482" y="924"/>
                    <a:pt x="3621" y="944"/>
                    <a:pt x="3741" y="944"/>
                  </a:cubicBezTo>
                  <a:cubicBezTo>
                    <a:pt x="3880" y="944"/>
                    <a:pt x="3999" y="984"/>
                    <a:pt x="4119" y="984"/>
                  </a:cubicBezTo>
                  <a:cubicBezTo>
                    <a:pt x="4169" y="994"/>
                    <a:pt x="4223" y="994"/>
                    <a:pt x="4278" y="994"/>
                  </a:cubicBezTo>
                  <a:cubicBezTo>
                    <a:pt x="4333" y="994"/>
                    <a:pt x="4387" y="994"/>
                    <a:pt x="4437" y="1004"/>
                  </a:cubicBezTo>
                  <a:cubicBezTo>
                    <a:pt x="4537" y="1024"/>
                    <a:pt x="4636" y="1024"/>
                    <a:pt x="4716" y="1024"/>
                  </a:cubicBezTo>
                  <a:lnTo>
                    <a:pt x="4974" y="1024"/>
                  </a:lnTo>
                  <a:cubicBezTo>
                    <a:pt x="4974" y="1024"/>
                    <a:pt x="4915" y="944"/>
                    <a:pt x="4815" y="845"/>
                  </a:cubicBezTo>
                  <a:cubicBezTo>
                    <a:pt x="4696" y="745"/>
                    <a:pt x="4537" y="606"/>
                    <a:pt x="4318" y="487"/>
                  </a:cubicBezTo>
                  <a:cubicBezTo>
                    <a:pt x="4218" y="407"/>
                    <a:pt x="4099" y="327"/>
                    <a:pt x="3940" y="288"/>
                  </a:cubicBezTo>
                  <a:cubicBezTo>
                    <a:pt x="3820" y="228"/>
                    <a:pt x="3681" y="148"/>
                    <a:pt x="3502" y="128"/>
                  </a:cubicBezTo>
                  <a:cubicBezTo>
                    <a:pt x="3323" y="89"/>
                    <a:pt x="3144" y="29"/>
                    <a:pt x="2985" y="29"/>
                  </a:cubicBezTo>
                  <a:cubicBezTo>
                    <a:pt x="2858" y="15"/>
                    <a:pt x="2722" y="1"/>
                    <a:pt x="2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8" name="Google Shape;1698;p11"/>
            <p:cNvSpPr/>
            <p:nvPr/>
          </p:nvSpPr>
          <p:spPr>
            <a:xfrm>
              <a:off x="4682925" y="4650675"/>
              <a:ext cx="188550" cy="39525"/>
            </a:xfrm>
            <a:custGeom>
              <a:avLst/>
              <a:gdLst/>
              <a:ahLst/>
              <a:cxnLst/>
              <a:rect l="l" t="t" r="r" b="b"/>
              <a:pathLst>
                <a:path w="7542" h="1581" extrusionOk="0">
                  <a:moveTo>
                    <a:pt x="2829" y="1"/>
                  </a:moveTo>
                  <a:cubicBezTo>
                    <a:pt x="2637" y="1"/>
                    <a:pt x="2458" y="19"/>
                    <a:pt x="2269" y="49"/>
                  </a:cubicBezTo>
                  <a:cubicBezTo>
                    <a:pt x="1772" y="88"/>
                    <a:pt x="1354" y="168"/>
                    <a:pt x="996" y="287"/>
                  </a:cubicBezTo>
                  <a:cubicBezTo>
                    <a:pt x="299" y="486"/>
                    <a:pt x="1" y="765"/>
                    <a:pt x="1" y="765"/>
                  </a:cubicBezTo>
                  <a:cubicBezTo>
                    <a:pt x="1" y="765"/>
                    <a:pt x="538" y="785"/>
                    <a:pt x="1274" y="864"/>
                  </a:cubicBezTo>
                  <a:cubicBezTo>
                    <a:pt x="2030" y="884"/>
                    <a:pt x="2926" y="904"/>
                    <a:pt x="3781" y="1004"/>
                  </a:cubicBezTo>
                  <a:cubicBezTo>
                    <a:pt x="4020" y="1043"/>
                    <a:pt x="4219" y="1063"/>
                    <a:pt x="4438" y="1083"/>
                  </a:cubicBezTo>
                  <a:cubicBezTo>
                    <a:pt x="4657" y="1103"/>
                    <a:pt x="4856" y="1163"/>
                    <a:pt x="5074" y="1183"/>
                  </a:cubicBezTo>
                  <a:cubicBezTo>
                    <a:pt x="5313" y="1203"/>
                    <a:pt x="5512" y="1262"/>
                    <a:pt x="5711" y="1282"/>
                  </a:cubicBezTo>
                  <a:cubicBezTo>
                    <a:pt x="5910" y="1302"/>
                    <a:pt x="6109" y="1362"/>
                    <a:pt x="6268" y="1382"/>
                  </a:cubicBezTo>
                  <a:cubicBezTo>
                    <a:pt x="6447" y="1402"/>
                    <a:pt x="6626" y="1441"/>
                    <a:pt x="6766" y="1461"/>
                  </a:cubicBezTo>
                  <a:cubicBezTo>
                    <a:pt x="6925" y="1481"/>
                    <a:pt x="7044" y="1501"/>
                    <a:pt x="7164" y="1541"/>
                  </a:cubicBezTo>
                  <a:cubicBezTo>
                    <a:pt x="7402" y="1561"/>
                    <a:pt x="7542" y="1581"/>
                    <a:pt x="7542" y="1581"/>
                  </a:cubicBezTo>
                  <a:cubicBezTo>
                    <a:pt x="7542" y="1581"/>
                    <a:pt x="7502" y="1501"/>
                    <a:pt x="7343" y="1382"/>
                  </a:cubicBezTo>
                  <a:cubicBezTo>
                    <a:pt x="7223" y="1262"/>
                    <a:pt x="7004" y="1083"/>
                    <a:pt x="6666" y="904"/>
                  </a:cubicBezTo>
                  <a:cubicBezTo>
                    <a:pt x="6507" y="805"/>
                    <a:pt x="6328" y="705"/>
                    <a:pt x="6129" y="645"/>
                  </a:cubicBezTo>
                  <a:cubicBezTo>
                    <a:pt x="5890" y="566"/>
                    <a:pt x="5711" y="466"/>
                    <a:pt x="5453" y="387"/>
                  </a:cubicBezTo>
                  <a:cubicBezTo>
                    <a:pt x="5214" y="307"/>
                    <a:pt x="4955" y="248"/>
                    <a:pt x="4677" y="188"/>
                  </a:cubicBezTo>
                  <a:cubicBezTo>
                    <a:pt x="4418" y="148"/>
                    <a:pt x="4139" y="88"/>
                    <a:pt x="3861" y="68"/>
                  </a:cubicBezTo>
                  <a:cubicBezTo>
                    <a:pt x="3582" y="49"/>
                    <a:pt x="3324" y="9"/>
                    <a:pt x="3045" y="9"/>
                  </a:cubicBezTo>
                  <a:cubicBezTo>
                    <a:pt x="2970" y="3"/>
                    <a:pt x="2899" y="1"/>
                    <a:pt x="28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9" name="Google Shape;1699;p11"/>
            <p:cNvSpPr/>
            <p:nvPr/>
          </p:nvSpPr>
          <p:spPr>
            <a:xfrm>
              <a:off x="3914675" y="4965975"/>
              <a:ext cx="1165225" cy="115625"/>
            </a:xfrm>
            <a:custGeom>
              <a:avLst/>
              <a:gdLst/>
              <a:ahLst/>
              <a:cxnLst/>
              <a:rect l="l" t="t" r="r" b="b"/>
              <a:pathLst>
                <a:path w="46609" h="4625" extrusionOk="0">
                  <a:moveTo>
                    <a:pt x="33129" y="1"/>
                  </a:moveTo>
                  <a:cubicBezTo>
                    <a:pt x="30124" y="1"/>
                    <a:pt x="26928" y="244"/>
                    <a:pt x="24663" y="687"/>
                  </a:cubicBezTo>
                  <a:cubicBezTo>
                    <a:pt x="22205" y="1168"/>
                    <a:pt x="20091" y="1483"/>
                    <a:pt x="17918" y="1483"/>
                  </a:cubicBezTo>
                  <a:cubicBezTo>
                    <a:pt x="16045" y="1483"/>
                    <a:pt x="14129" y="1249"/>
                    <a:pt x="11909" y="687"/>
                  </a:cubicBezTo>
                  <a:cubicBezTo>
                    <a:pt x="10297" y="283"/>
                    <a:pt x="8867" y="148"/>
                    <a:pt x="7676" y="148"/>
                  </a:cubicBezTo>
                  <a:cubicBezTo>
                    <a:pt x="5295" y="148"/>
                    <a:pt x="3871" y="687"/>
                    <a:pt x="3871" y="687"/>
                  </a:cubicBezTo>
                  <a:cubicBezTo>
                    <a:pt x="1" y="3535"/>
                    <a:pt x="6895" y="4625"/>
                    <a:pt x="13986" y="4625"/>
                  </a:cubicBezTo>
                  <a:cubicBezTo>
                    <a:pt x="17103" y="4625"/>
                    <a:pt x="20257" y="4414"/>
                    <a:pt x="22554" y="4050"/>
                  </a:cubicBezTo>
                  <a:cubicBezTo>
                    <a:pt x="24604" y="3725"/>
                    <a:pt x="26700" y="3614"/>
                    <a:pt x="28749" y="3614"/>
                  </a:cubicBezTo>
                  <a:cubicBezTo>
                    <a:pt x="33221" y="3614"/>
                    <a:pt x="37471" y="4144"/>
                    <a:pt x="40537" y="4144"/>
                  </a:cubicBezTo>
                  <a:cubicBezTo>
                    <a:pt x="41233" y="4144"/>
                    <a:pt x="41867" y="4117"/>
                    <a:pt x="42430" y="4050"/>
                  </a:cubicBezTo>
                  <a:cubicBezTo>
                    <a:pt x="46608" y="3553"/>
                    <a:pt x="43445" y="1901"/>
                    <a:pt x="40540" y="807"/>
                  </a:cubicBezTo>
                  <a:cubicBezTo>
                    <a:pt x="39063" y="254"/>
                    <a:pt x="36195" y="1"/>
                    <a:pt x="33129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0" name="Google Shape;1700;p11"/>
            <p:cNvSpPr/>
            <p:nvPr/>
          </p:nvSpPr>
          <p:spPr>
            <a:xfrm>
              <a:off x="4045250" y="4979750"/>
              <a:ext cx="155725" cy="33275"/>
            </a:xfrm>
            <a:custGeom>
              <a:avLst/>
              <a:gdLst/>
              <a:ahLst/>
              <a:cxnLst/>
              <a:rect l="l" t="t" r="r" b="b"/>
              <a:pathLst>
                <a:path w="6229" h="1331" extrusionOk="0">
                  <a:moveTo>
                    <a:pt x="3243" y="0"/>
                  </a:moveTo>
                  <a:cubicBezTo>
                    <a:pt x="3171" y="0"/>
                    <a:pt x="3099" y="5"/>
                    <a:pt x="3025" y="17"/>
                  </a:cubicBezTo>
                  <a:cubicBezTo>
                    <a:pt x="2806" y="37"/>
                    <a:pt x="2587" y="37"/>
                    <a:pt x="2349" y="77"/>
                  </a:cubicBezTo>
                  <a:cubicBezTo>
                    <a:pt x="2130" y="117"/>
                    <a:pt x="1931" y="176"/>
                    <a:pt x="1732" y="236"/>
                  </a:cubicBezTo>
                  <a:cubicBezTo>
                    <a:pt x="1334" y="355"/>
                    <a:pt x="996" y="495"/>
                    <a:pt x="737" y="674"/>
                  </a:cubicBezTo>
                  <a:cubicBezTo>
                    <a:pt x="200" y="1012"/>
                    <a:pt x="1" y="1330"/>
                    <a:pt x="1" y="1330"/>
                  </a:cubicBezTo>
                  <a:cubicBezTo>
                    <a:pt x="1" y="1330"/>
                    <a:pt x="399" y="1271"/>
                    <a:pt x="1036" y="1171"/>
                  </a:cubicBezTo>
                  <a:cubicBezTo>
                    <a:pt x="1632" y="1111"/>
                    <a:pt x="2388" y="1032"/>
                    <a:pt x="3105" y="1012"/>
                  </a:cubicBezTo>
                  <a:cubicBezTo>
                    <a:pt x="3284" y="972"/>
                    <a:pt x="3483" y="972"/>
                    <a:pt x="3642" y="972"/>
                  </a:cubicBezTo>
                  <a:lnTo>
                    <a:pt x="4179" y="972"/>
                  </a:lnTo>
                  <a:cubicBezTo>
                    <a:pt x="4378" y="972"/>
                    <a:pt x="4517" y="1012"/>
                    <a:pt x="4696" y="1012"/>
                  </a:cubicBezTo>
                  <a:cubicBezTo>
                    <a:pt x="4876" y="1012"/>
                    <a:pt x="5015" y="1032"/>
                    <a:pt x="5174" y="1032"/>
                  </a:cubicBezTo>
                  <a:cubicBezTo>
                    <a:pt x="5244" y="1042"/>
                    <a:pt x="5318" y="1042"/>
                    <a:pt x="5390" y="1042"/>
                  </a:cubicBezTo>
                  <a:cubicBezTo>
                    <a:pt x="5462" y="1042"/>
                    <a:pt x="5532" y="1042"/>
                    <a:pt x="5592" y="1052"/>
                  </a:cubicBezTo>
                  <a:cubicBezTo>
                    <a:pt x="5711" y="1072"/>
                    <a:pt x="5811" y="1072"/>
                    <a:pt x="5910" y="1072"/>
                  </a:cubicBezTo>
                  <a:lnTo>
                    <a:pt x="6228" y="1072"/>
                  </a:lnTo>
                  <a:cubicBezTo>
                    <a:pt x="6228" y="1072"/>
                    <a:pt x="6169" y="1012"/>
                    <a:pt x="6030" y="912"/>
                  </a:cubicBezTo>
                  <a:cubicBezTo>
                    <a:pt x="5890" y="813"/>
                    <a:pt x="5711" y="634"/>
                    <a:pt x="5413" y="514"/>
                  </a:cubicBezTo>
                  <a:cubicBezTo>
                    <a:pt x="5273" y="435"/>
                    <a:pt x="5114" y="355"/>
                    <a:pt x="4935" y="316"/>
                  </a:cubicBezTo>
                  <a:cubicBezTo>
                    <a:pt x="4776" y="236"/>
                    <a:pt x="4577" y="156"/>
                    <a:pt x="4378" y="136"/>
                  </a:cubicBezTo>
                  <a:cubicBezTo>
                    <a:pt x="4179" y="77"/>
                    <a:pt x="3940" y="37"/>
                    <a:pt x="3722" y="37"/>
                  </a:cubicBezTo>
                  <a:cubicBezTo>
                    <a:pt x="3557" y="23"/>
                    <a:pt x="3402" y="0"/>
                    <a:pt x="3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1" name="Google Shape;1701;p11"/>
            <p:cNvSpPr/>
            <p:nvPr/>
          </p:nvSpPr>
          <p:spPr>
            <a:xfrm>
              <a:off x="4726700" y="4991900"/>
              <a:ext cx="238775" cy="41500"/>
            </a:xfrm>
            <a:custGeom>
              <a:avLst/>
              <a:gdLst/>
              <a:ahLst/>
              <a:cxnLst/>
              <a:rect l="l" t="t" r="r" b="b"/>
              <a:pathLst>
                <a:path w="9551" h="1660" extrusionOk="0">
                  <a:moveTo>
                    <a:pt x="3549" y="1"/>
                  </a:moveTo>
                  <a:cubicBezTo>
                    <a:pt x="3303" y="1"/>
                    <a:pt x="3059" y="19"/>
                    <a:pt x="2826" y="48"/>
                  </a:cubicBezTo>
                  <a:cubicBezTo>
                    <a:pt x="2209" y="88"/>
                    <a:pt x="1672" y="188"/>
                    <a:pt x="1234" y="327"/>
                  </a:cubicBezTo>
                  <a:cubicBezTo>
                    <a:pt x="379" y="546"/>
                    <a:pt x="1" y="844"/>
                    <a:pt x="1" y="844"/>
                  </a:cubicBezTo>
                  <a:cubicBezTo>
                    <a:pt x="1" y="844"/>
                    <a:pt x="637" y="864"/>
                    <a:pt x="1632" y="884"/>
                  </a:cubicBezTo>
                  <a:cubicBezTo>
                    <a:pt x="2587" y="924"/>
                    <a:pt x="3702" y="964"/>
                    <a:pt x="4816" y="1063"/>
                  </a:cubicBezTo>
                  <a:cubicBezTo>
                    <a:pt x="5094" y="1063"/>
                    <a:pt x="5373" y="1123"/>
                    <a:pt x="5651" y="1143"/>
                  </a:cubicBezTo>
                  <a:cubicBezTo>
                    <a:pt x="5950" y="1163"/>
                    <a:pt x="6189" y="1222"/>
                    <a:pt x="6467" y="1242"/>
                  </a:cubicBezTo>
                  <a:cubicBezTo>
                    <a:pt x="6746" y="1262"/>
                    <a:pt x="6984" y="1322"/>
                    <a:pt x="7243" y="1342"/>
                  </a:cubicBezTo>
                  <a:cubicBezTo>
                    <a:pt x="7482" y="1362"/>
                    <a:pt x="7740" y="1421"/>
                    <a:pt x="7959" y="1441"/>
                  </a:cubicBezTo>
                  <a:cubicBezTo>
                    <a:pt x="8158" y="1481"/>
                    <a:pt x="8397" y="1501"/>
                    <a:pt x="8576" y="1541"/>
                  </a:cubicBezTo>
                  <a:cubicBezTo>
                    <a:pt x="8755" y="1560"/>
                    <a:pt x="8934" y="1580"/>
                    <a:pt x="9073" y="1600"/>
                  </a:cubicBezTo>
                  <a:cubicBezTo>
                    <a:pt x="9372" y="1640"/>
                    <a:pt x="9551" y="1660"/>
                    <a:pt x="9551" y="1660"/>
                  </a:cubicBezTo>
                  <a:cubicBezTo>
                    <a:pt x="9551" y="1660"/>
                    <a:pt x="9452" y="1560"/>
                    <a:pt x="9272" y="1441"/>
                  </a:cubicBezTo>
                  <a:cubicBezTo>
                    <a:pt x="9073" y="1322"/>
                    <a:pt x="8835" y="1123"/>
                    <a:pt x="8397" y="944"/>
                  </a:cubicBezTo>
                  <a:cubicBezTo>
                    <a:pt x="8198" y="844"/>
                    <a:pt x="7999" y="705"/>
                    <a:pt x="7740" y="645"/>
                  </a:cubicBezTo>
                  <a:cubicBezTo>
                    <a:pt x="7462" y="566"/>
                    <a:pt x="7183" y="466"/>
                    <a:pt x="6885" y="387"/>
                  </a:cubicBezTo>
                  <a:cubicBezTo>
                    <a:pt x="6567" y="327"/>
                    <a:pt x="6268" y="247"/>
                    <a:pt x="5910" y="188"/>
                  </a:cubicBezTo>
                  <a:cubicBezTo>
                    <a:pt x="5572" y="148"/>
                    <a:pt x="5214" y="88"/>
                    <a:pt x="4875" y="68"/>
                  </a:cubicBezTo>
                  <a:cubicBezTo>
                    <a:pt x="4517" y="48"/>
                    <a:pt x="4179" y="9"/>
                    <a:pt x="3821" y="9"/>
                  </a:cubicBezTo>
                  <a:cubicBezTo>
                    <a:pt x="3730" y="3"/>
                    <a:pt x="3640" y="1"/>
                    <a:pt x="3549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02" name="Google Shape;1702;p11"/>
          <p:cNvGrpSpPr/>
          <p:nvPr/>
        </p:nvGrpSpPr>
        <p:grpSpPr>
          <a:xfrm flipH="1">
            <a:off x="5348420" y="5588521"/>
            <a:ext cx="7285710" cy="1349808"/>
            <a:chOff x="1971760" y="2938350"/>
            <a:chExt cx="5464283" cy="1164297"/>
          </a:xfrm>
        </p:grpSpPr>
        <p:grpSp>
          <p:nvGrpSpPr>
            <p:cNvPr id="1703" name="Google Shape;1703;p11"/>
            <p:cNvGrpSpPr/>
            <p:nvPr/>
          </p:nvGrpSpPr>
          <p:grpSpPr>
            <a:xfrm>
              <a:off x="1971760" y="2938350"/>
              <a:ext cx="5464283" cy="1164297"/>
              <a:chOff x="581300" y="3757663"/>
              <a:chExt cx="696575" cy="73925"/>
            </a:xfrm>
          </p:grpSpPr>
          <p:sp>
            <p:nvSpPr>
              <p:cNvPr id="1704" name="Google Shape;1704;p11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05" name="Google Shape;1705;p11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06" name="Google Shape;1706;p11"/>
              <p:cNvSpPr/>
              <p:nvPr/>
            </p:nvSpPr>
            <p:spPr>
              <a:xfrm>
                <a:off x="1198572" y="3779705"/>
                <a:ext cx="50359" cy="26621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07" name="Google Shape;1707;p11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1708" name="Google Shape;1708;p11"/>
            <p:cNvSpPr/>
            <p:nvPr/>
          </p:nvSpPr>
          <p:spPr>
            <a:xfrm>
              <a:off x="4008225" y="3770850"/>
              <a:ext cx="3282000" cy="331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09" name="Google Shape;1709;p11"/>
          <p:cNvGrpSpPr/>
          <p:nvPr/>
        </p:nvGrpSpPr>
        <p:grpSpPr>
          <a:xfrm>
            <a:off x="1953293" y="5168417"/>
            <a:ext cx="1070821" cy="1550873"/>
            <a:chOff x="6245611" y="2710211"/>
            <a:chExt cx="803116" cy="1163155"/>
          </a:xfrm>
        </p:grpSpPr>
        <p:grpSp>
          <p:nvGrpSpPr>
            <p:cNvPr id="1710" name="Google Shape;1710;p11"/>
            <p:cNvGrpSpPr/>
            <p:nvPr/>
          </p:nvGrpSpPr>
          <p:grpSpPr>
            <a:xfrm rot="1825683" flipH="1">
              <a:off x="6480878" y="2724227"/>
              <a:ext cx="332583" cy="1019612"/>
              <a:chOff x="2528488" y="4261038"/>
              <a:chExt cx="131675" cy="403675"/>
            </a:xfrm>
          </p:grpSpPr>
          <p:sp>
            <p:nvSpPr>
              <p:cNvPr id="1711" name="Google Shape;1711;p11"/>
              <p:cNvSpPr/>
              <p:nvPr/>
            </p:nvSpPr>
            <p:spPr>
              <a:xfrm>
                <a:off x="2528488" y="4261038"/>
                <a:ext cx="131675" cy="403675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16147" extrusionOk="0">
                    <a:moveTo>
                      <a:pt x="2610" y="0"/>
                    </a:moveTo>
                    <a:cubicBezTo>
                      <a:pt x="2455" y="0"/>
                      <a:pt x="2298" y="16"/>
                      <a:pt x="2141" y="47"/>
                    </a:cubicBezTo>
                    <a:cubicBezTo>
                      <a:pt x="555" y="376"/>
                      <a:pt x="57" y="2346"/>
                      <a:pt x="11" y="3728"/>
                    </a:cubicBezTo>
                    <a:cubicBezTo>
                      <a:pt x="0" y="4062"/>
                      <a:pt x="236" y="4219"/>
                      <a:pt x="488" y="4219"/>
                    </a:cubicBezTo>
                    <a:cubicBezTo>
                      <a:pt x="766" y="4219"/>
                      <a:pt x="1064" y="4028"/>
                      <a:pt x="1076" y="3672"/>
                    </a:cubicBezTo>
                    <a:cubicBezTo>
                      <a:pt x="1108" y="2853"/>
                      <a:pt x="1419" y="1088"/>
                      <a:pt x="2636" y="1088"/>
                    </a:cubicBezTo>
                    <a:cubicBezTo>
                      <a:pt x="2716" y="1088"/>
                      <a:pt x="2800" y="1096"/>
                      <a:pt x="2888" y="1112"/>
                    </a:cubicBezTo>
                    <a:cubicBezTo>
                      <a:pt x="3160" y="1157"/>
                      <a:pt x="3409" y="1293"/>
                      <a:pt x="3557" y="1463"/>
                    </a:cubicBezTo>
                    <a:cubicBezTo>
                      <a:pt x="3794" y="1769"/>
                      <a:pt x="3885" y="2131"/>
                      <a:pt x="3919" y="2528"/>
                    </a:cubicBezTo>
                    <a:cubicBezTo>
                      <a:pt x="4089" y="4045"/>
                      <a:pt x="3658" y="5654"/>
                      <a:pt x="3285" y="7115"/>
                    </a:cubicBezTo>
                    <a:cubicBezTo>
                      <a:pt x="2582" y="9924"/>
                      <a:pt x="1620" y="12654"/>
                      <a:pt x="634" y="15361"/>
                    </a:cubicBezTo>
                    <a:cubicBezTo>
                      <a:pt x="483" y="15784"/>
                      <a:pt x="851" y="16146"/>
                      <a:pt x="1183" y="16146"/>
                    </a:cubicBezTo>
                    <a:cubicBezTo>
                      <a:pt x="1349" y="16146"/>
                      <a:pt x="1506" y="16055"/>
                      <a:pt x="1586" y="15836"/>
                    </a:cubicBezTo>
                    <a:cubicBezTo>
                      <a:pt x="2696" y="12790"/>
                      <a:pt x="3783" y="9709"/>
                      <a:pt x="4519" y="6549"/>
                    </a:cubicBezTo>
                    <a:cubicBezTo>
                      <a:pt x="4870" y="5019"/>
                      <a:pt x="5267" y="3241"/>
                      <a:pt x="4825" y="1678"/>
                    </a:cubicBezTo>
                    <a:cubicBezTo>
                      <a:pt x="4550" y="656"/>
                      <a:pt x="3626" y="0"/>
                      <a:pt x="26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12" name="Google Shape;1712;p11"/>
              <p:cNvSpPr/>
              <p:nvPr/>
            </p:nvSpPr>
            <p:spPr>
              <a:xfrm>
                <a:off x="2626163" y="4342613"/>
                <a:ext cx="28050" cy="1985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794" extrusionOk="0">
                    <a:moveTo>
                      <a:pt x="1122" y="1"/>
                    </a:moveTo>
                    <a:lnTo>
                      <a:pt x="57" y="91"/>
                    </a:lnTo>
                    <a:cubicBezTo>
                      <a:pt x="46" y="318"/>
                      <a:pt x="35" y="556"/>
                      <a:pt x="1" y="794"/>
                    </a:cubicBezTo>
                    <a:lnTo>
                      <a:pt x="1077" y="714"/>
                    </a:lnTo>
                    <a:cubicBezTo>
                      <a:pt x="1111" y="465"/>
                      <a:pt x="1111" y="227"/>
                      <a:pt x="1122" y="1"/>
                    </a:cubicBezTo>
                    <a:close/>
                  </a:path>
                </a:pathLst>
              </a:custGeom>
              <a:solidFill>
                <a:srgbClr val="3D3D3D">
                  <a:alpha val="43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13" name="Google Shape;1713;p11"/>
              <p:cNvSpPr/>
              <p:nvPr/>
            </p:nvSpPr>
            <p:spPr>
              <a:xfrm>
                <a:off x="2528488" y="4350538"/>
                <a:ext cx="26900" cy="16450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658" extrusionOk="0">
                    <a:moveTo>
                      <a:pt x="1076" y="1"/>
                    </a:moveTo>
                    <a:lnTo>
                      <a:pt x="11" y="80"/>
                    </a:lnTo>
                    <a:lnTo>
                      <a:pt x="11" y="182"/>
                    </a:lnTo>
                    <a:cubicBezTo>
                      <a:pt x="1" y="504"/>
                      <a:pt x="233" y="658"/>
                      <a:pt x="484" y="658"/>
                    </a:cubicBezTo>
                    <a:cubicBezTo>
                      <a:pt x="763" y="658"/>
                      <a:pt x="1064" y="467"/>
                      <a:pt x="1076" y="103"/>
                    </a:cubicBezTo>
                    <a:lnTo>
                      <a:pt x="1076" y="1"/>
                    </a:lnTo>
                    <a:close/>
                  </a:path>
                </a:pathLst>
              </a:custGeom>
              <a:solidFill>
                <a:srgbClr val="3D3D3D">
                  <a:alpha val="43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14" name="Google Shape;1714;p11"/>
              <p:cNvSpPr/>
              <p:nvPr/>
            </p:nvSpPr>
            <p:spPr>
              <a:xfrm>
                <a:off x="2612013" y="4412563"/>
                <a:ext cx="32300" cy="2042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817" extrusionOk="0">
                    <a:moveTo>
                      <a:pt x="1292" y="1"/>
                    </a:moveTo>
                    <a:lnTo>
                      <a:pt x="182" y="91"/>
                    </a:lnTo>
                    <a:cubicBezTo>
                      <a:pt x="125" y="329"/>
                      <a:pt x="68" y="567"/>
                      <a:pt x="0" y="816"/>
                    </a:cubicBezTo>
                    <a:lnTo>
                      <a:pt x="1122" y="725"/>
                    </a:lnTo>
                    <a:cubicBezTo>
                      <a:pt x="1133" y="646"/>
                      <a:pt x="1167" y="578"/>
                      <a:pt x="1178" y="488"/>
                    </a:cubicBezTo>
                    <a:cubicBezTo>
                      <a:pt x="1224" y="329"/>
                      <a:pt x="1246" y="159"/>
                      <a:pt x="1292" y="1"/>
                    </a:cubicBezTo>
                    <a:close/>
                  </a:path>
                </a:pathLst>
              </a:custGeom>
              <a:solidFill>
                <a:srgbClr val="3D3D3D">
                  <a:alpha val="43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15" name="Google Shape;1715;p11"/>
              <p:cNvSpPr/>
              <p:nvPr/>
            </p:nvSpPr>
            <p:spPr>
              <a:xfrm>
                <a:off x="2569813" y="4552163"/>
                <a:ext cx="34850" cy="2042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817" extrusionOk="0">
                    <a:moveTo>
                      <a:pt x="1394" y="1"/>
                    </a:moveTo>
                    <a:lnTo>
                      <a:pt x="250" y="80"/>
                    </a:lnTo>
                    <a:cubicBezTo>
                      <a:pt x="159" y="329"/>
                      <a:pt x="80" y="567"/>
                      <a:pt x="1" y="816"/>
                    </a:cubicBezTo>
                    <a:lnTo>
                      <a:pt x="1156" y="737"/>
                    </a:lnTo>
                    <a:cubicBezTo>
                      <a:pt x="1235" y="499"/>
                      <a:pt x="1326" y="250"/>
                      <a:pt x="1394" y="1"/>
                    </a:cubicBezTo>
                    <a:close/>
                  </a:path>
                </a:pathLst>
              </a:custGeom>
              <a:solidFill>
                <a:srgbClr val="3D3D3D">
                  <a:alpha val="43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16" name="Google Shape;1716;p11"/>
              <p:cNvSpPr/>
              <p:nvPr/>
            </p:nvSpPr>
            <p:spPr>
              <a:xfrm>
                <a:off x="2539513" y="4276088"/>
                <a:ext cx="10537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1009" extrusionOk="0">
                    <a:moveTo>
                      <a:pt x="3693" y="0"/>
                    </a:moveTo>
                    <a:lnTo>
                      <a:pt x="442" y="249"/>
                    </a:lnTo>
                    <a:cubicBezTo>
                      <a:pt x="273" y="476"/>
                      <a:pt x="114" y="725"/>
                      <a:pt x="1" y="1008"/>
                    </a:cubicBezTo>
                    <a:lnTo>
                      <a:pt x="1326" y="895"/>
                    </a:lnTo>
                    <a:cubicBezTo>
                      <a:pt x="1553" y="649"/>
                      <a:pt x="1850" y="490"/>
                      <a:pt x="2219" y="490"/>
                    </a:cubicBezTo>
                    <a:cubicBezTo>
                      <a:pt x="2292" y="490"/>
                      <a:pt x="2368" y="497"/>
                      <a:pt x="2447" y="510"/>
                    </a:cubicBezTo>
                    <a:cubicBezTo>
                      <a:pt x="2662" y="555"/>
                      <a:pt x="2855" y="634"/>
                      <a:pt x="3002" y="759"/>
                    </a:cubicBezTo>
                    <a:lnTo>
                      <a:pt x="4214" y="668"/>
                    </a:lnTo>
                    <a:cubicBezTo>
                      <a:pt x="4090" y="408"/>
                      <a:pt x="3908" y="181"/>
                      <a:pt x="3693" y="0"/>
                    </a:cubicBezTo>
                    <a:close/>
                  </a:path>
                </a:pathLst>
              </a:custGeom>
              <a:solidFill>
                <a:srgbClr val="3D3D3D">
                  <a:alpha val="43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717" name="Google Shape;1717;p11"/>
              <p:cNvSpPr/>
              <p:nvPr/>
            </p:nvSpPr>
            <p:spPr>
              <a:xfrm>
                <a:off x="2593038" y="4482513"/>
                <a:ext cx="33425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05" extrusionOk="0">
                    <a:moveTo>
                      <a:pt x="1337" y="0"/>
                    </a:moveTo>
                    <a:lnTo>
                      <a:pt x="204" y="80"/>
                    </a:lnTo>
                    <a:lnTo>
                      <a:pt x="0" y="804"/>
                    </a:lnTo>
                    <a:lnTo>
                      <a:pt x="1133" y="725"/>
                    </a:lnTo>
                    <a:lnTo>
                      <a:pt x="1337" y="0"/>
                    </a:lnTo>
                    <a:close/>
                  </a:path>
                </a:pathLst>
              </a:custGeom>
              <a:solidFill>
                <a:srgbClr val="3D3D3D">
                  <a:alpha val="432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1718" name="Google Shape;1718;p11"/>
            <p:cNvSpPr/>
            <p:nvPr/>
          </p:nvSpPr>
          <p:spPr>
            <a:xfrm rot="598604">
              <a:off x="6372951" y="3668955"/>
              <a:ext cx="311831" cy="178751"/>
            </a:xfrm>
            <a:custGeom>
              <a:avLst/>
              <a:gdLst/>
              <a:ahLst/>
              <a:cxnLst/>
              <a:rect l="l" t="t" r="r" b="b"/>
              <a:pathLst>
                <a:path w="3682" h="916" extrusionOk="0">
                  <a:moveTo>
                    <a:pt x="1771" y="0"/>
                  </a:moveTo>
                  <a:cubicBezTo>
                    <a:pt x="1652" y="0"/>
                    <a:pt x="1532" y="20"/>
                    <a:pt x="1393" y="60"/>
                  </a:cubicBezTo>
                  <a:cubicBezTo>
                    <a:pt x="1274" y="80"/>
                    <a:pt x="1154" y="119"/>
                    <a:pt x="1055" y="159"/>
                  </a:cubicBezTo>
                  <a:cubicBezTo>
                    <a:pt x="916" y="179"/>
                    <a:pt x="816" y="259"/>
                    <a:pt x="717" y="299"/>
                  </a:cubicBezTo>
                  <a:lnTo>
                    <a:pt x="577" y="378"/>
                  </a:lnTo>
                  <a:cubicBezTo>
                    <a:pt x="537" y="398"/>
                    <a:pt x="498" y="418"/>
                    <a:pt x="458" y="478"/>
                  </a:cubicBezTo>
                  <a:cubicBezTo>
                    <a:pt x="378" y="517"/>
                    <a:pt x="299" y="577"/>
                    <a:pt x="259" y="657"/>
                  </a:cubicBezTo>
                  <a:lnTo>
                    <a:pt x="100" y="796"/>
                  </a:lnTo>
                  <a:cubicBezTo>
                    <a:pt x="40" y="876"/>
                    <a:pt x="0" y="915"/>
                    <a:pt x="0" y="915"/>
                  </a:cubicBezTo>
                  <a:cubicBezTo>
                    <a:pt x="0" y="915"/>
                    <a:pt x="80" y="895"/>
                    <a:pt x="179" y="876"/>
                  </a:cubicBezTo>
                  <a:cubicBezTo>
                    <a:pt x="239" y="856"/>
                    <a:pt x="299" y="856"/>
                    <a:pt x="358" y="796"/>
                  </a:cubicBezTo>
                  <a:lnTo>
                    <a:pt x="577" y="716"/>
                  </a:lnTo>
                  <a:cubicBezTo>
                    <a:pt x="657" y="696"/>
                    <a:pt x="756" y="677"/>
                    <a:pt x="856" y="657"/>
                  </a:cubicBezTo>
                  <a:lnTo>
                    <a:pt x="1154" y="577"/>
                  </a:lnTo>
                  <a:cubicBezTo>
                    <a:pt x="1254" y="557"/>
                    <a:pt x="1373" y="557"/>
                    <a:pt x="1473" y="517"/>
                  </a:cubicBezTo>
                  <a:cubicBezTo>
                    <a:pt x="1572" y="497"/>
                    <a:pt x="1691" y="497"/>
                    <a:pt x="1791" y="497"/>
                  </a:cubicBezTo>
                  <a:cubicBezTo>
                    <a:pt x="1841" y="488"/>
                    <a:pt x="1900" y="488"/>
                    <a:pt x="1963" y="488"/>
                  </a:cubicBezTo>
                  <a:cubicBezTo>
                    <a:pt x="2025" y="488"/>
                    <a:pt x="2089" y="488"/>
                    <a:pt x="2149" y="478"/>
                  </a:cubicBezTo>
                  <a:lnTo>
                    <a:pt x="2786" y="478"/>
                  </a:lnTo>
                  <a:cubicBezTo>
                    <a:pt x="2885" y="478"/>
                    <a:pt x="2985" y="478"/>
                    <a:pt x="3064" y="497"/>
                  </a:cubicBezTo>
                  <a:cubicBezTo>
                    <a:pt x="3442" y="557"/>
                    <a:pt x="3681" y="577"/>
                    <a:pt x="3681" y="577"/>
                  </a:cubicBezTo>
                  <a:cubicBezTo>
                    <a:pt x="3681" y="577"/>
                    <a:pt x="3482" y="398"/>
                    <a:pt x="3144" y="259"/>
                  </a:cubicBezTo>
                  <a:cubicBezTo>
                    <a:pt x="2965" y="179"/>
                    <a:pt x="2746" y="100"/>
                    <a:pt x="2527" y="60"/>
                  </a:cubicBezTo>
                  <a:cubicBezTo>
                    <a:pt x="2388" y="20"/>
                    <a:pt x="2268" y="0"/>
                    <a:pt x="2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8922063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7304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3" name="Google Shape;1933;p14"/>
          <p:cNvSpPr/>
          <p:nvPr/>
        </p:nvSpPr>
        <p:spPr>
          <a:xfrm rot="10800000" flipH="1">
            <a:off x="1858483" y="4326521"/>
            <a:ext cx="54959" cy="54952"/>
          </a:xfrm>
          <a:custGeom>
            <a:avLst/>
            <a:gdLst/>
            <a:ahLst/>
            <a:cxnLst/>
            <a:rect l="l" t="t" r="r" b="b"/>
            <a:pathLst>
              <a:path w="936" h="936" extrusionOk="0">
                <a:moveTo>
                  <a:pt x="537" y="0"/>
                </a:moveTo>
                <a:cubicBezTo>
                  <a:pt x="318" y="0"/>
                  <a:pt x="0" y="318"/>
                  <a:pt x="0" y="537"/>
                </a:cubicBezTo>
                <a:cubicBezTo>
                  <a:pt x="0" y="756"/>
                  <a:pt x="318" y="935"/>
                  <a:pt x="537" y="935"/>
                </a:cubicBezTo>
                <a:cubicBezTo>
                  <a:pt x="776" y="935"/>
                  <a:pt x="935" y="756"/>
                  <a:pt x="935" y="537"/>
                </a:cubicBezTo>
                <a:cubicBezTo>
                  <a:pt x="935" y="318"/>
                  <a:pt x="776" y="0"/>
                  <a:pt x="5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34" name="Google Shape;1934;p14"/>
          <p:cNvSpPr/>
          <p:nvPr/>
        </p:nvSpPr>
        <p:spPr>
          <a:xfrm rot="10800000" flipH="1">
            <a:off x="2756425" y="4651867"/>
            <a:ext cx="54959" cy="54952"/>
          </a:xfrm>
          <a:custGeom>
            <a:avLst/>
            <a:gdLst/>
            <a:ahLst/>
            <a:cxnLst/>
            <a:rect l="l" t="t" r="r" b="b"/>
            <a:pathLst>
              <a:path w="936" h="936" extrusionOk="0">
                <a:moveTo>
                  <a:pt x="538" y="1"/>
                </a:moveTo>
                <a:cubicBezTo>
                  <a:pt x="319" y="1"/>
                  <a:pt x="0" y="339"/>
                  <a:pt x="0" y="538"/>
                </a:cubicBezTo>
                <a:cubicBezTo>
                  <a:pt x="0" y="777"/>
                  <a:pt x="319" y="936"/>
                  <a:pt x="538" y="936"/>
                </a:cubicBezTo>
                <a:cubicBezTo>
                  <a:pt x="756" y="936"/>
                  <a:pt x="935" y="777"/>
                  <a:pt x="935" y="538"/>
                </a:cubicBezTo>
                <a:cubicBezTo>
                  <a:pt x="935" y="319"/>
                  <a:pt x="756" y="1"/>
                  <a:pt x="53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35" name="Google Shape;1935;p14"/>
          <p:cNvGrpSpPr/>
          <p:nvPr/>
        </p:nvGrpSpPr>
        <p:grpSpPr>
          <a:xfrm>
            <a:off x="-59" y="49"/>
            <a:ext cx="12192110" cy="6857948"/>
            <a:chOff x="-45" y="36"/>
            <a:chExt cx="9144083" cy="5143461"/>
          </a:xfrm>
        </p:grpSpPr>
        <p:sp>
          <p:nvSpPr>
            <p:cNvPr id="1936" name="Google Shape;1936;p14"/>
            <p:cNvSpPr/>
            <p:nvPr/>
          </p:nvSpPr>
          <p:spPr>
            <a:xfrm flipH="1">
              <a:off x="8732199" y="13062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7" name="Google Shape;1937;p14"/>
            <p:cNvSpPr/>
            <p:nvPr/>
          </p:nvSpPr>
          <p:spPr>
            <a:xfrm flipH="1">
              <a:off x="8700624" y="874478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8" name="Google Shape;1938;p14"/>
            <p:cNvSpPr/>
            <p:nvPr/>
          </p:nvSpPr>
          <p:spPr>
            <a:xfrm flipH="1">
              <a:off x="8092554" y="657970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518" y="0"/>
                  </a:moveTo>
                  <a:cubicBezTo>
                    <a:pt x="260" y="0"/>
                    <a:pt x="1" y="438"/>
                    <a:pt x="1" y="736"/>
                  </a:cubicBezTo>
                  <a:cubicBezTo>
                    <a:pt x="1" y="1015"/>
                    <a:pt x="240" y="1274"/>
                    <a:pt x="518" y="1274"/>
                  </a:cubicBezTo>
                  <a:cubicBezTo>
                    <a:pt x="817" y="1274"/>
                    <a:pt x="1274" y="1035"/>
                    <a:pt x="1274" y="736"/>
                  </a:cubicBezTo>
                  <a:cubicBezTo>
                    <a:pt x="1274" y="438"/>
                    <a:pt x="83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9" name="Google Shape;1939;p14"/>
            <p:cNvSpPr/>
            <p:nvPr/>
          </p:nvSpPr>
          <p:spPr>
            <a:xfrm flipH="1">
              <a:off x="8570097" y="18224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0" name="Google Shape;1940;p14"/>
            <p:cNvSpPr/>
            <p:nvPr/>
          </p:nvSpPr>
          <p:spPr>
            <a:xfrm flipH="1">
              <a:off x="9061644" y="146394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1" name="Google Shape;1941;p14"/>
            <p:cNvSpPr/>
            <p:nvPr/>
          </p:nvSpPr>
          <p:spPr>
            <a:xfrm flipH="1">
              <a:off x="7425783" y="321562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2" name="Google Shape;1942;p14"/>
            <p:cNvSpPr/>
            <p:nvPr/>
          </p:nvSpPr>
          <p:spPr>
            <a:xfrm flipH="1">
              <a:off x="8966126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3" name="Google Shape;1943;p14"/>
            <p:cNvSpPr/>
            <p:nvPr/>
          </p:nvSpPr>
          <p:spPr>
            <a:xfrm flipH="1">
              <a:off x="7919091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4" name="Google Shape;1944;p14"/>
            <p:cNvSpPr/>
            <p:nvPr/>
          </p:nvSpPr>
          <p:spPr>
            <a:xfrm flipH="1">
              <a:off x="6849244" y="75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5" name="Google Shape;1945;p14"/>
            <p:cNvSpPr/>
            <p:nvPr/>
          </p:nvSpPr>
          <p:spPr>
            <a:xfrm flipH="1">
              <a:off x="6444688" y="407888"/>
              <a:ext cx="55223" cy="56141"/>
            </a:xfrm>
            <a:custGeom>
              <a:avLst/>
              <a:gdLst/>
              <a:ahLst/>
              <a:cxnLst/>
              <a:rect l="l" t="t" r="r" b="b"/>
              <a:pathLst>
                <a:path w="1254" h="1275" extrusionOk="0">
                  <a:moveTo>
                    <a:pt x="736" y="1"/>
                  </a:moveTo>
                  <a:cubicBezTo>
                    <a:pt x="438" y="21"/>
                    <a:pt x="0" y="478"/>
                    <a:pt x="0" y="757"/>
                  </a:cubicBezTo>
                  <a:cubicBezTo>
                    <a:pt x="0" y="1035"/>
                    <a:pt x="438" y="1274"/>
                    <a:pt x="736" y="1274"/>
                  </a:cubicBezTo>
                  <a:cubicBezTo>
                    <a:pt x="1035" y="1274"/>
                    <a:pt x="1254" y="1015"/>
                    <a:pt x="1254" y="757"/>
                  </a:cubicBezTo>
                  <a:cubicBezTo>
                    <a:pt x="1254" y="458"/>
                    <a:pt x="1015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6" name="Google Shape;1946;p14"/>
            <p:cNvSpPr/>
            <p:nvPr/>
          </p:nvSpPr>
          <p:spPr>
            <a:xfrm flipH="1">
              <a:off x="6849253" y="531628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7" name="Google Shape;1947;p14"/>
            <p:cNvSpPr/>
            <p:nvPr/>
          </p:nvSpPr>
          <p:spPr>
            <a:xfrm flipH="1">
              <a:off x="4398601" y="182243"/>
              <a:ext cx="55223" cy="56097"/>
            </a:xfrm>
            <a:custGeom>
              <a:avLst/>
              <a:gdLst/>
              <a:ahLst/>
              <a:cxnLst/>
              <a:rect l="l" t="t" r="r" b="b"/>
              <a:pathLst>
                <a:path w="1254" h="1274" extrusionOk="0">
                  <a:moveTo>
                    <a:pt x="737" y="1"/>
                  </a:moveTo>
                  <a:cubicBezTo>
                    <a:pt x="438" y="1"/>
                    <a:pt x="0" y="458"/>
                    <a:pt x="0" y="757"/>
                  </a:cubicBezTo>
                  <a:cubicBezTo>
                    <a:pt x="0" y="1055"/>
                    <a:pt x="438" y="1274"/>
                    <a:pt x="737" y="1274"/>
                  </a:cubicBezTo>
                  <a:cubicBezTo>
                    <a:pt x="1035" y="1274"/>
                    <a:pt x="1254" y="1035"/>
                    <a:pt x="1254" y="757"/>
                  </a:cubicBezTo>
                  <a:cubicBezTo>
                    <a:pt x="1254" y="458"/>
                    <a:pt x="1015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8" name="Google Shape;1948;p14"/>
            <p:cNvSpPr/>
            <p:nvPr/>
          </p:nvSpPr>
          <p:spPr>
            <a:xfrm flipH="1">
              <a:off x="5695271" y="321562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9" name="Google Shape;1949;p14"/>
            <p:cNvSpPr/>
            <p:nvPr/>
          </p:nvSpPr>
          <p:spPr>
            <a:xfrm flipH="1">
              <a:off x="5062730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0" name="Google Shape;1950;p14"/>
            <p:cNvSpPr/>
            <p:nvPr/>
          </p:nvSpPr>
          <p:spPr>
            <a:xfrm flipH="1">
              <a:off x="6149180" y="18924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1" name="Google Shape;1951;p14"/>
            <p:cNvSpPr/>
            <p:nvPr/>
          </p:nvSpPr>
          <p:spPr>
            <a:xfrm flipH="1">
              <a:off x="5791727" y="36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2" name="Google Shape;1952;p14"/>
            <p:cNvSpPr/>
            <p:nvPr/>
          </p:nvSpPr>
          <p:spPr>
            <a:xfrm flipH="1">
              <a:off x="403674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3" name="Google Shape;1953;p14"/>
            <p:cNvSpPr/>
            <p:nvPr/>
          </p:nvSpPr>
          <p:spPr>
            <a:xfrm flipH="1">
              <a:off x="8562214" y="19817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4" name="Google Shape;1954;p14"/>
            <p:cNvSpPr/>
            <p:nvPr/>
          </p:nvSpPr>
          <p:spPr>
            <a:xfrm flipH="1">
              <a:off x="9101938" y="2113112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5" name="Google Shape;1955;p14"/>
            <p:cNvSpPr/>
            <p:nvPr/>
          </p:nvSpPr>
          <p:spPr>
            <a:xfrm flipH="1">
              <a:off x="8958244" y="3344877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6" name="Google Shape;1956;p14"/>
            <p:cNvSpPr/>
            <p:nvPr/>
          </p:nvSpPr>
          <p:spPr>
            <a:xfrm flipH="1">
              <a:off x="8562214" y="152527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7" name="Google Shape;1957;p14"/>
            <p:cNvSpPr/>
            <p:nvPr/>
          </p:nvSpPr>
          <p:spPr>
            <a:xfrm flipH="1">
              <a:off x="8145135" y="103642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8" name="Google Shape;1958;p14"/>
            <p:cNvSpPr/>
            <p:nvPr/>
          </p:nvSpPr>
          <p:spPr>
            <a:xfrm flipH="1">
              <a:off x="8937194" y="2015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9" name="Google Shape;1959;p14"/>
            <p:cNvSpPr/>
            <p:nvPr/>
          </p:nvSpPr>
          <p:spPr>
            <a:xfrm flipH="1">
              <a:off x="8254657" y="24181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0" name="Google Shape;1960;p14"/>
            <p:cNvSpPr/>
            <p:nvPr/>
          </p:nvSpPr>
          <p:spPr>
            <a:xfrm flipH="1">
              <a:off x="7646587" y="483601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1" name="Google Shape;1961;p14"/>
            <p:cNvSpPr/>
            <p:nvPr/>
          </p:nvSpPr>
          <p:spPr>
            <a:xfrm flipH="1">
              <a:off x="8732906" y="2494112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38" y="956"/>
                  </a:cubicBezTo>
                  <a:cubicBezTo>
                    <a:pt x="75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2" name="Google Shape;1962;p14"/>
            <p:cNvSpPr/>
            <p:nvPr/>
          </p:nvSpPr>
          <p:spPr>
            <a:xfrm>
              <a:off x="1033202" y="2663434"/>
              <a:ext cx="102563" cy="93085"/>
            </a:xfrm>
            <a:custGeom>
              <a:avLst/>
              <a:gdLst/>
              <a:ahLst/>
              <a:cxnLst/>
              <a:rect l="l" t="t" r="r" b="b"/>
              <a:pathLst>
                <a:path w="2329" h="2114" extrusionOk="0">
                  <a:moveTo>
                    <a:pt x="1302" y="1"/>
                  </a:moveTo>
                  <a:cubicBezTo>
                    <a:pt x="1031" y="1"/>
                    <a:pt x="753" y="64"/>
                    <a:pt x="557" y="170"/>
                  </a:cubicBezTo>
                  <a:cubicBezTo>
                    <a:pt x="140" y="429"/>
                    <a:pt x="0" y="986"/>
                    <a:pt x="239" y="1404"/>
                  </a:cubicBezTo>
                  <a:cubicBezTo>
                    <a:pt x="447" y="1739"/>
                    <a:pt x="950" y="2114"/>
                    <a:pt x="1357" y="2114"/>
                  </a:cubicBezTo>
                  <a:cubicBezTo>
                    <a:pt x="1456" y="2114"/>
                    <a:pt x="1550" y="2091"/>
                    <a:pt x="1632" y="2040"/>
                  </a:cubicBezTo>
                  <a:cubicBezTo>
                    <a:pt x="2050" y="1802"/>
                    <a:pt x="2328" y="747"/>
                    <a:pt x="2109" y="329"/>
                  </a:cubicBezTo>
                  <a:cubicBezTo>
                    <a:pt x="1966" y="98"/>
                    <a:pt x="1639" y="1"/>
                    <a:pt x="1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3" name="Google Shape;1963;p14"/>
            <p:cNvSpPr/>
            <p:nvPr/>
          </p:nvSpPr>
          <p:spPr>
            <a:xfrm>
              <a:off x="370587" y="13062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4" name="Google Shape;1964;p14"/>
            <p:cNvSpPr/>
            <p:nvPr/>
          </p:nvSpPr>
          <p:spPr>
            <a:xfrm>
              <a:off x="339937" y="874478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5" name="Google Shape;1965;p14"/>
            <p:cNvSpPr/>
            <p:nvPr/>
          </p:nvSpPr>
          <p:spPr>
            <a:xfrm>
              <a:off x="995303" y="657970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518" y="0"/>
                  </a:moveTo>
                  <a:cubicBezTo>
                    <a:pt x="260" y="0"/>
                    <a:pt x="1" y="438"/>
                    <a:pt x="1" y="736"/>
                  </a:cubicBezTo>
                  <a:cubicBezTo>
                    <a:pt x="1" y="1015"/>
                    <a:pt x="240" y="1274"/>
                    <a:pt x="518" y="1274"/>
                  </a:cubicBezTo>
                  <a:cubicBezTo>
                    <a:pt x="817" y="1274"/>
                    <a:pt x="1274" y="1035"/>
                    <a:pt x="1274" y="736"/>
                  </a:cubicBezTo>
                  <a:cubicBezTo>
                    <a:pt x="1274" y="438"/>
                    <a:pt x="83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6" name="Google Shape;1966;p14"/>
            <p:cNvSpPr/>
            <p:nvPr/>
          </p:nvSpPr>
          <p:spPr>
            <a:xfrm>
              <a:off x="517805" y="18224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7" name="Google Shape;1967;p14"/>
            <p:cNvSpPr/>
            <p:nvPr/>
          </p:nvSpPr>
          <p:spPr>
            <a:xfrm>
              <a:off x="26258" y="146394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8" name="Google Shape;1968;p14"/>
            <p:cNvSpPr/>
            <p:nvPr/>
          </p:nvSpPr>
          <p:spPr>
            <a:xfrm>
              <a:off x="1662956" y="321562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9" name="Google Shape;1969;p14"/>
            <p:cNvSpPr/>
            <p:nvPr/>
          </p:nvSpPr>
          <p:spPr>
            <a:xfrm>
              <a:off x="135779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0" name="Google Shape;1970;p14"/>
            <p:cNvSpPr/>
            <p:nvPr/>
          </p:nvSpPr>
          <p:spPr>
            <a:xfrm>
              <a:off x="118281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1" name="Google Shape;1971;p14"/>
            <p:cNvSpPr/>
            <p:nvPr/>
          </p:nvSpPr>
          <p:spPr>
            <a:xfrm>
              <a:off x="2190437" y="75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2" name="Google Shape;1972;p14"/>
            <p:cNvSpPr/>
            <p:nvPr/>
          </p:nvSpPr>
          <p:spPr>
            <a:xfrm>
              <a:off x="4842582" y="258443"/>
              <a:ext cx="55223" cy="56097"/>
            </a:xfrm>
            <a:custGeom>
              <a:avLst/>
              <a:gdLst/>
              <a:ahLst/>
              <a:cxnLst/>
              <a:rect l="l" t="t" r="r" b="b"/>
              <a:pathLst>
                <a:path w="1254" h="1274" extrusionOk="0">
                  <a:moveTo>
                    <a:pt x="737" y="1"/>
                  </a:moveTo>
                  <a:cubicBezTo>
                    <a:pt x="438" y="1"/>
                    <a:pt x="0" y="458"/>
                    <a:pt x="0" y="757"/>
                  </a:cubicBezTo>
                  <a:cubicBezTo>
                    <a:pt x="0" y="1055"/>
                    <a:pt x="438" y="1274"/>
                    <a:pt x="737" y="1274"/>
                  </a:cubicBezTo>
                  <a:cubicBezTo>
                    <a:pt x="1035" y="1274"/>
                    <a:pt x="1254" y="1035"/>
                    <a:pt x="1254" y="757"/>
                  </a:cubicBezTo>
                  <a:cubicBezTo>
                    <a:pt x="1254" y="458"/>
                    <a:pt x="1015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3" name="Google Shape;1973;p14"/>
            <p:cNvSpPr/>
            <p:nvPr/>
          </p:nvSpPr>
          <p:spPr>
            <a:xfrm>
              <a:off x="2935387" y="473962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4" name="Google Shape;1974;p14"/>
            <p:cNvSpPr/>
            <p:nvPr/>
          </p:nvSpPr>
          <p:spPr>
            <a:xfrm>
              <a:off x="403917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5" name="Google Shape;1975;p14"/>
            <p:cNvSpPr/>
            <p:nvPr/>
          </p:nvSpPr>
          <p:spPr>
            <a:xfrm>
              <a:off x="2952726" y="18924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6" name="Google Shape;1976;p14"/>
            <p:cNvSpPr/>
            <p:nvPr/>
          </p:nvSpPr>
          <p:spPr>
            <a:xfrm>
              <a:off x="3311059" y="36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7" name="Google Shape;1977;p14"/>
            <p:cNvSpPr/>
            <p:nvPr/>
          </p:nvSpPr>
          <p:spPr>
            <a:xfrm>
              <a:off x="3737047" y="27865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8" name="Google Shape;1978;p14"/>
            <p:cNvSpPr/>
            <p:nvPr/>
          </p:nvSpPr>
          <p:spPr>
            <a:xfrm>
              <a:off x="5065161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9" name="Google Shape;1979;p14"/>
            <p:cNvSpPr/>
            <p:nvPr/>
          </p:nvSpPr>
          <p:spPr>
            <a:xfrm>
              <a:off x="387291" y="25151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0" name="Google Shape;1980;p14"/>
            <p:cNvSpPr/>
            <p:nvPr/>
          </p:nvSpPr>
          <p:spPr>
            <a:xfrm>
              <a:off x="-32" y="2113112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1" name="Google Shape;1981;p14"/>
            <p:cNvSpPr/>
            <p:nvPr/>
          </p:nvSpPr>
          <p:spPr>
            <a:xfrm>
              <a:off x="144543" y="3344877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2" name="Google Shape;1982;p14"/>
            <p:cNvSpPr/>
            <p:nvPr/>
          </p:nvSpPr>
          <p:spPr>
            <a:xfrm>
              <a:off x="768291" y="190627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3" name="Google Shape;1983;p14"/>
            <p:cNvSpPr/>
            <p:nvPr/>
          </p:nvSpPr>
          <p:spPr>
            <a:xfrm>
              <a:off x="165593" y="2015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4" name="Google Shape;1984;p14"/>
            <p:cNvSpPr/>
            <p:nvPr/>
          </p:nvSpPr>
          <p:spPr>
            <a:xfrm>
              <a:off x="848130" y="24181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5" name="Google Shape;1985;p14"/>
            <p:cNvSpPr/>
            <p:nvPr/>
          </p:nvSpPr>
          <p:spPr>
            <a:xfrm rot="10800000">
              <a:off x="8732187" y="379605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6" name="Google Shape;1986;p14"/>
            <p:cNvSpPr/>
            <p:nvPr/>
          </p:nvSpPr>
          <p:spPr>
            <a:xfrm rot="10800000">
              <a:off x="8570085" y="490519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7" name="Google Shape;1987;p14"/>
            <p:cNvSpPr/>
            <p:nvPr/>
          </p:nvSpPr>
          <p:spPr>
            <a:xfrm rot="10800000">
              <a:off x="9061631" y="362345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8" name="Google Shape;1988;p14"/>
            <p:cNvSpPr/>
            <p:nvPr/>
          </p:nvSpPr>
          <p:spPr>
            <a:xfrm rot="10800000">
              <a:off x="7425770" y="4765874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9" name="Google Shape;1989;p14"/>
            <p:cNvSpPr/>
            <p:nvPr/>
          </p:nvSpPr>
          <p:spPr>
            <a:xfrm rot="10800000">
              <a:off x="8966114" y="463796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0" name="Google Shape;1990;p14"/>
            <p:cNvSpPr/>
            <p:nvPr/>
          </p:nvSpPr>
          <p:spPr>
            <a:xfrm rot="10800000">
              <a:off x="7919078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1" name="Google Shape;1991;p14"/>
            <p:cNvSpPr/>
            <p:nvPr/>
          </p:nvSpPr>
          <p:spPr>
            <a:xfrm rot="10800000">
              <a:off x="6849231" y="4975557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2" name="Google Shape;1992;p14"/>
            <p:cNvSpPr/>
            <p:nvPr/>
          </p:nvSpPr>
          <p:spPr>
            <a:xfrm rot="10800000">
              <a:off x="6444676" y="4679504"/>
              <a:ext cx="55223" cy="56141"/>
            </a:xfrm>
            <a:custGeom>
              <a:avLst/>
              <a:gdLst/>
              <a:ahLst/>
              <a:cxnLst/>
              <a:rect l="l" t="t" r="r" b="b"/>
              <a:pathLst>
                <a:path w="1254" h="1275" extrusionOk="0">
                  <a:moveTo>
                    <a:pt x="736" y="1"/>
                  </a:moveTo>
                  <a:cubicBezTo>
                    <a:pt x="438" y="21"/>
                    <a:pt x="0" y="478"/>
                    <a:pt x="0" y="757"/>
                  </a:cubicBezTo>
                  <a:cubicBezTo>
                    <a:pt x="0" y="1035"/>
                    <a:pt x="438" y="1274"/>
                    <a:pt x="736" y="1274"/>
                  </a:cubicBezTo>
                  <a:cubicBezTo>
                    <a:pt x="1035" y="1274"/>
                    <a:pt x="1254" y="1015"/>
                    <a:pt x="1254" y="757"/>
                  </a:cubicBezTo>
                  <a:cubicBezTo>
                    <a:pt x="1254" y="458"/>
                    <a:pt x="1015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3" name="Google Shape;1993;p14"/>
            <p:cNvSpPr/>
            <p:nvPr/>
          </p:nvSpPr>
          <p:spPr>
            <a:xfrm rot="10800000">
              <a:off x="6849240" y="4518865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4" name="Google Shape;1994;p14"/>
            <p:cNvSpPr/>
            <p:nvPr/>
          </p:nvSpPr>
          <p:spPr>
            <a:xfrm rot="10800000">
              <a:off x="5542859" y="47658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5" name="Google Shape;1995;p14"/>
            <p:cNvSpPr/>
            <p:nvPr/>
          </p:nvSpPr>
          <p:spPr>
            <a:xfrm rot="10800000">
              <a:off x="5062718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6" name="Google Shape;1996;p14"/>
            <p:cNvSpPr/>
            <p:nvPr/>
          </p:nvSpPr>
          <p:spPr>
            <a:xfrm rot="10800000">
              <a:off x="6149167" y="49130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7" name="Google Shape;1997;p14"/>
            <p:cNvSpPr/>
            <p:nvPr/>
          </p:nvSpPr>
          <p:spPr>
            <a:xfrm rot="10800000">
              <a:off x="5791715" y="5102283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8" name="Google Shape;1998;p14"/>
            <p:cNvSpPr/>
            <p:nvPr/>
          </p:nvSpPr>
          <p:spPr>
            <a:xfrm rot="10800000">
              <a:off x="4983847" y="474746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9" name="Google Shape;1999;p14"/>
            <p:cNvSpPr/>
            <p:nvPr/>
          </p:nvSpPr>
          <p:spPr>
            <a:xfrm rot="10800000">
              <a:off x="4036732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0" name="Google Shape;2000;p14"/>
            <p:cNvSpPr/>
            <p:nvPr/>
          </p:nvSpPr>
          <p:spPr>
            <a:xfrm rot="10800000">
              <a:off x="8604258" y="2827883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1"/>
                  </a:moveTo>
                  <a:cubicBezTo>
                    <a:pt x="319" y="1"/>
                    <a:pt x="1" y="319"/>
                    <a:pt x="1" y="558"/>
                  </a:cubicBezTo>
                  <a:cubicBezTo>
                    <a:pt x="1" y="777"/>
                    <a:pt x="319" y="956"/>
                    <a:pt x="53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1" name="Google Shape;2001;p14"/>
            <p:cNvSpPr/>
            <p:nvPr/>
          </p:nvSpPr>
          <p:spPr>
            <a:xfrm rot="10800000">
              <a:off x="9101926" y="2988326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2" name="Google Shape;2002;p14"/>
            <p:cNvSpPr/>
            <p:nvPr/>
          </p:nvSpPr>
          <p:spPr>
            <a:xfrm rot="10800000">
              <a:off x="8958231" y="1756561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3" name="Google Shape;2003;p14"/>
            <p:cNvSpPr/>
            <p:nvPr/>
          </p:nvSpPr>
          <p:spPr>
            <a:xfrm rot="10800000">
              <a:off x="8145123" y="436980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4" name="Google Shape;2004;p14"/>
            <p:cNvSpPr/>
            <p:nvPr/>
          </p:nvSpPr>
          <p:spPr>
            <a:xfrm rot="10800000">
              <a:off x="8937181" y="508127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5" name="Google Shape;2005;p14"/>
            <p:cNvSpPr/>
            <p:nvPr/>
          </p:nvSpPr>
          <p:spPr>
            <a:xfrm rot="10800000">
              <a:off x="8254644" y="486050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6" name="Google Shape;2006;p14"/>
            <p:cNvSpPr/>
            <p:nvPr/>
          </p:nvSpPr>
          <p:spPr>
            <a:xfrm rot="10800000" flipH="1">
              <a:off x="370575" y="379605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7" name="Google Shape;2007;p14"/>
            <p:cNvSpPr/>
            <p:nvPr/>
          </p:nvSpPr>
          <p:spPr>
            <a:xfrm rot="10800000" flipH="1">
              <a:off x="339925" y="4176015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8" name="Google Shape;2008;p14"/>
            <p:cNvSpPr/>
            <p:nvPr/>
          </p:nvSpPr>
          <p:spPr>
            <a:xfrm rot="10800000" flipH="1">
              <a:off x="517792" y="490519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9" name="Google Shape;2009;p14"/>
            <p:cNvSpPr/>
            <p:nvPr/>
          </p:nvSpPr>
          <p:spPr>
            <a:xfrm rot="10800000" flipH="1">
              <a:off x="26246" y="362345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0" name="Google Shape;2010;p14"/>
            <p:cNvSpPr/>
            <p:nvPr/>
          </p:nvSpPr>
          <p:spPr>
            <a:xfrm rot="10800000" flipH="1">
              <a:off x="1434343" y="4308674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1" name="Google Shape;2011;p14"/>
            <p:cNvSpPr/>
            <p:nvPr/>
          </p:nvSpPr>
          <p:spPr>
            <a:xfrm rot="10800000" flipH="1">
              <a:off x="135767" y="463796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2" name="Google Shape;2012;p14"/>
            <p:cNvSpPr/>
            <p:nvPr/>
          </p:nvSpPr>
          <p:spPr>
            <a:xfrm rot="10800000" flipH="1">
              <a:off x="2190425" y="4823157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3" name="Google Shape;2013;p14"/>
            <p:cNvSpPr/>
            <p:nvPr/>
          </p:nvSpPr>
          <p:spPr>
            <a:xfrm rot="10800000" flipH="1">
              <a:off x="2935374" y="46134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4" name="Google Shape;2014;p14"/>
            <p:cNvSpPr/>
            <p:nvPr/>
          </p:nvSpPr>
          <p:spPr>
            <a:xfrm rot="10800000" flipH="1">
              <a:off x="4039163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5" name="Google Shape;2015;p14"/>
            <p:cNvSpPr/>
            <p:nvPr/>
          </p:nvSpPr>
          <p:spPr>
            <a:xfrm rot="10800000" flipH="1">
              <a:off x="2952714" y="49130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6" name="Google Shape;2016;p14"/>
            <p:cNvSpPr/>
            <p:nvPr/>
          </p:nvSpPr>
          <p:spPr>
            <a:xfrm rot="10800000" flipH="1">
              <a:off x="3311047" y="5102283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7" name="Google Shape;2017;p14"/>
            <p:cNvSpPr/>
            <p:nvPr/>
          </p:nvSpPr>
          <p:spPr>
            <a:xfrm rot="10800000" flipH="1">
              <a:off x="4118034" y="474746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8" name="Google Shape;2018;p14"/>
            <p:cNvSpPr/>
            <p:nvPr/>
          </p:nvSpPr>
          <p:spPr>
            <a:xfrm rot="10800000" flipH="1">
              <a:off x="1927262" y="4083091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8" y="0"/>
                    <a:pt x="0" y="318"/>
                    <a:pt x="0" y="537"/>
                  </a:cubicBezTo>
                  <a:cubicBezTo>
                    <a:pt x="0" y="756"/>
                    <a:pt x="318" y="935"/>
                    <a:pt x="537" y="935"/>
                  </a:cubicBezTo>
                  <a:cubicBezTo>
                    <a:pt x="776" y="935"/>
                    <a:pt x="935" y="756"/>
                    <a:pt x="935" y="537"/>
                  </a:cubicBezTo>
                  <a:cubicBezTo>
                    <a:pt x="935" y="318"/>
                    <a:pt x="77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9" name="Google Shape;2019;p14"/>
            <p:cNvSpPr/>
            <p:nvPr/>
          </p:nvSpPr>
          <p:spPr>
            <a:xfrm rot="10800000" flipH="1">
              <a:off x="5065149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0" name="Google Shape;2020;p14"/>
            <p:cNvSpPr/>
            <p:nvPr/>
          </p:nvSpPr>
          <p:spPr>
            <a:xfrm rot="10800000" flipH="1">
              <a:off x="539679" y="31197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1" name="Google Shape;2021;p14"/>
            <p:cNvSpPr/>
            <p:nvPr/>
          </p:nvSpPr>
          <p:spPr>
            <a:xfrm rot="10800000" flipH="1">
              <a:off x="-45" y="2988326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2" name="Google Shape;2022;p14"/>
            <p:cNvSpPr/>
            <p:nvPr/>
          </p:nvSpPr>
          <p:spPr>
            <a:xfrm rot="10800000" flipH="1">
              <a:off x="144530" y="1756561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3" name="Google Shape;2023;p14"/>
            <p:cNvSpPr/>
            <p:nvPr/>
          </p:nvSpPr>
          <p:spPr>
            <a:xfrm rot="10800000" flipH="1">
              <a:off x="165580" y="508127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4" name="Google Shape;2024;p14"/>
            <p:cNvSpPr/>
            <p:nvPr/>
          </p:nvSpPr>
          <p:spPr>
            <a:xfrm rot="10800000" flipH="1">
              <a:off x="1000518" y="463190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5" name="Google Shape;2025;p14"/>
            <p:cNvSpPr/>
            <p:nvPr/>
          </p:nvSpPr>
          <p:spPr>
            <a:xfrm rot="10800000" flipH="1">
              <a:off x="1074307" y="3780474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6" name="Google Shape;2026;p14"/>
            <p:cNvSpPr/>
            <p:nvPr/>
          </p:nvSpPr>
          <p:spPr>
            <a:xfrm>
              <a:off x="2265136" y="566717"/>
              <a:ext cx="103444" cy="92953"/>
            </a:xfrm>
            <a:custGeom>
              <a:avLst/>
              <a:gdLst/>
              <a:ahLst/>
              <a:cxnLst/>
              <a:rect l="l" t="t" r="r" b="b"/>
              <a:pathLst>
                <a:path w="2349" h="2111" extrusionOk="0">
                  <a:moveTo>
                    <a:pt x="1019" y="1"/>
                  </a:moveTo>
                  <a:cubicBezTo>
                    <a:pt x="688" y="1"/>
                    <a:pt x="369" y="99"/>
                    <a:pt x="239" y="326"/>
                  </a:cubicBezTo>
                  <a:cubicBezTo>
                    <a:pt x="0" y="764"/>
                    <a:pt x="279" y="1798"/>
                    <a:pt x="697" y="2037"/>
                  </a:cubicBezTo>
                  <a:cubicBezTo>
                    <a:pt x="783" y="2088"/>
                    <a:pt x="880" y="2110"/>
                    <a:pt x="981" y="2110"/>
                  </a:cubicBezTo>
                  <a:cubicBezTo>
                    <a:pt x="1398" y="2110"/>
                    <a:pt x="1898" y="1736"/>
                    <a:pt x="2089" y="1401"/>
                  </a:cubicBezTo>
                  <a:cubicBezTo>
                    <a:pt x="2348" y="983"/>
                    <a:pt x="2189" y="426"/>
                    <a:pt x="1771" y="187"/>
                  </a:cubicBezTo>
                  <a:cubicBezTo>
                    <a:pt x="1581" y="69"/>
                    <a:pt x="1296" y="1"/>
                    <a:pt x="10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7" name="Google Shape;2027;p14"/>
            <p:cNvSpPr/>
            <p:nvPr/>
          </p:nvSpPr>
          <p:spPr>
            <a:xfrm rot="10800000">
              <a:off x="8548212" y="4404615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1933702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9" name="Google Shape;2029;p15"/>
          <p:cNvSpPr/>
          <p:nvPr/>
        </p:nvSpPr>
        <p:spPr>
          <a:xfrm>
            <a:off x="-45" y="2235334"/>
            <a:ext cx="12192085" cy="1162315"/>
          </a:xfrm>
          <a:custGeom>
            <a:avLst/>
            <a:gdLst/>
            <a:ahLst/>
            <a:cxnLst/>
            <a:rect l="l" t="t" r="r" b="b"/>
            <a:pathLst>
              <a:path w="208483" h="33538" extrusionOk="0">
                <a:moveTo>
                  <a:pt x="92670" y="1"/>
                </a:moveTo>
                <a:cubicBezTo>
                  <a:pt x="76262" y="1"/>
                  <a:pt x="69239" y="6348"/>
                  <a:pt x="53805" y="9644"/>
                </a:cubicBezTo>
                <a:cubicBezTo>
                  <a:pt x="50910" y="10266"/>
                  <a:pt x="47630" y="10529"/>
                  <a:pt x="44151" y="10529"/>
                </a:cubicBezTo>
                <a:cubicBezTo>
                  <a:pt x="25060" y="10529"/>
                  <a:pt x="0" y="2605"/>
                  <a:pt x="0" y="2605"/>
                </a:cubicBezTo>
                <a:lnTo>
                  <a:pt x="0" y="14581"/>
                </a:lnTo>
                <a:cubicBezTo>
                  <a:pt x="14725" y="25374"/>
                  <a:pt x="32496" y="29268"/>
                  <a:pt x="46326" y="29268"/>
                </a:cubicBezTo>
                <a:cubicBezTo>
                  <a:pt x="50918" y="29268"/>
                  <a:pt x="55075" y="28839"/>
                  <a:pt x="58542" y="28090"/>
                </a:cubicBezTo>
                <a:cubicBezTo>
                  <a:pt x="65148" y="26668"/>
                  <a:pt x="71072" y="25583"/>
                  <a:pt x="78086" y="25583"/>
                </a:cubicBezTo>
                <a:cubicBezTo>
                  <a:pt x="85875" y="25583"/>
                  <a:pt x="95009" y="26922"/>
                  <a:pt x="107910" y="30626"/>
                </a:cubicBezTo>
                <a:cubicBezTo>
                  <a:pt x="114932" y="32663"/>
                  <a:pt x="122288" y="33537"/>
                  <a:pt x="129656" y="33537"/>
                </a:cubicBezTo>
                <a:cubicBezTo>
                  <a:pt x="147981" y="33537"/>
                  <a:pt x="166382" y="28129"/>
                  <a:pt x="179895" y="21752"/>
                </a:cubicBezTo>
                <a:cubicBezTo>
                  <a:pt x="186211" y="18784"/>
                  <a:pt x="191492" y="17794"/>
                  <a:pt x="195727" y="17794"/>
                </a:cubicBezTo>
                <a:cubicBezTo>
                  <a:pt x="204198" y="17794"/>
                  <a:pt x="208482" y="21752"/>
                  <a:pt x="208482" y="21752"/>
                </a:cubicBezTo>
                <a:lnTo>
                  <a:pt x="208482" y="7909"/>
                </a:lnTo>
                <a:cubicBezTo>
                  <a:pt x="208482" y="7909"/>
                  <a:pt x="202602" y="3095"/>
                  <a:pt x="188728" y="3095"/>
                </a:cubicBezTo>
                <a:cubicBezTo>
                  <a:pt x="183909" y="3095"/>
                  <a:pt x="178125" y="3676"/>
                  <a:pt x="171289" y="5241"/>
                </a:cubicBezTo>
                <a:cubicBezTo>
                  <a:pt x="163497" y="7034"/>
                  <a:pt x="156765" y="7736"/>
                  <a:pt x="150488" y="7736"/>
                </a:cubicBezTo>
                <a:cubicBezTo>
                  <a:pt x="135401" y="7736"/>
                  <a:pt x="122941" y="3680"/>
                  <a:pt x="104708" y="971"/>
                </a:cubicBezTo>
                <a:cubicBezTo>
                  <a:pt x="100146" y="293"/>
                  <a:pt x="96191" y="1"/>
                  <a:pt x="92670" y="1"/>
                </a:cubicBezTo>
                <a:close/>
              </a:path>
            </a:pathLst>
          </a:custGeom>
          <a:solidFill>
            <a:srgbClr val="C5C5FC">
              <a:alpha val="1404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030" name="Google Shape;2030;p15"/>
          <p:cNvSpPr txBox="1">
            <a:spLocks noGrp="1"/>
          </p:cNvSpPr>
          <p:nvPr>
            <p:ph type="title"/>
          </p:nvPr>
        </p:nvSpPr>
        <p:spPr>
          <a:xfrm>
            <a:off x="4686361" y="2296567"/>
            <a:ext cx="5044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91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2031" name="Google Shape;2031;p15"/>
          <p:cNvSpPr txBox="1">
            <a:spLocks noGrp="1"/>
          </p:cNvSpPr>
          <p:nvPr>
            <p:ph type="title" idx="2" hasCustomPrompt="1"/>
          </p:nvPr>
        </p:nvSpPr>
        <p:spPr>
          <a:xfrm>
            <a:off x="2556261" y="2328951"/>
            <a:ext cx="1579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9pPr>
          </a:lstStyle>
          <a:p>
            <a:r>
              <a:t>xx%</a:t>
            </a:r>
          </a:p>
        </p:txBody>
      </p:sp>
      <p:sp>
        <p:nvSpPr>
          <p:cNvPr id="2032" name="Google Shape;2032;p15"/>
          <p:cNvSpPr txBox="1">
            <a:spLocks noGrp="1"/>
          </p:cNvSpPr>
          <p:nvPr>
            <p:ph type="subTitle" idx="1"/>
          </p:nvPr>
        </p:nvSpPr>
        <p:spPr>
          <a:xfrm>
            <a:off x="4686362" y="3973033"/>
            <a:ext cx="4130400" cy="7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3" name="Google Shape;2033;p15"/>
          <p:cNvSpPr/>
          <p:nvPr/>
        </p:nvSpPr>
        <p:spPr>
          <a:xfrm rot="10800000" flipH="1">
            <a:off x="3202633" y="5541699"/>
            <a:ext cx="74864" cy="74796"/>
          </a:xfrm>
          <a:custGeom>
            <a:avLst/>
            <a:gdLst/>
            <a:ahLst/>
            <a:cxnLst/>
            <a:rect l="l" t="t" r="r" b="b"/>
            <a:pathLst>
              <a:path w="1275" h="1274" extrusionOk="0">
                <a:moveTo>
                  <a:pt x="757" y="0"/>
                </a:moveTo>
                <a:cubicBezTo>
                  <a:pt x="459" y="0"/>
                  <a:pt x="1" y="478"/>
                  <a:pt x="1" y="756"/>
                </a:cubicBezTo>
                <a:cubicBezTo>
                  <a:pt x="1" y="1055"/>
                  <a:pt x="459" y="1273"/>
                  <a:pt x="757" y="1273"/>
                </a:cubicBezTo>
                <a:cubicBezTo>
                  <a:pt x="1055" y="1273"/>
                  <a:pt x="1274" y="1015"/>
                  <a:pt x="1274" y="756"/>
                </a:cubicBezTo>
                <a:cubicBezTo>
                  <a:pt x="1274" y="458"/>
                  <a:pt x="1036" y="0"/>
                  <a:pt x="7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034" name="Google Shape;2034;p15"/>
          <p:cNvGrpSpPr/>
          <p:nvPr/>
        </p:nvGrpSpPr>
        <p:grpSpPr>
          <a:xfrm>
            <a:off x="-59" y="49"/>
            <a:ext cx="12192110" cy="6857948"/>
            <a:chOff x="-45" y="36"/>
            <a:chExt cx="9144083" cy="5143461"/>
          </a:xfrm>
        </p:grpSpPr>
        <p:sp>
          <p:nvSpPr>
            <p:cNvPr id="2035" name="Google Shape;2035;p15"/>
            <p:cNvSpPr/>
            <p:nvPr/>
          </p:nvSpPr>
          <p:spPr>
            <a:xfrm flipH="1">
              <a:off x="7939216" y="1346550"/>
              <a:ext cx="56148" cy="56141"/>
            </a:xfrm>
            <a:custGeom>
              <a:avLst/>
              <a:gdLst/>
              <a:ahLst/>
              <a:cxnLst/>
              <a:rect l="l" t="t" r="r" b="b"/>
              <a:pathLst>
                <a:path w="1275" h="1275" extrusionOk="0">
                  <a:moveTo>
                    <a:pt x="518" y="1"/>
                  </a:moveTo>
                  <a:cubicBezTo>
                    <a:pt x="259" y="1"/>
                    <a:pt x="1" y="458"/>
                    <a:pt x="1" y="757"/>
                  </a:cubicBezTo>
                  <a:cubicBezTo>
                    <a:pt x="1" y="1015"/>
                    <a:pt x="239" y="1274"/>
                    <a:pt x="518" y="1274"/>
                  </a:cubicBezTo>
                  <a:cubicBezTo>
                    <a:pt x="816" y="1274"/>
                    <a:pt x="1274" y="1035"/>
                    <a:pt x="1274" y="757"/>
                  </a:cubicBezTo>
                  <a:cubicBezTo>
                    <a:pt x="1274" y="478"/>
                    <a:pt x="83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6" name="Google Shape;2036;p15"/>
            <p:cNvSpPr/>
            <p:nvPr/>
          </p:nvSpPr>
          <p:spPr>
            <a:xfrm flipH="1">
              <a:off x="7627240" y="2130034"/>
              <a:ext cx="102563" cy="93085"/>
            </a:xfrm>
            <a:custGeom>
              <a:avLst/>
              <a:gdLst/>
              <a:ahLst/>
              <a:cxnLst/>
              <a:rect l="l" t="t" r="r" b="b"/>
              <a:pathLst>
                <a:path w="2329" h="2114" extrusionOk="0">
                  <a:moveTo>
                    <a:pt x="1302" y="1"/>
                  </a:moveTo>
                  <a:cubicBezTo>
                    <a:pt x="1031" y="1"/>
                    <a:pt x="753" y="64"/>
                    <a:pt x="557" y="170"/>
                  </a:cubicBezTo>
                  <a:cubicBezTo>
                    <a:pt x="140" y="429"/>
                    <a:pt x="0" y="986"/>
                    <a:pt x="239" y="1404"/>
                  </a:cubicBezTo>
                  <a:cubicBezTo>
                    <a:pt x="447" y="1739"/>
                    <a:pt x="950" y="2114"/>
                    <a:pt x="1357" y="2114"/>
                  </a:cubicBezTo>
                  <a:cubicBezTo>
                    <a:pt x="1456" y="2114"/>
                    <a:pt x="1550" y="2091"/>
                    <a:pt x="1632" y="2040"/>
                  </a:cubicBezTo>
                  <a:cubicBezTo>
                    <a:pt x="2050" y="1802"/>
                    <a:pt x="2328" y="747"/>
                    <a:pt x="2109" y="329"/>
                  </a:cubicBezTo>
                  <a:cubicBezTo>
                    <a:pt x="1966" y="98"/>
                    <a:pt x="1639" y="1"/>
                    <a:pt x="1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7" name="Google Shape;2037;p15"/>
            <p:cNvSpPr/>
            <p:nvPr/>
          </p:nvSpPr>
          <p:spPr>
            <a:xfrm flipH="1">
              <a:off x="7688643" y="880466"/>
              <a:ext cx="41219" cy="41258"/>
            </a:xfrm>
            <a:custGeom>
              <a:avLst/>
              <a:gdLst/>
              <a:ahLst/>
              <a:cxnLst/>
              <a:rect l="l" t="t" r="r" b="b"/>
              <a:pathLst>
                <a:path w="936" h="937" extrusionOk="0">
                  <a:moveTo>
                    <a:pt x="398" y="1"/>
                  </a:moveTo>
                  <a:cubicBezTo>
                    <a:pt x="179" y="1"/>
                    <a:pt x="0" y="319"/>
                    <a:pt x="0" y="538"/>
                  </a:cubicBezTo>
                  <a:cubicBezTo>
                    <a:pt x="0" y="757"/>
                    <a:pt x="179" y="936"/>
                    <a:pt x="398" y="936"/>
                  </a:cubicBezTo>
                  <a:cubicBezTo>
                    <a:pt x="617" y="936"/>
                    <a:pt x="935" y="757"/>
                    <a:pt x="935" y="538"/>
                  </a:cubicBezTo>
                  <a:cubicBezTo>
                    <a:pt x="935" y="319"/>
                    <a:pt x="617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8" name="Google Shape;2038;p15"/>
            <p:cNvSpPr/>
            <p:nvPr/>
          </p:nvSpPr>
          <p:spPr>
            <a:xfrm flipH="1">
              <a:off x="8732199" y="13062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9" name="Google Shape;2039;p15"/>
            <p:cNvSpPr/>
            <p:nvPr/>
          </p:nvSpPr>
          <p:spPr>
            <a:xfrm flipH="1">
              <a:off x="8700624" y="874478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0" name="Google Shape;2040;p15"/>
            <p:cNvSpPr/>
            <p:nvPr/>
          </p:nvSpPr>
          <p:spPr>
            <a:xfrm flipH="1">
              <a:off x="8092554" y="657970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518" y="0"/>
                  </a:moveTo>
                  <a:cubicBezTo>
                    <a:pt x="260" y="0"/>
                    <a:pt x="1" y="438"/>
                    <a:pt x="1" y="736"/>
                  </a:cubicBezTo>
                  <a:cubicBezTo>
                    <a:pt x="1" y="1015"/>
                    <a:pt x="240" y="1274"/>
                    <a:pt x="518" y="1274"/>
                  </a:cubicBezTo>
                  <a:cubicBezTo>
                    <a:pt x="817" y="1274"/>
                    <a:pt x="1274" y="1035"/>
                    <a:pt x="1274" y="736"/>
                  </a:cubicBezTo>
                  <a:cubicBezTo>
                    <a:pt x="1274" y="438"/>
                    <a:pt x="83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1" name="Google Shape;2041;p15"/>
            <p:cNvSpPr/>
            <p:nvPr/>
          </p:nvSpPr>
          <p:spPr>
            <a:xfrm flipH="1">
              <a:off x="8570097" y="18224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2" name="Google Shape;2042;p15"/>
            <p:cNvSpPr/>
            <p:nvPr/>
          </p:nvSpPr>
          <p:spPr>
            <a:xfrm flipH="1">
              <a:off x="9061644" y="146394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3" name="Google Shape;2043;p15"/>
            <p:cNvSpPr/>
            <p:nvPr/>
          </p:nvSpPr>
          <p:spPr>
            <a:xfrm flipH="1">
              <a:off x="7425783" y="321562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4" name="Google Shape;2044;p15"/>
            <p:cNvSpPr/>
            <p:nvPr/>
          </p:nvSpPr>
          <p:spPr>
            <a:xfrm flipH="1">
              <a:off x="8966126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5" name="Google Shape;2045;p15"/>
            <p:cNvSpPr/>
            <p:nvPr/>
          </p:nvSpPr>
          <p:spPr>
            <a:xfrm flipH="1">
              <a:off x="7919091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6" name="Google Shape;2046;p15"/>
            <p:cNvSpPr/>
            <p:nvPr/>
          </p:nvSpPr>
          <p:spPr>
            <a:xfrm flipH="1">
              <a:off x="6849244" y="75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7" name="Google Shape;2047;p15"/>
            <p:cNvSpPr/>
            <p:nvPr/>
          </p:nvSpPr>
          <p:spPr>
            <a:xfrm flipH="1">
              <a:off x="6444688" y="407888"/>
              <a:ext cx="55223" cy="56141"/>
            </a:xfrm>
            <a:custGeom>
              <a:avLst/>
              <a:gdLst/>
              <a:ahLst/>
              <a:cxnLst/>
              <a:rect l="l" t="t" r="r" b="b"/>
              <a:pathLst>
                <a:path w="1254" h="1275" extrusionOk="0">
                  <a:moveTo>
                    <a:pt x="736" y="1"/>
                  </a:moveTo>
                  <a:cubicBezTo>
                    <a:pt x="438" y="21"/>
                    <a:pt x="0" y="478"/>
                    <a:pt x="0" y="757"/>
                  </a:cubicBezTo>
                  <a:cubicBezTo>
                    <a:pt x="0" y="1035"/>
                    <a:pt x="438" y="1274"/>
                    <a:pt x="736" y="1274"/>
                  </a:cubicBezTo>
                  <a:cubicBezTo>
                    <a:pt x="1035" y="1274"/>
                    <a:pt x="1254" y="1015"/>
                    <a:pt x="1254" y="757"/>
                  </a:cubicBezTo>
                  <a:cubicBezTo>
                    <a:pt x="1254" y="458"/>
                    <a:pt x="1015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8" name="Google Shape;2048;p15"/>
            <p:cNvSpPr/>
            <p:nvPr/>
          </p:nvSpPr>
          <p:spPr>
            <a:xfrm flipH="1">
              <a:off x="6098372" y="9255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8" y="0"/>
                    <a:pt x="0" y="319"/>
                    <a:pt x="0" y="538"/>
                  </a:cubicBezTo>
                  <a:cubicBezTo>
                    <a:pt x="0" y="776"/>
                    <a:pt x="318" y="936"/>
                    <a:pt x="537" y="936"/>
                  </a:cubicBezTo>
                  <a:cubicBezTo>
                    <a:pt x="776" y="936"/>
                    <a:pt x="935" y="776"/>
                    <a:pt x="935" y="538"/>
                  </a:cubicBezTo>
                  <a:cubicBezTo>
                    <a:pt x="935" y="319"/>
                    <a:pt x="77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9" name="Google Shape;2049;p15"/>
            <p:cNvSpPr/>
            <p:nvPr/>
          </p:nvSpPr>
          <p:spPr>
            <a:xfrm flipH="1">
              <a:off x="6849253" y="531628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0" name="Google Shape;2050;p15"/>
            <p:cNvSpPr/>
            <p:nvPr/>
          </p:nvSpPr>
          <p:spPr>
            <a:xfrm flipH="1">
              <a:off x="4876100" y="657970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737" y="0"/>
                  </a:moveTo>
                  <a:cubicBezTo>
                    <a:pt x="439" y="0"/>
                    <a:pt x="1" y="438"/>
                    <a:pt x="1" y="736"/>
                  </a:cubicBezTo>
                  <a:cubicBezTo>
                    <a:pt x="1" y="1035"/>
                    <a:pt x="439" y="1274"/>
                    <a:pt x="737" y="1274"/>
                  </a:cubicBezTo>
                  <a:cubicBezTo>
                    <a:pt x="1036" y="1274"/>
                    <a:pt x="1254" y="1015"/>
                    <a:pt x="1254" y="736"/>
                  </a:cubicBezTo>
                  <a:cubicBezTo>
                    <a:pt x="1254" y="438"/>
                    <a:pt x="101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1" name="Google Shape;2051;p15"/>
            <p:cNvSpPr/>
            <p:nvPr/>
          </p:nvSpPr>
          <p:spPr>
            <a:xfrm flipH="1">
              <a:off x="4398601" y="182243"/>
              <a:ext cx="55223" cy="56097"/>
            </a:xfrm>
            <a:custGeom>
              <a:avLst/>
              <a:gdLst/>
              <a:ahLst/>
              <a:cxnLst/>
              <a:rect l="l" t="t" r="r" b="b"/>
              <a:pathLst>
                <a:path w="1254" h="1274" extrusionOk="0">
                  <a:moveTo>
                    <a:pt x="737" y="1"/>
                  </a:moveTo>
                  <a:cubicBezTo>
                    <a:pt x="438" y="1"/>
                    <a:pt x="0" y="458"/>
                    <a:pt x="0" y="757"/>
                  </a:cubicBezTo>
                  <a:cubicBezTo>
                    <a:pt x="0" y="1055"/>
                    <a:pt x="438" y="1274"/>
                    <a:pt x="737" y="1274"/>
                  </a:cubicBezTo>
                  <a:cubicBezTo>
                    <a:pt x="1035" y="1274"/>
                    <a:pt x="1254" y="1035"/>
                    <a:pt x="1254" y="757"/>
                  </a:cubicBezTo>
                  <a:cubicBezTo>
                    <a:pt x="1254" y="458"/>
                    <a:pt x="1015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2" name="Google Shape;2052;p15"/>
            <p:cNvSpPr/>
            <p:nvPr/>
          </p:nvSpPr>
          <p:spPr>
            <a:xfrm flipH="1">
              <a:off x="5542871" y="321562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3" name="Google Shape;2053;p15"/>
            <p:cNvSpPr/>
            <p:nvPr/>
          </p:nvSpPr>
          <p:spPr>
            <a:xfrm flipH="1">
              <a:off x="3710895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0"/>
                  </a:moveTo>
                  <a:cubicBezTo>
                    <a:pt x="319" y="0"/>
                    <a:pt x="1" y="319"/>
                    <a:pt x="1" y="537"/>
                  </a:cubicBezTo>
                  <a:cubicBezTo>
                    <a:pt x="1" y="756"/>
                    <a:pt x="319" y="935"/>
                    <a:pt x="558" y="935"/>
                  </a:cubicBezTo>
                  <a:cubicBezTo>
                    <a:pt x="776" y="935"/>
                    <a:pt x="956" y="756"/>
                    <a:pt x="956" y="537"/>
                  </a:cubicBezTo>
                  <a:cubicBezTo>
                    <a:pt x="956" y="319"/>
                    <a:pt x="776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4" name="Google Shape;2054;p15"/>
            <p:cNvSpPr/>
            <p:nvPr/>
          </p:nvSpPr>
          <p:spPr>
            <a:xfrm flipH="1">
              <a:off x="5062730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5" name="Google Shape;2055;p15"/>
            <p:cNvSpPr/>
            <p:nvPr/>
          </p:nvSpPr>
          <p:spPr>
            <a:xfrm flipH="1">
              <a:off x="6149180" y="18924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6" name="Google Shape;2056;p15"/>
            <p:cNvSpPr/>
            <p:nvPr/>
          </p:nvSpPr>
          <p:spPr>
            <a:xfrm flipH="1">
              <a:off x="5791727" y="36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7" name="Google Shape;2057;p15"/>
            <p:cNvSpPr/>
            <p:nvPr/>
          </p:nvSpPr>
          <p:spPr>
            <a:xfrm flipH="1">
              <a:off x="5433350" y="604514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57"/>
                    <a:pt x="319" y="936"/>
                    <a:pt x="537" y="936"/>
                  </a:cubicBezTo>
                  <a:cubicBezTo>
                    <a:pt x="756" y="936"/>
                    <a:pt x="935" y="757"/>
                    <a:pt x="935" y="538"/>
                  </a:cubicBezTo>
                  <a:cubicBezTo>
                    <a:pt x="935" y="319"/>
                    <a:pt x="75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8" name="Google Shape;2058;p15"/>
            <p:cNvSpPr/>
            <p:nvPr/>
          </p:nvSpPr>
          <p:spPr>
            <a:xfrm flipH="1">
              <a:off x="4983859" y="35485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9" name="Google Shape;2059;p15"/>
            <p:cNvSpPr/>
            <p:nvPr/>
          </p:nvSpPr>
          <p:spPr>
            <a:xfrm flipH="1">
              <a:off x="7542501" y="3186251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18" y="0"/>
                    <a:pt x="0" y="338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8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0" name="Google Shape;2060;p15"/>
            <p:cNvSpPr/>
            <p:nvPr/>
          </p:nvSpPr>
          <p:spPr>
            <a:xfrm flipH="1">
              <a:off x="4612388" y="947087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8" y="0"/>
                    <a:pt x="0" y="318"/>
                    <a:pt x="0" y="537"/>
                  </a:cubicBezTo>
                  <a:cubicBezTo>
                    <a:pt x="0" y="776"/>
                    <a:pt x="318" y="935"/>
                    <a:pt x="537" y="935"/>
                  </a:cubicBezTo>
                  <a:cubicBezTo>
                    <a:pt x="756" y="935"/>
                    <a:pt x="935" y="756"/>
                    <a:pt x="935" y="537"/>
                  </a:cubicBezTo>
                  <a:cubicBezTo>
                    <a:pt x="935" y="318"/>
                    <a:pt x="75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1" name="Google Shape;2061;p15"/>
            <p:cNvSpPr/>
            <p:nvPr/>
          </p:nvSpPr>
          <p:spPr>
            <a:xfrm flipH="1">
              <a:off x="403674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2" name="Google Shape;2062;p15"/>
            <p:cNvSpPr/>
            <p:nvPr/>
          </p:nvSpPr>
          <p:spPr>
            <a:xfrm flipH="1">
              <a:off x="8562214" y="19817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3" name="Google Shape;2063;p15"/>
            <p:cNvSpPr/>
            <p:nvPr/>
          </p:nvSpPr>
          <p:spPr>
            <a:xfrm flipH="1">
              <a:off x="9101938" y="2113112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4" name="Google Shape;2064;p15"/>
            <p:cNvSpPr/>
            <p:nvPr/>
          </p:nvSpPr>
          <p:spPr>
            <a:xfrm flipH="1">
              <a:off x="8958244" y="3344877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5" name="Google Shape;2065;p15"/>
            <p:cNvSpPr/>
            <p:nvPr/>
          </p:nvSpPr>
          <p:spPr>
            <a:xfrm flipH="1">
              <a:off x="7349583" y="1383321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9" y="0"/>
                    <a:pt x="0" y="319"/>
                    <a:pt x="0" y="538"/>
                  </a:cubicBezTo>
                  <a:cubicBezTo>
                    <a:pt x="0" y="756"/>
                    <a:pt x="319" y="936"/>
                    <a:pt x="537" y="936"/>
                  </a:cubicBezTo>
                  <a:cubicBezTo>
                    <a:pt x="776" y="936"/>
                    <a:pt x="935" y="756"/>
                    <a:pt x="935" y="538"/>
                  </a:cubicBezTo>
                  <a:cubicBezTo>
                    <a:pt x="935" y="319"/>
                    <a:pt x="77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6" name="Google Shape;2066;p15"/>
            <p:cNvSpPr/>
            <p:nvPr/>
          </p:nvSpPr>
          <p:spPr>
            <a:xfrm flipH="1">
              <a:off x="8562214" y="152527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7" name="Google Shape;2067;p15"/>
            <p:cNvSpPr/>
            <p:nvPr/>
          </p:nvSpPr>
          <p:spPr>
            <a:xfrm flipH="1">
              <a:off x="8145135" y="103642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8" name="Google Shape;2068;p15"/>
            <p:cNvSpPr/>
            <p:nvPr/>
          </p:nvSpPr>
          <p:spPr>
            <a:xfrm flipH="1">
              <a:off x="8937194" y="2015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9" name="Google Shape;2069;p15"/>
            <p:cNvSpPr/>
            <p:nvPr/>
          </p:nvSpPr>
          <p:spPr>
            <a:xfrm flipH="1">
              <a:off x="8254657" y="24181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0" name="Google Shape;2070;p15"/>
            <p:cNvSpPr/>
            <p:nvPr/>
          </p:nvSpPr>
          <p:spPr>
            <a:xfrm flipH="1">
              <a:off x="7646587" y="483601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1" name="Google Shape;2071;p15"/>
            <p:cNvSpPr/>
            <p:nvPr/>
          </p:nvSpPr>
          <p:spPr>
            <a:xfrm flipH="1">
              <a:off x="8351906" y="2265512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38" y="956"/>
                  </a:cubicBezTo>
                  <a:cubicBezTo>
                    <a:pt x="75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2" name="Google Shape;2072;p15"/>
            <p:cNvSpPr/>
            <p:nvPr/>
          </p:nvSpPr>
          <p:spPr>
            <a:xfrm>
              <a:off x="1566602" y="1444234"/>
              <a:ext cx="102563" cy="93085"/>
            </a:xfrm>
            <a:custGeom>
              <a:avLst/>
              <a:gdLst/>
              <a:ahLst/>
              <a:cxnLst/>
              <a:rect l="l" t="t" r="r" b="b"/>
              <a:pathLst>
                <a:path w="2329" h="2114" extrusionOk="0">
                  <a:moveTo>
                    <a:pt x="1302" y="1"/>
                  </a:moveTo>
                  <a:cubicBezTo>
                    <a:pt x="1031" y="1"/>
                    <a:pt x="753" y="64"/>
                    <a:pt x="557" y="170"/>
                  </a:cubicBezTo>
                  <a:cubicBezTo>
                    <a:pt x="140" y="429"/>
                    <a:pt x="0" y="986"/>
                    <a:pt x="239" y="1404"/>
                  </a:cubicBezTo>
                  <a:cubicBezTo>
                    <a:pt x="447" y="1739"/>
                    <a:pt x="950" y="2114"/>
                    <a:pt x="1357" y="2114"/>
                  </a:cubicBezTo>
                  <a:cubicBezTo>
                    <a:pt x="1456" y="2114"/>
                    <a:pt x="1550" y="2091"/>
                    <a:pt x="1632" y="2040"/>
                  </a:cubicBezTo>
                  <a:cubicBezTo>
                    <a:pt x="2050" y="1802"/>
                    <a:pt x="2328" y="747"/>
                    <a:pt x="2109" y="329"/>
                  </a:cubicBezTo>
                  <a:cubicBezTo>
                    <a:pt x="1966" y="98"/>
                    <a:pt x="1639" y="1"/>
                    <a:pt x="1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3" name="Google Shape;2073;p15"/>
            <p:cNvSpPr/>
            <p:nvPr/>
          </p:nvSpPr>
          <p:spPr>
            <a:xfrm>
              <a:off x="1144282" y="2061381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8" y="0"/>
                  </a:moveTo>
                  <a:cubicBezTo>
                    <a:pt x="179" y="0"/>
                    <a:pt x="0" y="318"/>
                    <a:pt x="0" y="537"/>
                  </a:cubicBezTo>
                  <a:cubicBezTo>
                    <a:pt x="0" y="756"/>
                    <a:pt x="179" y="935"/>
                    <a:pt x="398" y="935"/>
                  </a:cubicBezTo>
                  <a:cubicBezTo>
                    <a:pt x="617" y="935"/>
                    <a:pt x="955" y="756"/>
                    <a:pt x="955" y="537"/>
                  </a:cubicBezTo>
                  <a:cubicBezTo>
                    <a:pt x="955" y="318"/>
                    <a:pt x="617" y="0"/>
                    <a:pt x="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4" name="Google Shape;2074;p15"/>
            <p:cNvSpPr/>
            <p:nvPr/>
          </p:nvSpPr>
          <p:spPr>
            <a:xfrm>
              <a:off x="1795144" y="1032866"/>
              <a:ext cx="41219" cy="41258"/>
            </a:xfrm>
            <a:custGeom>
              <a:avLst/>
              <a:gdLst/>
              <a:ahLst/>
              <a:cxnLst/>
              <a:rect l="l" t="t" r="r" b="b"/>
              <a:pathLst>
                <a:path w="936" h="937" extrusionOk="0">
                  <a:moveTo>
                    <a:pt x="398" y="1"/>
                  </a:moveTo>
                  <a:cubicBezTo>
                    <a:pt x="179" y="1"/>
                    <a:pt x="0" y="319"/>
                    <a:pt x="0" y="538"/>
                  </a:cubicBezTo>
                  <a:cubicBezTo>
                    <a:pt x="0" y="757"/>
                    <a:pt x="179" y="936"/>
                    <a:pt x="398" y="936"/>
                  </a:cubicBezTo>
                  <a:cubicBezTo>
                    <a:pt x="617" y="936"/>
                    <a:pt x="935" y="757"/>
                    <a:pt x="935" y="538"/>
                  </a:cubicBezTo>
                  <a:cubicBezTo>
                    <a:pt x="935" y="319"/>
                    <a:pt x="617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5" name="Google Shape;2075;p15"/>
            <p:cNvSpPr/>
            <p:nvPr/>
          </p:nvSpPr>
          <p:spPr>
            <a:xfrm>
              <a:off x="370587" y="13062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6" name="Google Shape;2076;p15"/>
            <p:cNvSpPr/>
            <p:nvPr/>
          </p:nvSpPr>
          <p:spPr>
            <a:xfrm>
              <a:off x="339937" y="874478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7" name="Google Shape;2077;p15"/>
            <p:cNvSpPr/>
            <p:nvPr/>
          </p:nvSpPr>
          <p:spPr>
            <a:xfrm>
              <a:off x="995303" y="657970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518" y="0"/>
                  </a:moveTo>
                  <a:cubicBezTo>
                    <a:pt x="260" y="0"/>
                    <a:pt x="1" y="438"/>
                    <a:pt x="1" y="736"/>
                  </a:cubicBezTo>
                  <a:cubicBezTo>
                    <a:pt x="1" y="1015"/>
                    <a:pt x="240" y="1274"/>
                    <a:pt x="518" y="1274"/>
                  </a:cubicBezTo>
                  <a:cubicBezTo>
                    <a:pt x="817" y="1274"/>
                    <a:pt x="1274" y="1035"/>
                    <a:pt x="1274" y="736"/>
                  </a:cubicBezTo>
                  <a:cubicBezTo>
                    <a:pt x="1274" y="438"/>
                    <a:pt x="83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8" name="Google Shape;2078;p15"/>
            <p:cNvSpPr/>
            <p:nvPr/>
          </p:nvSpPr>
          <p:spPr>
            <a:xfrm>
              <a:off x="517805" y="18224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9" name="Google Shape;2079;p15"/>
            <p:cNvSpPr/>
            <p:nvPr/>
          </p:nvSpPr>
          <p:spPr>
            <a:xfrm>
              <a:off x="26258" y="146394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0" name="Google Shape;2080;p15"/>
            <p:cNvSpPr/>
            <p:nvPr/>
          </p:nvSpPr>
          <p:spPr>
            <a:xfrm>
              <a:off x="1662956" y="321562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1" name="Google Shape;2081;p15"/>
            <p:cNvSpPr/>
            <p:nvPr/>
          </p:nvSpPr>
          <p:spPr>
            <a:xfrm>
              <a:off x="135779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2" name="Google Shape;2082;p15"/>
            <p:cNvSpPr/>
            <p:nvPr/>
          </p:nvSpPr>
          <p:spPr>
            <a:xfrm>
              <a:off x="118281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3" name="Google Shape;2083;p15"/>
            <p:cNvSpPr/>
            <p:nvPr/>
          </p:nvSpPr>
          <p:spPr>
            <a:xfrm>
              <a:off x="2190437" y="75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4" name="Google Shape;2084;p15"/>
            <p:cNvSpPr/>
            <p:nvPr/>
          </p:nvSpPr>
          <p:spPr>
            <a:xfrm>
              <a:off x="6758140" y="1128998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8" y="0"/>
                    <a:pt x="0" y="319"/>
                    <a:pt x="0" y="538"/>
                  </a:cubicBezTo>
                  <a:cubicBezTo>
                    <a:pt x="0" y="776"/>
                    <a:pt x="318" y="936"/>
                    <a:pt x="537" y="936"/>
                  </a:cubicBezTo>
                  <a:cubicBezTo>
                    <a:pt x="776" y="936"/>
                    <a:pt x="935" y="776"/>
                    <a:pt x="935" y="538"/>
                  </a:cubicBezTo>
                  <a:cubicBezTo>
                    <a:pt x="935" y="319"/>
                    <a:pt x="77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5" name="Google Shape;2085;p15"/>
            <p:cNvSpPr/>
            <p:nvPr/>
          </p:nvSpPr>
          <p:spPr>
            <a:xfrm>
              <a:off x="5937622" y="531628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6" name="Google Shape;2086;p15"/>
            <p:cNvSpPr/>
            <p:nvPr/>
          </p:nvSpPr>
          <p:spPr>
            <a:xfrm>
              <a:off x="4136439" y="734170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737" y="0"/>
                  </a:moveTo>
                  <a:cubicBezTo>
                    <a:pt x="439" y="0"/>
                    <a:pt x="1" y="438"/>
                    <a:pt x="1" y="736"/>
                  </a:cubicBezTo>
                  <a:cubicBezTo>
                    <a:pt x="1" y="1035"/>
                    <a:pt x="439" y="1274"/>
                    <a:pt x="737" y="1274"/>
                  </a:cubicBezTo>
                  <a:cubicBezTo>
                    <a:pt x="1036" y="1274"/>
                    <a:pt x="1254" y="1015"/>
                    <a:pt x="1254" y="736"/>
                  </a:cubicBezTo>
                  <a:cubicBezTo>
                    <a:pt x="1254" y="438"/>
                    <a:pt x="1016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7" name="Google Shape;2087;p15"/>
            <p:cNvSpPr/>
            <p:nvPr/>
          </p:nvSpPr>
          <p:spPr>
            <a:xfrm>
              <a:off x="4690182" y="182243"/>
              <a:ext cx="55223" cy="56097"/>
            </a:xfrm>
            <a:custGeom>
              <a:avLst/>
              <a:gdLst/>
              <a:ahLst/>
              <a:cxnLst/>
              <a:rect l="l" t="t" r="r" b="b"/>
              <a:pathLst>
                <a:path w="1254" h="1274" extrusionOk="0">
                  <a:moveTo>
                    <a:pt x="737" y="1"/>
                  </a:moveTo>
                  <a:cubicBezTo>
                    <a:pt x="438" y="1"/>
                    <a:pt x="0" y="458"/>
                    <a:pt x="0" y="757"/>
                  </a:cubicBezTo>
                  <a:cubicBezTo>
                    <a:pt x="0" y="1055"/>
                    <a:pt x="438" y="1274"/>
                    <a:pt x="737" y="1274"/>
                  </a:cubicBezTo>
                  <a:cubicBezTo>
                    <a:pt x="1035" y="1274"/>
                    <a:pt x="1254" y="1035"/>
                    <a:pt x="1254" y="757"/>
                  </a:cubicBezTo>
                  <a:cubicBezTo>
                    <a:pt x="1254" y="458"/>
                    <a:pt x="1015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8" name="Google Shape;2088;p15"/>
            <p:cNvSpPr/>
            <p:nvPr/>
          </p:nvSpPr>
          <p:spPr>
            <a:xfrm>
              <a:off x="2935387" y="473962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9" name="Google Shape;2089;p15"/>
            <p:cNvSpPr/>
            <p:nvPr/>
          </p:nvSpPr>
          <p:spPr>
            <a:xfrm>
              <a:off x="5086211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0"/>
                  </a:moveTo>
                  <a:cubicBezTo>
                    <a:pt x="319" y="0"/>
                    <a:pt x="1" y="319"/>
                    <a:pt x="1" y="537"/>
                  </a:cubicBezTo>
                  <a:cubicBezTo>
                    <a:pt x="1" y="756"/>
                    <a:pt x="319" y="935"/>
                    <a:pt x="558" y="935"/>
                  </a:cubicBezTo>
                  <a:cubicBezTo>
                    <a:pt x="776" y="935"/>
                    <a:pt x="956" y="756"/>
                    <a:pt x="956" y="537"/>
                  </a:cubicBezTo>
                  <a:cubicBezTo>
                    <a:pt x="956" y="319"/>
                    <a:pt x="776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0" name="Google Shape;2090;p15"/>
            <p:cNvSpPr/>
            <p:nvPr/>
          </p:nvSpPr>
          <p:spPr>
            <a:xfrm>
              <a:off x="403917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1" name="Google Shape;2091;p15"/>
            <p:cNvSpPr/>
            <p:nvPr/>
          </p:nvSpPr>
          <p:spPr>
            <a:xfrm>
              <a:off x="2874736" y="871517"/>
              <a:ext cx="103444" cy="92953"/>
            </a:xfrm>
            <a:custGeom>
              <a:avLst/>
              <a:gdLst/>
              <a:ahLst/>
              <a:cxnLst/>
              <a:rect l="l" t="t" r="r" b="b"/>
              <a:pathLst>
                <a:path w="2349" h="2111" extrusionOk="0">
                  <a:moveTo>
                    <a:pt x="1019" y="1"/>
                  </a:moveTo>
                  <a:cubicBezTo>
                    <a:pt x="688" y="1"/>
                    <a:pt x="369" y="99"/>
                    <a:pt x="239" y="326"/>
                  </a:cubicBezTo>
                  <a:cubicBezTo>
                    <a:pt x="0" y="764"/>
                    <a:pt x="279" y="1798"/>
                    <a:pt x="697" y="2037"/>
                  </a:cubicBezTo>
                  <a:cubicBezTo>
                    <a:pt x="783" y="2088"/>
                    <a:pt x="880" y="2110"/>
                    <a:pt x="981" y="2110"/>
                  </a:cubicBezTo>
                  <a:cubicBezTo>
                    <a:pt x="1398" y="2110"/>
                    <a:pt x="1898" y="1736"/>
                    <a:pt x="2089" y="1401"/>
                  </a:cubicBezTo>
                  <a:cubicBezTo>
                    <a:pt x="2348" y="983"/>
                    <a:pt x="2189" y="426"/>
                    <a:pt x="1771" y="187"/>
                  </a:cubicBezTo>
                  <a:cubicBezTo>
                    <a:pt x="1581" y="69"/>
                    <a:pt x="1296" y="1"/>
                    <a:pt x="10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2" name="Google Shape;2092;p15"/>
            <p:cNvSpPr/>
            <p:nvPr/>
          </p:nvSpPr>
          <p:spPr>
            <a:xfrm>
              <a:off x="2952726" y="18924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3" name="Google Shape;2093;p15"/>
            <p:cNvSpPr/>
            <p:nvPr/>
          </p:nvSpPr>
          <p:spPr>
            <a:xfrm>
              <a:off x="3311059" y="36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4" name="Google Shape;2094;p15"/>
            <p:cNvSpPr/>
            <p:nvPr/>
          </p:nvSpPr>
          <p:spPr>
            <a:xfrm>
              <a:off x="3440837" y="833114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57"/>
                    <a:pt x="319" y="936"/>
                    <a:pt x="537" y="936"/>
                  </a:cubicBezTo>
                  <a:cubicBezTo>
                    <a:pt x="756" y="936"/>
                    <a:pt x="935" y="757"/>
                    <a:pt x="935" y="538"/>
                  </a:cubicBezTo>
                  <a:cubicBezTo>
                    <a:pt x="935" y="319"/>
                    <a:pt x="75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5" name="Google Shape;2095;p15"/>
            <p:cNvSpPr/>
            <p:nvPr/>
          </p:nvSpPr>
          <p:spPr>
            <a:xfrm>
              <a:off x="4118047" y="35485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6" name="Google Shape;2096;p15"/>
            <p:cNvSpPr/>
            <p:nvPr/>
          </p:nvSpPr>
          <p:spPr>
            <a:xfrm>
              <a:off x="1954618" y="3472228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7" y="1"/>
                  </a:moveTo>
                  <a:cubicBezTo>
                    <a:pt x="358" y="1"/>
                    <a:pt x="0" y="319"/>
                    <a:pt x="0" y="538"/>
                  </a:cubicBezTo>
                  <a:cubicBezTo>
                    <a:pt x="0" y="757"/>
                    <a:pt x="318" y="936"/>
                    <a:pt x="557" y="936"/>
                  </a:cubicBezTo>
                  <a:cubicBezTo>
                    <a:pt x="776" y="936"/>
                    <a:pt x="955" y="75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7" name="Google Shape;2097;p15"/>
            <p:cNvSpPr/>
            <p:nvPr/>
          </p:nvSpPr>
          <p:spPr>
            <a:xfrm>
              <a:off x="2232075" y="790628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8" y="0"/>
                    <a:pt x="0" y="318"/>
                    <a:pt x="0" y="537"/>
                  </a:cubicBezTo>
                  <a:cubicBezTo>
                    <a:pt x="0" y="756"/>
                    <a:pt x="318" y="935"/>
                    <a:pt x="537" y="935"/>
                  </a:cubicBezTo>
                  <a:cubicBezTo>
                    <a:pt x="776" y="935"/>
                    <a:pt x="935" y="756"/>
                    <a:pt x="935" y="537"/>
                  </a:cubicBezTo>
                  <a:cubicBezTo>
                    <a:pt x="935" y="318"/>
                    <a:pt x="77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8" name="Google Shape;2098;p15"/>
            <p:cNvSpPr/>
            <p:nvPr/>
          </p:nvSpPr>
          <p:spPr>
            <a:xfrm>
              <a:off x="7959105" y="2612401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18" y="0"/>
                    <a:pt x="0" y="338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8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9" name="Google Shape;2099;p15"/>
            <p:cNvSpPr/>
            <p:nvPr/>
          </p:nvSpPr>
          <p:spPr>
            <a:xfrm>
              <a:off x="5065161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0" name="Google Shape;2100;p15"/>
            <p:cNvSpPr/>
            <p:nvPr/>
          </p:nvSpPr>
          <p:spPr>
            <a:xfrm>
              <a:off x="1182819" y="2551157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0"/>
                  </a:moveTo>
                  <a:cubicBezTo>
                    <a:pt x="339" y="0"/>
                    <a:pt x="0" y="319"/>
                    <a:pt x="0" y="538"/>
                  </a:cubicBezTo>
                  <a:cubicBezTo>
                    <a:pt x="0" y="757"/>
                    <a:pt x="339" y="936"/>
                    <a:pt x="558" y="936"/>
                  </a:cubicBezTo>
                  <a:cubicBezTo>
                    <a:pt x="776" y="936"/>
                    <a:pt x="955" y="776"/>
                    <a:pt x="955" y="538"/>
                  </a:cubicBezTo>
                  <a:cubicBezTo>
                    <a:pt x="955" y="319"/>
                    <a:pt x="776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1" name="Google Shape;2101;p15"/>
            <p:cNvSpPr/>
            <p:nvPr/>
          </p:nvSpPr>
          <p:spPr>
            <a:xfrm>
              <a:off x="387291" y="25151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2" name="Google Shape;2102;p15"/>
            <p:cNvSpPr/>
            <p:nvPr/>
          </p:nvSpPr>
          <p:spPr>
            <a:xfrm>
              <a:off x="-32" y="2113112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3" name="Google Shape;2103;p15"/>
            <p:cNvSpPr/>
            <p:nvPr/>
          </p:nvSpPr>
          <p:spPr>
            <a:xfrm>
              <a:off x="144543" y="3344877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4" name="Google Shape;2104;p15"/>
            <p:cNvSpPr/>
            <p:nvPr/>
          </p:nvSpPr>
          <p:spPr>
            <a:xfrm>
              <a:off x="768291" y="190627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5" name="Google Shape;2105;p15"/>
            <p:cNvSpPr/>
            <p:nvPr/>
          </p:nvSpPr>
          <p:spPr>
            <a:xfrm>
              <a:off x="957651" y="103642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6" name="Google Shape;2106;p15"/>
            <p:cNvSpPr/>
            <p:nvPr/>
          </p:nvSpPr>
          <p:spPr>
            <a:xfrm>
              <a:off x="165593" y="2015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7" name="Google Shape;2107;p15"/>
            <p:cNvSpPr/>
            <p:nvPr/>
          </p:nvSpPr>
          <p:spPr>
            <a:xfrm>
              <a:off x="848130" y="24181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8" name="Google Shape;2108;p15"/>
            <p:cNvSpPr/>
            <p:nvPr/>
          </p:nvSpPr>
          <p:spPr>
            <a:xfrm>
              <a:off x="1455319" y="483601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9" name="Google Shape;2109;p15"/>
            <p:cNvSpPr/>
            <p:nvPr/>
          </p:nvSpPr>
          <p:spPr>
            <a:xfrm rot="10800000">
              <a:off x="8091603" y="3207442"/>
              <a:ext cx="56148" cy="56141"/>
            </a:xfrm>
            <a:custGeom>
              <a:avLst/>
              <a:gdLst/>
              <a:ahLst/>
              <a:cxnLst/>
              <a:rect l="l" t="t" r="r" b="b"/>
              <a:pathLst>
                <a:path w="1275" h="1275" extrusionOk="0">
                  <a:moveTo>
                    <a:pt x="518" y="1"/>
                  </a:moveTo>
                  <a:cubicBezTo>
                    <a:pt x="259" y="1"/>
                    <a:pt x="1" y="458"/>
                    <a:pt x="1" y="757"/>
                  </a:cubicBezTo>
                  <a:cubicBezTo>
                    <a:pt x="1" y="1015"/>
                    <a:pt x="239" y="1274"/>
                    <a:pt x="518" y="1274"/>
                  </a:cubicBezTo>
                  <a:cubicBezTo>
                    <a:pt x="816" y="1274"/>
                    <a:pt x="1274" y="1035"/>
                    <a:pt x="1274" y="757"/>
                  </a:cubicBezTo>
                  <a:cubicBezTo>
                    <a:pt x="1274" y="478"/>
                    <a:pt x="83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0" name="Google Shape;2110;p15"/>
            <p:cNvSpPr/>
            <p:nvPr/>
          </p:nvSpPr>
          <p:spPr>
            <a:xfrm rot="10800000">
              <a:off x="8732187" y="379605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1" name="Google Shape;2111;p15"/>
            <p:cNvSpPr/>
            <p:nvPr/>
          </p:nvSpPr>
          <p:spPr>
            <a:xfrm rot="10800000">
              <a:off x="8700612" y="4176015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2" name="Google Shape;2112;p15"/>
            <p:cNvSpPr/>
            <p:nvPr/>
          </p:nvSpPr>
          <p:spPr>
            <a:xfrm rot="10800000">
              <a:off x="8570085" y="490519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3" name="Google Shape;2113;p15"/>
            <p:cNvSpPr/>
            <p:nvPr/>
          </p:nvSpPr>
          <p:spPr>
            <a:xfrm rot="10800000">
              <a:off x="9061631" y="362345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4" name="Google Shape;2114;p15"/>
            <p:cNvSpPr/>
            <p:nvPr/>
          </p:nvSpPr>
          <p:spPr>
            <a:xfrm rot="10800000">
              <a:off x="7425770" y="4765874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5" name="Google Shape;2115;p15"/>
            <p:cNvSpPr/>
            <p:nvPr/>
          </p:nvSpPr>
          <p:spPr>
            <a:xfrm rot="10800000">
              <a:off x="8966114" y="463796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6" name="Google Shape;2116;p15"/>
            <p:cNvSpPr/>
            <p:nvPr/>
          </p:nvSpPr>
          <p:spPr>
            <a:xfrm rot="10800000">
              <a:off x="7919078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7" name="Google Shape;2117;p15"/>
            <p:cNvSpPr/>
            <p:nvPr/>
          </p:nvSpPr>
          <p:spPr>
            <a:xfrm rot="10800000">
              <a:off x="6849231" y="4975557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8" name="Google Shape;2118;p15"/>
            <p:cNvSpPr/>
            <p:nvPr/>
          </p:nvSpPr>
          <p:spPr>
            <a:xfrm rot="10800000">
              <a:off x="7054276" y="4069904"/>
              <a:ext cx="55223" cy="56141"/>
            </a:xfrm>
            <a:custGeom>
              <a:avLst/>
              <a:gdLst/>
              <a:ahLst/>
              <a:cxnLst/>
              <a:rect l="l" t="t" r="r" b="b"/>
              <a:pathLst>
                <a:path w="1254" h="1275" extrusionOk="0">
                  <a:moveTo>
                    <a:pt x="736" y="1"/>
                  </a:moveTo>
                  <a:cubicBezTo>
                    <a:pt x="438" y="21"/>
                    <a:pt x="0" y="478"/>
                    <a:pt x="0" y="757"/>
                  </a:cubicBezTo>
                  <a:cubicBezTo>
                    <a:pt x="0" y="1035"/>
                    <a:pt x="438" y="1274"/>
                    <a:pt x="736" y="1274"/>
                  </a:cubicBezTo>
                  <a:cubicBezTo>
                    <a:pt x="1035" y="1274"/>
                    <a:pt x="1254" y="1015"/>
                    <a:pt x="1254" y="757"/>
                  </a:cubicBezTo>
                  <a:cubicBezTo>
                    <a:pt x="1254" y="458"/>
                    <a:pt x="1015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9" name="Google Shape;2119;p15"/>
            <p:cNvSpPr/>
            <p:nvPr/>
          </p:nvSpPr>
          <p:spPr>
            <a:xfrm rot="10800000">
              <a:off x="6849240" y="4518865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0" name="Google Shape;2120;p15"/>
            <p:cNvSpPr/>
            <p:nvPr/>
          </p:nvSpPr>
          <p:spPr>
            <a:xfrm rot="10800000">
              <a:off x="5542859" y="47658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1" name="Google Shape;2121;p15"/>
            <p:cNvSpPr/>
            <p:nvPr/>
          </p:nvSpPr>
          <p:spPr>
            <a:xfrm rot="10800000">
              <a:off x="5062718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2" name="Google Shape;2122;p15"/>
            <p:cNvSpPr/>
            <p:nvPr/>
          </p:nvSpPr>
          <p:spPr>
            <a:xfrm rot="10800000">
              <a:off x="6377767" y="46844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3" name="Google Shape;2123;p15"/>
            <p:cNvSpPr/>
            <p:nvPr/>
          </p:nvSpPr>
          <p:spPr>
            <a:xfrm rot="10800000">
              <a:off x="5791715" y="5102283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4" name="Google Shape;2124;p15"/>
            <p:cNvSpPr/>
            <p:nvPr/>
          </p:nvSpPr>
          <p:spPr>
            <a:xfrm rot="10800000">
              <a:off x="4983847" y="474746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5" name="Google Shape;2125;p15"/>
            <p:cNvSpPr/>
            <p:nvPr/>
          </p:nvSpPr>
          <p:spPr>
            <a:xfrm rot="10800000">
              <a:off x="8228288" y="199226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18" y="0"/>
                    <a:pt x="0" y="338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8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6" name="Google Shape;2126;p15"/>
            <p:cNvSpPr/>
            <p:nvPr/>
          </p:nvSpPr>
          <p:spPr>
            <a:xfrm rot="10800000">
              <a:off x="4036732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7" name="Google Shape;2127;p15"/>
            <p:cNvSpPr/>
            <p:nvPr/>
          </p:nvSpPr>
          <p:spPr>
            <a:xfrm rot="10800000">
              <a:off x="8604258" y="2827883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1"/>
                  </a:moveTo>
                  <a:cubicBezTo>
                    <a:pt x="319" y="1"/>
                    <a:pt x="1" y="319"/>
                    <a:pt x="1" y="558"/>
                  </a:cubicBezTo>
                  <a:cubicBezTo>
                    <a:pt x="1" y="777"/>
                    <a:pt x="319" y="956"/>
                    <a:pt x="53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8" name="Google Shape;2128;p15"/>
            <p:cNvSpPr/>
            <p:nvPr/>
          </p:nvSpPr>
          <p:spPr>
            <a:xfrm rot="10800000">
              <a:off x="9101926" y="2988326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9" name="Google Shape;2129;p15"/>
            <p:cNvSpPr/>
            <p:nvPr/>
          </p:nvSpPr>
          <p:spPr>
            <a:xfrm rot="10800000">
              <a:off x="8958231" y="1756561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0" name="Google Shape;2130;p15"/>
            <p:cNvSpPr/>
            <p:nvPr/>
          </p:nvSpPr>
          <p:spPr>
            <a:xfrm rot="10800000">
              <a:off x="8562202" y="3577041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1" name="Google Shape;2131;p15"/>
            <p:cNvSpPr/>
            <p:nvPr/>
          </p:nvSpPr>
          <p:spPr>
            <a:xfrm rot="10800000">
              <a:off x="8145123" y="406500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2" name="Google Shape;2132;p15"/>
            <p:cNvSpPr/>
            <p:nvPr/>
          </p:nvSpPr>
          <p:spPr>
            <a:xfrm rot="10800000">
              <a:off x="8937181" y="508127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3" name="Google Shape;2133;p15"/>
            <p:cNvSpPr/>
            <p:nvPr/>
          </p:nvSpPr>
          <p:spPr>
            <a:xfrm rot="10800000">
              <a:off x="8254644" y="486050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4" name="Google Shape;2134;p15"/>
            <p:cNvSpPr/>
            <p:nvPr/>
          </p:nvSpPr>
          <p:spPr>
            <a:xfrm rot="10800000" flipH="1">
              <a:off x="1261789" y="3606214"/>
              <a:ext cx="102563" cy="93085"/>
            </a:xfrm>
            <a:custGeom>
              <a:avLst/>
              <a:gdLst/>
              <a:ahLst/>
              <a:cxnLst/>
              <a:rect l="l" t="t" r="r" b="b"/>
              <a:pathLst>
                <a:path w="2329" h="2114" extrusionOk="0">
                  <a:moveTo>
                    <a:pt x="1302" y="1"/>
                  </a:moveTo>
                  <a:cubicBezTo>
                    <a:pt x="1031" y="1"/>
                    <a:pt x="753" y="64"/>
                    <a:pt x="557" y="170"/>
                  </a:cubicBezTo>
                  <a:cubicBezTo>
                    <a:pt x="140" y="429"/>
                    <a:pt x="0" y="986"/>
                    <a:pt x="239" y="1404"/>
                  </a:cubicBezTo>
                  <a:cubicBezTo>
                    <a:pt x="447" y="1739"/>
                    <a:pt x="950" y="2114"/>
                    <a:pt x="1357" y="2114"/>
                  </a:cubicBezTo>
                  <a:cubicBezTo>
                    <a:pt x="1456" y="2114"/>
                    <a:pt x="1550" y="2091"/>
                    <a:pt x="1632" y="2040"/>
                  </a:cubicBezTo>
                  <a:cubicBezTo>
                    <a:pt x="2050" y="1802"/>
                    <a:pt x="2328" y="747"/>
                    <a:pt x="2109" y="329"/>
                  </a:cubicBezTo>
                  <a:cubicBezTo>
                    <a:pt x="1966" y="98"/>
                    <a:pt x="1639" y="1"/>
                    <a:pt x="1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5" name="Google Shape;2135;p15"/>
            <p:cNvSpPr/>
            <p:nvPr/>
          </p:nvSpPr>
          <p:spPr>
            <a:xfrm rot="10800000" flipH="1">
              <a:off x="1144270" y="304093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8" y="0"/>
                  </a:moveTo>
                  <a:cubicBezTo>
                    <a:pt x="179" y="0"/>
                    <a:pt x="0" y="318"/>
                    <a:pt x="0" y="537"/>
                  </a:cubicBezTo>
                  <a:cubicBezTo>
                    <a:pt x="0" y="756"/>
                    <a:pt x="179" y="935"/>
                    <a:pt x="398" y="935"/>
                  </a:cubicBezTo>
                  <a:cubicBezTo>
                    <a:pt x="617" y="935"/>
                    <a:pt x="955" y="756"/>
                    <a:pt x="955" y="537"/>
                  </a:cubicBezTo>
                  <a:cubicBezTo>
                    <a:pt x="955" y="318"/>
                    <a:pt x="617" y="0"/>
                    <a:pt x="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6" name="Google Shape;2136;p15"/>
            <p:cNvSpPr/>
            <p:nvPr/>
          </p:nvSpPr>
          <p:spPr>
            <a:xfrm rot="10800000" flipH="1">
              <a:off x="370575" y="379605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7" name="Google Shape;2137;p15"/>
            <p:cNvSpPr/>
            <p:nvPr/>
          </p:nvSpPr>
          <p:spPr>
            <a:xfrm rot="10800000" flipH="1">
              <a:off x="339925" y="4176015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8" name="Google Shape;2138;p15"/>
            <p:cNvSpPr/>
            <p:nvPr/>
          </p:nvSpPr>
          <p:spPr>
            <a:xfrm rot="10800000" flipH="1">
              <a:off x="517792" y="490519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9" name="Google Shape;2139;p15"/>
            <p:cNvSpPr/>
            <p:nvPr/>
          </p:nvSpPr>
          <p:spPr>
            <a:xfrm rot="10800000" flipH="1">
              <a:off x="26246" y="362345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0" name="Google Shape;2140;p15"/>
            <p:cNvSpPr/>
            <p:nvPr/>
          </p:nvSpPr>
          <p:spPr>
            <a:xfrm rot="10800000" flipH="1">
              <a:off x="1358143" y="4765874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1" name="Google Shape;2141;p15"/>
            <p:cNvSpPr/>
            <p:nvPr/>
          </p:nvSpPr>
          <p:spPr>
            <a:xfrm rot="10800000" flipH="1">
              <a:off x="135767" y="463796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2" name="Google Shape;2142;p15"/>
            <p:cNvSpPr/>
            <p:nvPr/>
          </p:nvSpPr>
          <p:spPr>
            <a:xfrm rot="10800000" flipH="1">
              <a:off x="2190425" y="4975557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3" name="Google Shape;2143;p15"/>
            <p:cNvSpPr/>
            <p:nvPr/>
          </p:nvSpPr>
          <p:spPr>
            <a:xfrm rot="10800000" flipH="1">
              <a:off x="7781260" y="4301190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4" name="Google Shape;2144;p15"/>
            <p:cNvSpPr/>
            <p:nvPr/>
          </p:nvSpPr>
          <p:spPr>
            <a:xfrm rot="10800000" flipH="1">
              <a:off x="2935374" y="46134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5" name="Google Shape;2145;p15"/>
            <p:cNvSpPr/>
            <p:nvPr/>
          </p:nvSpPr>
          <p:spPr>
            <a:xfrm rot="10800000" flipH="1">
              <a:off x="4039163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6" name="Google Shape;2146;p15"/>
            <p:cNvSpPr/>
            <p:nvPr/>
          </p:nvSpPr>
          <p:spPr>
            <a:xfrm rot="10800000" flipH="1">
              <a:off x="2952714" y="49130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7" name="Google Shape;2147;p15"/>
            <p:cNvSpPr/>
            <p:nvPr/>
          </p:nvSpPr>
          <p:spPr>
            <a:xfrm rot="10800000" flipH="1">
              <a:off x="3311047" y="5102283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8" name="Google Shape;2148;p15"/>
            <p:cNvSpPr/>
            <p:nvPr/>
          </p:nvSpPr>
          <p:spPr>
            <a:xfrm rot="10800000" flipH="1">
              <a:off x="3813234" y="459506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9" name="Google Shape;2149;p15"/>
            <p:cNvSpPr/>
            <p:nvPr/>
          </p:nvSpPr>
          <p:spPr>
            <a:xfrm rot="10800000" flipH="1">
              <a:off x="2030805" y="1858647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7" y="1"/>
                  </a:moveTo>
                  <a:cubicBezTo>
                    <a:pt x="358" y="1"/>
                    <a:pt x="0" y="319"/>
                    <a:pt x="0" y="538"/>
                  </a:cubicBezTo>
                  <a:cubicBezTo>
                    <a:pt x="0" y="757"/>
                    <a:pt x="318" y="936"/>
                    <a:pt x="557" y="936"/>
                  </a:cubicBezTo>
                  <a:cubicBezTo>
                    <a:pt x="776" y="936"/>
                    <a:pt x="955" y="75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0" name="Google Shape;2150;p15"/>
            <p:cNvSpPr/>
            <p:nvPr/>
          </p:nvSpPr>
          <p:spPr>
            <a:xfrm rot="10800000" flipH="1">
              <a:off x="1774862" y="4159291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8" y="0"/>
                    <a:pt x="0" y="318"/>
                    <a:pt x="0" y="537"/>
                  </a:cubicBezTo>
                  <a:cubicBezTo>
                    <a:pt x="0" y="756"/>
                    <a:pt x="318" y="935"/>
                    <a:pt x="537" y="935"/>
                  </a:cubicBezTo>
                  <a:cubicBezTo>
                    <a:pt x="776" y="935"/>
                    <a:pt x="935" y="756"/>
                    <a:pt x="935" y="537"/>
                  </a:cubicBezTo>
                  <a:cubicBezTo>
                    <a:pt x="935" y="318"/>
                    <a:pt x="77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1" name="Google Shape;2151;p15"/>
            <p:cNvSpPr/>
            <p:nvPr/>
          </p:nvSpPr>
          <p:spPr>
            <a:xfrm rot="10800000" flipH="1">
              <a:off x="4607949" y="48701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2" name="Google Shape;2152;p15"/>
            <p:cNvSpPr/>
            <p:nvPr/>
          </p:nvSpPr>
          <p:spPr>
            <a:xfrm rot="10800000" flipH="1">
              <a:off x="539679" y="31197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3" name="Google Shape;2153;p15"/>
            <p:cNvSpPr/>
            <p:nvPr/>
          </p:nvSpPr>
          <p:spPr>
            <a:xfrm rot="10800000" flipH="1">
              <a:off x="-45" y="2988326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4" name="Google Shape;2154;p15"/>
            <p:cNvSpPr/>
            <p:nvPr/>
          </p:nvSpPr>
          <p:spPr>
            <a:xfrm rot="10800000" flipH="1">
              <a:off x="144530" y="1756561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5" name="Google Shape;2155;p15"/>
            <p:cNvSpPr/>
            <p:nvPr/>
          </p:nvSpPr>
          <p:spPr>
            <a:xfrm rot="10800000" flipH="1">
              <a:off x="165580" y="508127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6" name="Google Shape;2156;p15"/>
            <p:cNvSpPr/>
            <p:nvPr/>
          </p:nvSpPr>
          <p:spPr>
            <a:xfrm rot="10800000" flipH="1">
              <a:off x="1000518" y="463190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7" name="Google Shape;2157;p15"/>
            <p:cNvSpPr/>
            <p:nvPr/>
          </p:nvSpPr>
          <p:spPr>
            <a:xfrm rot="10800000" flipH="1">
              <a:off x="1074307" y="4237674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158" name="Google Shape;2158;p15"/>
          <p:cNvSpPr/>
          <p:nvPr/>
        </p:nvSpPr>
        <p:spPr>
          <a:xfrm rot="10800000" flipH="1">
            <a:off x="4726633" y="5541699"/>
            <a:ext cx="74864" cy="74796"/>
          </a:xfrm>
          <a:custGeom>
            <a:avLst/>
            <a:gdLst/>
            <a:ahLst/>
            <a:cxnLst/>
            <a:rect l="l" t="t" r="r" b="b"/>
            <a:pathLst>
              <a:path w="1275" h="1274" extrusionOk="0">
                <a:moveTo>
                  <a:pt x="757" y="0"/>
                </a:moveTo>
                <a:cubicBezTo>
                  <a:pt x="459" y="0"/>
                  <a:pt x="1" y="478"/>
                  <a:pt x="1" y="756"/>
                </a:cubicBezTo>
                <a:cubicBezTo>
                  <a:pt x="1" y="1055"/>
                  <a:pt x="459" y="1273"/>
                  <a:pt x="757" y="1273"/>
                </a:cubicBezTo>
                <a:cubicBezTo>
                  <a:pt x="1055" y="1273"/>
                  <a:pt x="1274" y="1015"/>
                  <a:pt x="1274" y="756"/>
                </a:cubicBezTo>
                <a:cubicBezTo>
                  <a:pt x="1274" y="458"/>
                  <a:pt x="1036" y="0"/>
                  <a:pt x="7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59" name="Google Shape;2159;p15"/>
          <p:cNvSpPr/>
          <p:nvPr/>
        </p:nvSpPr>
        <p:spPr>
          <a:xfrm rot="10800000">
            <a:off x="7898479" y="5541699"/>
            <a:ext cx="74864" cy="74796"/>
          </a:xfrm>
          <a:custGeom>
            <a:avLst/>
            <a:gdLst/>
            <a:ahLst/>
            <a:cxnLst/>
            <a:rect l="l" t="t" r="r" b="b"/>
            <a:pathLst>
              <a:path w="1275" h="1274" extrusionOk="0">
                <a:moveTo>
                  <a:pt x="757" y="0"/>
                </a:moveTo>
                <a:cubicBezTo>
                  <a:pt x="459" y="0"/>
                  <a:pt x="1" y="478"/>
                  <a:pt x="1" y="756"/>
                </a:cubicBezTo>
                <a:cubicBezTo>
                  <a:pt x="1" y="1055"/>
                  <a:pt x="459" y="1273"/>
                  <a:pt x="757" y="1273"/>
                </a:cubicBezTo>
                <a:cubicBezTo>
                  <a:pt x="1055" y="1273"/>
                  <a:pt x="1274" y="1015"/>
                  <a:pt x="1274" y="756"/>
                </a:cubicBezTo>
                <a:cubicBezTo>
                  <a:pt x="1274" y="458"/>
                  <a:pt x="1036" y="0"/>
                  <a:pt x="7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60" name="Google Shape;2160;p15"/>
          <p:cNvSpPr/>
          <p:nvPr/>
        </p:nvSpPr>
        <p:spPr>
          <a:xfrm rot="10800000">
            <a:off x="6065290" y="5737967"/>
            <a:ext cx="56133" cy="54952"/>
          </a:xfrm>
          <a:custGeom>
            <a:avLst/>
            <a:gdLst/>
            <a:ahLst/>
            <a:cxnLst/>
            <a:rect l="l" t="t" r="r" b="b"/>
            <a:pathLst>
              <a:path w="956" h="936" extrusionOk="0">
                <a:moveTo>
                  <a:pt x="557" y="1"/>
                </a:moveTo>
                <a:cubicBezTo>
                  <a:pt x="318" y="1"/>
                  <a:pt x="0" y="339"/>
                  <a:pt x="0" y="538"/>
                </a:cubicBezTo>
                <a:cubicBezTo>
                  <a:pt x="0" y="777"/>
                  <a:pt x="318" y="936"/>
                  <a:pt x="557" y="936"/>
                </a:cubicBezTo>
                <a:cubicBezTo>
                  <a:pt x="776" y="936"/>
                  <a:pt x="955" y="777"/>
                  <a:pt x="955" y="538"/>
                </a:cubicBezTo>
                <a:cubicBezTo>
                  <a:pt x="955" y="319"/>
                  <a:pt x="776" y="1"/>
                  <a:pt x="55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161" name="Google Shape;2161;p15"/>
          <p:cNvSpPr/>
          <p:nvPr/>
        </p:nvSpPr>
        <p:spPr>
          <a:xfrm rot="10800000" flipH="1">
            <a:off x="3788884" y="4834521"/>
            <a:ext cx="54959" cy="54952"/>
          </a:xfrm>
          <a:custGeom>
            <a:avLst/>
            <a:gdLst/>
            <a:ahLst/>
            <a:cxnLst/>
            <a:rect l="l" t="t" r="r" b="b"/>
            <a:pathLst>
              <a:path w="936" h="936" extrusionOk="0">
                <a:moveTo>
                  <a:pt x="537" y="0"/>
                </a:moveTo>
                <a:cubicBezTo>
                  <a:pt x="318" y="0"/>
                  <a:pt x="0" y="318"/>
                  <a:pt x="0" y="537"/>
                </a:cubicBezTo>
                <a:cubicBezTo>
                  <a:pt x="0" y="756"/>
                  <a:pt x="318" y="935"/>
                  <a:pt x="537" y="935"/>
                </a:cubicBezTo>
                <a:cubicBezTo>
                  <a:pt x="776" y="935"/>
                  <a:pt x="935" y="756"/>
                  <a:pt x="935" y="537"/>
                </a:cubicBezTo>
                <a:cubicBezTo>
                  <a:pt x="935" y="318"/>
                  <a:pt x="776" y="0"/>
                  <a:pt x="53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162" name="Google Shape;2162;p15"/>
          <p:cNvGrpSpPr/>
          <p:nvPr/>
        </p:nvGrpSpPr>
        <p:grpSpPr>
          <a:xfrm flipH="1">
            <a:off x="-114636" y="6395481"/>
            <a:ext cx="12391679" cy="635568"/>
            <a:chOff x="-63338" y="4415611"/>
            <a:chExt cx="9293759" cy="476676"/>
          </a:xfrm>
        </p:grpSpPr>
        <p:grpSp>
          <p:nvGrpSpPr>
            <p:cNvPr id="2163" name="Google Shape;2163;p15"/>
            <p:cNvGrpSpPr/>
            <p:nvPr/>
          </p:nvGrpSpPr>
          <p:grpSpPr>
            <a:xfrm>
              <a:off x="-63338" y="4432610"/>
              <a:ext cx="3386121" cy="399505"/>
              <a:chOff x="581300" y="3757663"/>
              <a:chExt cx="696575" cy="73925"/>
            </a:xfrm>
          </p:grpSpPr>
          <p:sp>
            <p:nvSpPr>
              <p:cNvPr id="2164" name="Google Shape;2164;p15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65" name="Google Shape;2165;p15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66" name="Google Shape;2166;p15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67" name="Google Shape;2167;p15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168" name="Google Shape;2168;p15"/>
            <p:cNvGrpSpPr/>
            <p:nvPr/>
          </p:nvGrpSpPr>
          <p:grpSpPr>
            <a:xfrm>
              <a:off x="3072586" y="4492781"/>
              <a:ext cx="3386121" cy="399505"/>
              <a:chOff x="581300" y="3757663"/>
              <a:chExt cx="696575" cy="73925"/>
            </a:xfrm>
          </p:grpSpPr>
          <p:sp>
            <p:nvSpPr>
              <p:cNvPr id="2169" name="Google Shape;2169;p15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70" name="Google Shape;2170;p15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71" name="Google Shape;2171;p15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72" name="Google Shape;2172;p15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173" name="Google Shape;2173;p15"/>
            <p:cNvGrpSpPr/>
            <p:nvPr/>
          </p:nvGrpSpPr>
          <p:grpSpPr>
            <a:xfrm>
              <a:off x="5844300" y="4415611"/>
              <a:ext cx="3386121" cy="399505"/>
              <a:chOff x="581300" y="3757663"/>
              <a:chExt cx="696575" cy="73925"/>
            </a:xfrm>
          </p:grpSpPr>
          <p:sp>
            <p:nvSpPr>
              <p:cNvPr id="2174" name="Google Shape;2174;p15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75" name="Google Shape;2175;p15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76" name="Google Shape;2176;p15"/>
              <p:cNvSpPr/>
              <p:nvPr/>
            </p:nvSpPr>
            <p:spPr>
              <a:xfrm>
                <a:off x="1192625" y="3783900"/>
                <a:ext cx="58225" cy="343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77" name="Google Shape;2177;p15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grpSp>
        <p:nvGrpSpPr>
          <p:cNvPr id="2178" name="Google Shape;2178;p15"/>
          <p:cNvGrpSpPr/>
          <p:nvPr/>
        </p:nvGrpSpPr>
        <p:grpSpPr>
          <a:xfrm>
            <a:off x="9096732" y="3746304"/>
            <a:ext cx="2023759" cy="3010083"/>
            <a:chOff x="2613725" y="2780925"/>
            <a:chExt cx="709825" cy="1055725"/>
          </a:xfrm>
        </p:grpSpPr>
        <p:sp>
          <p:nvSpPr>
            <p:cNvPr id="2179" name="Google Shape;2179;p15"/>
            <p:cNvSpPr/>
            <p:nvPr/>
          </p:nvSpPr>
          <p:spPr>
            <a:xfrm>
              <a:off x="2659000" y="3084050"/>
              <a:ext cx="629225" cy="734700"/>
            </a:xfrm>
            <a:custGeom>
              <a:avLst/>
              <a:gdLst/>
              <a:ahLst/>
              <a:cxnLst/>
              <a:rect l="l" t="t" r="r" b="b"/>
              <a:pathLst>
                <a:path w="25169" h="29388" extrusionOk="0">
                  <a:moveTo>
                    <a:pt x="0" y="1"/>
                  </a:moveTo>
                  <a:lnTo>
                    <a:pt x="0" y="29387"/>
                  </a:lnTo>
                  <a:lnTo>
                    <a:pt x="25169" y="29387"/>
                  </a:lnTo>
                  <a:lnTo>
                    <a:pt x="251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0" name="Google Shape;2180;p15"/>
            <p:cNvSpPr/>
            <p:nvPr/>
          </p:nvSpPr>
          <p:spPr>
            <a:xfrm>
              <a:off x="2659000" y="3658550"/>
              <a:ext cx="629225" cy="159700"/>
            </a:xfrm>
            <a:custGeom>
              <a:avLst/>
              <a:gdLst/>
              <a:ahLst/>
              <a:cxnLst/>
              <a:rect l="l" t="t" r="r" b="b"/>
              <a:pathLst>
                <a:path w="25169" h="6388" extrusionOk="0">
                  <a:moveTo>
                    <a:pt x="0" y="1"/>
                  </a:moveTo>
                  <a:lnTo>
                    <a:pt x="0" y="6388"/>
                  </a:lnTo>
                  <a:lnTo>
                    <a:pt x="25169" y="6388"/>
                  </a:lnTo>
                  <a:lnTo>
                    <a:pt x="25169" y="1"/>
                  </a:lnTo>
                  <a:close/>
                </a:path>
              </a:pathLst>
            </a:custGeom>
            <a:solidFill>
              <a:srgbClr val="C8C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1" name="Google Shape;2181;p15"/>
            <p:cNvSpPr/>
            <p:nvPr/>
          </p:nvSpPr>
          <p:spPr>
            <a:xfrm>
              <a:off x="2624675" y="2803025"/>
              <a:ext cx="698875" cy="281050"/>
            </a:xfrm>
            <a:custGeom>
              <a:avLst/>
              <a:gdLst/>
              <a:ahLst/>
              <a:cxnLst/>
              <a:rect l="l" t="t" r="r" b="b"/>
              <a:pathLst>
                <a:path w="27955" h="11242" extrusionOk="0">
                  <a:moveTo>
                    <a:pt x="3024" y="0"/>
                  </a:moveTo>
                  <a:cubicBezTo>
                    <a:pt x="2746" y="0"/>
                    <a:pt x="2467" y="239"/>
                    <a:pt x="2408" y="498"/>
                  </a:cubicBezTo>
                  <a:lnTo>
                    <a:pt x="60" y="10744"/>
                  </a:lnTo>
                  <a:cubicBezTo>
                    <a:pt x="0" y="11023"/>
                    <a:pt x="199" y="11242"/>
                    <a:pt x="458" y="11242"/>
                  </a:cubicBezTo>
                  <a:lnTo>
                    <a:pt x="27497" y="11242"/>
                  </a:lnTo>
                  <a:cubicBezTo>
                    <a:pt x="27775" y="11242"/>
                    <a:pt x="27954" y="11023"/>
                    <a:pt x="27895" y="10744"/>
                  </a:cubicBezTo>
                  <a:lnTo>
                    <a:pt x="25806" y="498"/>
                  </a:lnTo>
                  <a:cubicBezTo>
                    <a:pt x="25726" y="239"/>
                    <a:pt x="25448" y="0"/>
                    <a:pt x="251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2" name="Google Shape;2182;p15"/>
            <p:cNvSpPr/>
            <p:nvPr/>
          </p:nvSpPr>
          <p:spPr>
            <a:xfrm>
              <a:off x="2908450" y="2814225"/>
              <a:ext cx="25875" cy="257175"/>
            </a:xfrm>
            <a:custGeom>
              <a:avLst/>
              <a:gdLst/>
              <a:ahLst/>
              <a:cxnLst/>
              <a:rect l="l" t="t" r="r" b="b"/>
              <a:pathLst>
                <a:path w="1035" h="10287" extrusionOk="0">
                  <a:moveTo>
                    <a:pt x="880" y="0"/>
                  </a:moveTo>
                  <a:cubicBezTo>
                    <a:pt x="801" y="0"/>
                    <a:pt x="716" y="50"/>
                    <a:pt x="706" y="149"/>
                  </a:cubicBezTo>
                  <a:cubicBezTo>
                    <a:pt x="488" y="3492"/>
                    <a:pt x="229" y="6795"/>
                    <a:pt x="10" y="10137"/>
                  </a:cubicBezTo>
                  <a:cubicBezTo>
                    <a:pt x="0" y="10237"/>
                    <a:pt x="75" y="10286"/>
                    <a:pt x="154" y="10286"/>
                  </a:cubicBezTo>
                  <a:cubicBezTo>
                    <a:pt x="234" y="10286"/>
                    <a:pt x="318" y="10237"/>
                    <a:pt x="328" y="10137"/>
                  </a:cubicBezTo>
                  <a:cubicBezTo>
                    <a:pt x="547" y="6795"/>
                    <a:pt x="806" y="3492"/>
                    <a:pt x="1025" y="149"/>
                  </a:cubicBezTo>
                  <a:cubicBezTo>
                    <a:pt x="1035" y="50"/>
                    <a:pt x="960" y="0"/>
                    <a:pt x="880" y="0"/>
                  </a:cubicBezTo>
                  <a:close/>
                </a:path>
              </a:pathLst>
            </a:custGeom>
            <a:solidFill>
              <a:srgbClr val="FFFFFF">
                <a:alpha val="22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3" name="Google Shape;2183;p15"/>
            <p:cNvSpPr/>
            <p:nvPr/>
          </p:nvSpPr>
          <p:spPr>
            <a:xfrm>
              <a:off x="2839750" y="2814200"/>
              <a:ext cx="47175" cy="257050"/>
            </a:xfrm>
            <a:custGeom>
              <a:avLst/>
              <a:gdLst/>
              <a:ahLst/>
              <a:cxnLst/>
              <a:rect l="l" t="t" r="r" b="b"/>
              <a:pathLst>
                <a:path w="1887" h="10282" extrusionOk="0">
                  <a:moveTo>
                    <a:pt x="1684" y="1"/>
                  </a:moveTo>
                  <a:cubicBezTo>
                    <a:pt x="1625" y="1"/>
                    <a:pt x="1572" y="33"/>
                    <a:pt x="1564" y="110"/>
                  </a:cubicBezTo>
                  <a:cubicBezTo>
                    <a:pt x="1047" y="3433"/>
                    <a:pt x="550" y="6756"/>
                    <a:pt x="12" y="10078"/>
                  </a:cubicBezTo>
                  <a:cubicBezTo>
                    <a:pt x="0" y="10198"/>
                    <a:pt x="104" y="10282"/>
                    <a:pt x="192" y="10282"/>
                  </a:cubicBezTo>
                  <a:cubicBezTo>
                    <a:pt x="251" y="10282"/>
                    <a:pt x="303" y="10245"/>
                    <a:pt x="311" y="10158"/>
                  </a:cubicBezTo>
                  <a:cubicBezTo>
                    <a:pt x="848" y="6815"/>
                    <a:pt x="1345" y="3513"/>
                    <a:pt x="1863" y="190"/>
                  </a:cubicBezTo>
                  <a:cubicBezTo>
                    <a:pt x="1887" y="81"/>
                    <a:pt x="1777" y="1"/>
                    <a:pt x="1684" y="1"/>
                  </a:cubicBezTo>
                  <a:close/>
                </a:path>
              </a:pathLst>
            </a:custGeom>
            <a:solidFill>
              <a:srgbClr val="FFFFFF">
                <a:alpha val="22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4" name="Google Shape;2184;p15"/>
            <p:cNvSpPr/>
            <p:nvPr/>
          </p:nvSpPr>
          <p:spPr>
            <a:xfrm>
              <a:off x="2771000" y="2814200"/>
              <a:ext cx="69475" cy="256850"/>
            </a:xfrm>
            <a:custGeom>
              <a:avLst/>
              <a:gdLst/>
              <a:ahLst/>
              <a:cxnLst/>
              <a:rect l="l" t="t" r="r" b="b"/>
              <a:pathLst>
                <a:path w="2779" h="10274" extrusionOk="0">
                  <a:moveTo>
                    <a:pt x="2587" y="1"/>
                  </a:moveTo>
                  <a:cubicBezTo>
                    <a:pt x="2526" y="1"/>
                    <a:pt x="2467" y="33"/>
                    <a:pt x="2444" y="110"/>
                  </a:cubicBezTo>
                  <a:cubicBezTo>
                    <a:pt x="1648" y="3433"/>
                    <a:pt x="832" y="6756"/>
                    <a:pt x="37" y="10078"/>
                  </a:cubicBezTo>
                  <a:cubicBezTo>
                    <a:pt x="1" y="10197"/>
                    <a:pt x="93" y="10273"/>
                    <a:pt x="185" y="10273"/>
                  </a:cubicBezTo>
                  <a:cubicBezTo>
                    <a:pt x="248" y="10273"/>
                    <a:pt x="311" y="10238"/>
                    <a:pt x="335" y="10158"/>
                  </a:cubicBezTo>
                  <a:cubicBezTo>
                    <a:pt x="1131" y="6815"/>
                    <a:pt x="1947" y="3513"/>
                    <a:pt x="2742" y="190"/>
                  </a:cubicBezTo>
                  <a:cubicBezTo>
                    <a:pt x="2779" y="81"/>
                    <a:pt x="2682" y="1"/>
                    <a:pt x="2587" y="1"/>
                  </a:cubicBezTo>
                  <a:close/>
                </a:path>
              </a:pathLst>
            </a:custGeom>
            <a:solidFill>
              <a:srgbClr val="FFFFFF">
                <a:alpha val="22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5" name="Google Shape;2185;p15"/>
            <p:cNvSpPr/>
            <p:nvPr/>
          </p:nvSpPr>
          <p:spPr>
            <a:xfrm>
              <a:off x="2704650" y="2814200"/>
              <a:ext cx="81425" cy="256850"/>
            </a:xfrm>
            <a:custGeom>
              <a:avLst/>
              <a:gdLst/>
              <a:ahLst/>
              <a:cxnLst/>
              <a:rect l="l" t="t" r="r" b="b"/>
              <a:pathLst>
                <a:path w="3257" h="10274" extrusionOk="0">
                  <a:moveTo>
                    <a:pt x="3058" y="1"/>
                  </a:moveTo>
                  <a:cubicBezTo>
                    <a:pt x="2995" y="1"/>
                    <a:pt x="2933" y="33"/>
                    <a:pt x="2909" y="110"/>
                  </a:cubicBezTo>
                  <a:cubicBezTo>
                    <a:pt x="1934" y="3433"/>
                    <a:pt x="999" y="6756"/>
                    <a:pt x="24" y="10078"/>
                  </a:cubicBezTo>
                  <a:cubicBezTo>
                    <a:pt x="1" y="10197"/>
                    <a:pt x="90" y="10273"/>
                    <a:pt x="179" y="10273"/>
                  </a:cubicBezTo>
                  <a:cubicBezTo>
                    <a:pt x="239" y="10273"/>
                    <a:pt x="299" y="10238"/>
                    <a:pt x="323" y="10158"/>
                  </a:cubicBezTo>
                  <a:cubicBezTo>
                    <a:pt x="1298" y="6815"/>
                    <a:pt x="2233" y="3513"/>
                    <a:pt x="3208" y="190"/>
                  </a:cubicBezTo>
                  <a:cubicBezTo>
                    <a:pt x="3256" y="81"/>
                    <a:pt x="3156" y="1"/>
                    <a:pt x="3058" y="1"/>
                  </a:cubicBezTo>
                  <a:close/>
                </a:path>
              </a:pathLst>
            </a:custGeom>
            <a:solidFill>
              <a:srgbClr val="FFFFFF">
                <a:alpha val="22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6" name="Google Shape;2186;p15"/>
            <p:cNvSpPr/>
            <p:nvPr/>
          </p:nvSpPr>
          <p:spPr>
            <a:xfrm>
              <a:off x="2646650" y="2814200"/>
              <a:ext cx="85200" cy="256850"/>
            </a:xfrm>
            <a:custGeom>
              <a:avLst/>
              <a:gdLst/>
              <a:ahLst/>
              <a:cxnLst/>
              <a:rect l="l" t="t" r="r" b="b"/>
              <a:pathLst>
                <a:path w="3408" h="10274" extrusionOk="0">
                  <a:moveTo>
                    <a:pt x="3218" y="1"/>
                  </a:moveTo>
                  <a:cubicBezTo>
                    <a:pt x="3156" y="1"/>
                    <a:pt x="3092" y="33"/>
                    <a:pt x="3061" y="110"/>
                  </a:cubicBezTo>
                  <a:cubicBezTo>
                    <a:pt x="2046" y="3433"/>
                    <a:pt x="1051" y="6756"/>
                    <a:pt x="36" y="10078"/>
                  </a:cubicBezTo>
                  <a:cubicBezTo>
                    <a:pt x="1" y="10197"/>
                    <a:pt x="93" y="10273"/>
                    <a:pt x="185" y="10273"/>
                  </a:cubicBezTo>
                  <a:cubicBezTo>
                    <a:pt x="248" y="10273"/>
                    <a:pt x="311" y="10238"/>
                    <a:pt x="335" y="10158"/>
                  </a:cubicBezTo>
                  <a:cubicBezTo>
                    <a:pt x="1350" y="6815"/>
                    <a:pt x="2344" y="3513"/>
                    <a:pt x="3359" y="190"/>
                  </a:cubicBezTo>
                  <a:cubicBezTo>
                    <a:pt x="3408" y="81"/>
                    <a:pt x="3315" y="1"/>
                    <a:pt x="3218" y="1"/>
                  </a:cubicBezTo>
                  <a:close/>
                </a:path>
              </a:pathLst>
            </a:custGeom>
            <a:solidFill>
              <a:srgbClr val="FFFFFF">
                <a:alpha val="22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7" name="Google Shape;2187;p15"/>
            <p:cNvSpPr/>
            <p:nvPr/>
          </p:nvSpPr>
          <p:spPr>
            <a:xfrm>
              <a:off x="2970375" y="2814225"/>
              <a:ext cx="7975" cy="257175"/>
            </a:xfrm>
            <a:custGeom>
              <a:avLst/>
              <a:gdLst/>
              <a:ahLst/>
              <a:cxnLst/>
              <a:rect l="l" t="t" r="r" b="b"/>
              <a:pathLst>
                <a:path w="319" h="10287" extrusionOk="0">
                  <a:moveTo>
                    <a:pt x="159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10137"/>
                  </a:lnTo>
                  <a:cubicBezTo>
                    <a:pt x="0" y="10237"/>
                    <a:pt x="80" y="10286"/>
                    <a:pt x="159" y="10286"/>
                  </a:cubicBezTo>
                  <a:cubicBezTo>
                    <a:pt x="239" y="10286"/>
                    <a:pt x="318" y="10237"/>
                    <a:pt x="318" y="10137"/>
                  </a:cubicBezTo>
                  <a:lnTo>
                    <a:pt x="318" y="149"/>
                  </a:lnTo>
                  <a:cubicBezTo>
                    <a:pt x="318" y="50"/>
                    <a:pt x="239" y="0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22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8" name="Google Shape;2188;p15"/>
            <p:cNvSpPr/>
            <p:nvPr/>
          </p:nvSpPr>
          <p:spPr>
            <a:xfrm>
              <a:off x="3013650" y="2814225"/>
              <a:ext cx="25375" cy="257175"/>
            </a:xfrm>
            <a:custGeom>
              <a:avLst/>
              <a:gdLst/>
              <a:ahLst/>
              <a:cxnLst/>
              <a:rect l="l" t="t" r="r" b="b"/>
              <a:pathLst>
                <a:path w="1015" h="10287" extrusionOk="0">
                  <a:moveTo>
                    <a:pt x="159" y="0"/>
                  </a:moveTo>
                  <a:cubicBezTo>
                    <a:pt x="80" y="0"/>
                    <a:pt x="0" y="50"/>
                    <a:pt x="0" y="149"/>
                  </a:cubicBezTo>
                  <a:cubicBezTo>
                    <a:pt x="219" y="3492"/>
                    <a:pt x="478" y="6795"/>
                    <a:pt x="696" y="10137"/>
                  </a:cubicBezTo>
                  <a:cubicBezTo>
                    <a:pt x="706" y="10237"/>
                    <a:pt x="786" y="10286"/>
                    <a:pt x="863" y="10286"/>
                  </a:cubicBezTo>
                  <a:cubicBezTo>
                    <a:pt x="940" y="10286"/>
                    <a:pt x="1015" y="10237"/>
                    <a:pt x="1015" y="10137"/>
                  </a:cubicBezTo>
                  <a:cubicBezTo>
                    <a:pt x="796" y="6795"/>
                    <a:pt x="557" y="3492"/>
                    <a:pt x="318" y="149"/>
                  </a:cubicBezTo>
                  <a:cubicBezTo>
                    <a:pt x="318" y="50"/>
                    <a:pt x="239" y="0"/>
                    <a:pt x="159" y="0"/>
                  </a:cubicBezTo>
                  <a:close/>
                </a:path>
              </a:pathLst>
            </a:custGeom>
            <a:solidFill>
              <a:srgbClr val="FFFFFF">
                <a:alpha val="22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89" name="Google Shape;2189;p15"/>
            <p:cNvSpPr/>
            <p:nvPr/>
          </p:nvSpPr>
          <p:spPr>
            <a:xfrm>
              <a:off x="3061100" y="2814350"/>
              <a:ext cx="47175" cy="257200"/>
            </a:xfrm>
            <a:custGeom>
              <a:avLst/>
              <a:gdLst/>
              <a:ahLst/>
              <a:cxnLst/>
              <a:rect l="l" t="t" r="r" b="b"/>
              <a:pathLst>
                <a:path w="1887" h="10288" extrusionOk="0">
                  <a:moveTo>
                    <a:pt x="192" y="1"/>
                  </a:moveTo>
                  <a:cubicBezTo>
                    <a:pt x="103" y="1"/>
                    <a:pt x="0" y="84"/>
                    <a:pt x="12" y="204"/>
                  </a:cubicBezTo>
                  <a:cubicBezTo>
                    <a:pt x="549" y="3527"/>
                    <a:pt x="1047" y="6849"/>
                    <a:pt x="1564" y="10172"/>
                  </a:cubicBezTo>
                  <a:cubicBezTo>
                    <a:pt x="1572" y="10252"/>
                    <a:pt x="1629" y="10287"/>
                    <a:pt x="1691" y="10287"/>
                  </a:cubicBezTo>
                  <a:cubicBezTo>
                    <a:pt x="1783" y="10287"/>
                    <a:pt x="1886" y="10211"/>
                    <a:pt x="1862" y="10092"/>
                  </a:cubicBezTo>
                  <a:cubicBezTo>
                    <a:pt x="1345" y="6770"/>
                    <a:pt x="848" y="3467"/>
                    <a:pt x="311" y="124"/>
                  </a:cubicBezTo>
                  <a:cubicBezTo>
                    <a:pt x="303" y="37"/>
                    <a:pt x="251" y="1"/>
                    <a:pt x="192" y="1"/>
                  </a:cubicBezTo>
                  <a:close/>
                </a:path>
              </a:pathLst>
            </a:custGeom>
            <a:solidFill>
              <a:srgbClr val="FFFFFF">
                <a:alpha val="22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0" name="Google Shape;2190;p15"/>
            <p:cNvSpPr/>
            <p:nvPr/>
          </p:nvSpPr>
          <p:spPr>
            <a:xfrm>
              <a:off x="3107550" y="2814075"/>
              <a:ext cx="69150" cy="256975"/>
            </a:xfrm>
            <a:custGeom>
              <a:avLst/>
              <a:gdLst/>
              <a:ahLst/>
              <a:cxnLst/>
              <a:rect l="l" t="t" r="r" b="b"/>
              <a:pathLst>
                <a:path w="2766" h="10279" extrusionOk="0">
                  <a:moveTo>
                    <a:pt x="187" y="0"/>
                  </a:moveTo>
                  <a:cubicBezTo>
                    <a:pt x="97" y="0"/>
                    <a:pt x="1" y="76"/>
                    <a:pt x="24" y="195"/>
                  </a:cubicBezTo>
                  <a:cubicBezTo>
                    <a:pt x="820" y="3518"/>
                    <a:pt x="1636" y="6820"/>
                    <a:pt x="2432" y="10163"/>
                  </a:cubicBezTo>
                  <a:cubicBezTo>
                    <a:pt x="2456" y="10243"/>
                    <a:pt x="2519" y="10278"/>
                    <a:pt x="2582" y="10278"/>
                  </a:cubicBezTo>
                  <a:cubicBezTo>
                    <a:pt x="2674" y="10278"/>
                    <a:pt x="2766" y="10202"/>
                    <a:pt x="2730" y="10083"/>
                  </a:cubicBezTo>
                  <a:cubicBezTo>
                    <a:pt x="1934" y="6761"/>
                    <a:pt x="1139" y="3438"/>
                    <a:pt x="323" y="115"/>
                  </a:cubicBezTo>
                  <a:cubicBezTo>
                    <a:pt x="307" y="35"/>
                    <a:pt x="249" y="0"/>
                    <a:pt x="187" y="0"/>
                  </a:cubicBezTo>
                  <a:close/>
                </a:path>
              </a:pathLst>
            </a:custGeom>
            <a:solidFill>
              <a:srgbClr val="FFFFFF">
                <a:alpha val="22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1" name="Google Shape;2191;p15"/>
            <p:cNvSpPr/>
            <p:nvPr/>
          </p:nvSpPr>
          <p:spPr>
            <a:xfrm>
              <a:off x="3162475" y="2814075"/>
              <a:ext cx="81675" cy="256975"/>
            </a:xfrm>
            <a:custGeom>
              <a:avLst/>
              <a:gdLst/>
              <a:ahLst/>
              <a:cxnLst/>
              <a:rect l="l" t="t" r="r" b="b"/>
              <a:pathLst>
                <a:path w="3267" h="10279" extrusionOk="0">
                  <a:moveTo>
                    <a:pt x="193" y="0"/>
                  </a:moveTo>
                  <a:cubicBezTo>
                    <a:pt x="99" y="0"/>
                    <a:pt x="0" y="76"/>
                    <a:pt x="36" y="195"/>
                  </a:cubicBezTo>
                  <a:cubicBezTo>
                    <a:pt x="1011" y="3518"/>
                    <a:pt x="1966" y="6820"/>
                    <a:pt x="2921" y="10163"/>
                  </a:cubicBezTo>
                  <a:cubicBezTo>
                    <a:pt x="2945" y="10243"/>
                    <a:pt x="3011" y="10278"/>
                    <a:pt x="3076" y="10278"/>
                  </a:cubicBezTo>
                  <a:cubicBezTo>
                    <a:pt x="3173" y="10278"/>
                    <a:pt x="3267" y="10202"/>
                    <a:pt x="3219" y="10083"/>
                  </a:cubicBezTo>
                  <a:cubicBezTo>
                    <a:pt x="2264" y="6761"/>
                    <a:pt x="1289" y="3438"/>
                    <a:pt x="334" y="115"/>
                  </a:cubicBezTo>
                  <a:cubicBezTo>
                    <a:pt x="318" y="35"/>
                    <a:pt x="257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22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2" name="Google Shape;2192;p15"/>
            <p:cNvSpPr/>
            <p:nvPr/>
          </p:nvSpPr>
          <p:spPr>
            <a:xfrm>
              <a:off x="3216400" y="2814075"/>
              <a:ext cx="85350" cy="256975"/>
            </a:xfrm>
            <a:custGeom>
              <a:avLst/>
              <a:gdLst/>
              <a:ahLst/>
              <a:cxnLst/>
              <a:rect l="l" t="t" r="r" b="b"/>
              <a:pathLst>
                <a:path w="3414" h="10279" extrusionOk="0">
                  <a:moveTo>
                    <a:pt x="199" y="0"/>
                  </a:moveTo>
                  <a:cubicBezTo>
                    <a:pt x="101" y="0"/>
                    <a:pt x="0" y="76"/>
                    <a:pt x="48" y="195"/>
                  </a:cubicBezTo>
                  <a:cubicBezTo>
                    <a:pt x="1062" y="3518"/>
                    <a:pt x="2057" y="6820"/>
                    <a:pt x="3092" y="10163"/>
                  </a:cubicBezTo>
                  <a:cubicBezTo>
                    <a:pt x="3108" y="10243"/>
                    <a:pt x="3166" y="10278"/>
                    <a:pt x="3227" y="10278"/>
                  </a:cubicBezTo>
                  <a:cubicBezTo>
                    <a:pt x="3317" y="10278"/>
                    <a:pt x="3414" y="10202"/>
                    <a:pt x="3390" y="10083"/>
                  </a:cubicBezTo>
                  <a:cubicBezTo>
                    <a:pt x="2356" y="6761"/>
                    <a:pt x="1361" y="3438"/>
                    <a:pt x="346" y="115"/>
                  </a:cubicBezTo>
                  <a:cubicBezTo>
                    <a:pt x="330" y="35"/>
                    <a:pt x="265" y="0"/>
                    <a:pt x="199" y="0"/>
                  </a:cubicBezTo>
                  <a:close/>
                </a:path>
              </a:pathLst>
            </a:custGeom>
            <a:solidFill>
              <a:srgbClr val="FFFFFF">
                <a:alpha val="22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3" name="Google Shape;2193;p15"/>
            <p:cNvSpPr/>
            <p:nvPr/>
          </p:nvSpPr>
          <p:spPr>
            <a:xfrm>
              <a:off x="2913175" y="3431750"/>
              <a:ext cx="137300" cy="387000"/>
            </a:xfrm>
            <a:custGeom>
              <a:avLst/>
              <a:gdLst/>
              <a:ahLst/>
              <a:cxnLst/>
              <a:rect l="l" t="t" r="r" b="b"/>
              <a:pathLst>
                <a:path w="5492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5491" y="15479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4" name="Google Shape;2194;p15"/>
            <p:cNvSpPr/>
            <p:nvPr/>
          </p:nvSpPr>
          <p:spPr>
            <a:xfrm>
              <a:off x="2913175" y="3431750"/>
              <a:ext cx="4000" cy="387000"/>
            </a:xfrm>
            <a:custGeom>
              <a:avLst/>
              <a:gdLst/>
              <a:ahLst/>
              <a:cxnLst/>
              <a:rect l="l" t="t" r="r" b="b"/>
              <a:pathLst>
                <a:path w="16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159" y="1547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99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5" name="Google Shape;2195;p15"/>
            <p:cNvSpPr/>
            <p:nvPr/>
          </p:nvSpPr>
          <p:spPr>
            <a:xfrm>
              <a:off x="2935050" y="3431750"/>
              <a:ext cx="4500" cy="387000"/>
            </a:xfrm>
            <a:custGeom>
              <a:avLst/>
              <a:gdLst/>
              <a:ahLst/>
              <a:cxnLst/>
              <a:rect l="l" t="t" r="r" b="b"/>
              <a:pathLst>
                <a:path w="18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180" y="15479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799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6" name="Google Shape;2196;p15"/>
            <p:cNvSpPr/>
            <p:nvPr/>
          </p:nvSpPr>
          <p:spPr>
            <a:xfrm>
              <a:off x="2956925" y="3431750"/>
              <a:ext cx="4500" cy="387000"/>
            </a:xfrm>
            <a:custGeom>
              <a:avLst/>
              <a:gdLst/>
              <a:ahLst/>
              <a:cxnLst/>
              <a:rect l="l" t="t" r="r" b="b"/>
              <a:pathLst>
                <a:path w="18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180" y="15479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799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7" name="Google Shape;2197;p15"/>
            <p:cNvSpPr/>
            <p:nvPr/>
          </p:nvSpPr>
          <p:spPr>
            <a:xfrm>
              <a:off x="2979325" y="3431750"/>
              <a:ext cx="4500" cy="387000"/>
            </a:xfrm>
            <a:custGeom>
              <a:avLst/>
              <a:gdLst/>
              <a:ahLst/>
              <a:cxnLst/>
              <a:rect l="l" t="t" r="r" b="b"/>
              <a:pathLst>
                <a:path w="18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179" y="15479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799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8" name="Google Shape;2198;p15"/>
            <p:cNvSpPr/>
            <p:nvPr/>
          </p:nvSpPr>
          <p:spPr>
            <a:xfrm>
              <a:off x="3001700" y="3431750"/>
              <a:ext cx="4500" cy="387000"/>
            </a:xfrm>
            <a:custGeom>
              <a:avLst/>
              <a:gdLst/>
              <a:ahLst/>
              <a:cxnLst/>
              <a:rect l="l" t="t" r="r" b="b"/>
              <a:pathLst>
                <a:path w="18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180" y="15479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799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99" name="Google Shape;2199;p15"/>
            <p:cNvSpPr/>
            <p:nvPr/>
          </p:nvSpPr>
          <p:spPr>
            <a:xfrm>
              <a:off x="3024075" y="3431750"/>
              <a:ext cx="4500" cy="387000"/>
            </a:xfrm>
            <a:custGeom>
              <a:avLst/>
              <a:gdLst/>
              <a:ahLst/>
              <a:cxnLst/>
              <a:rect l="l" t="t" r="r" b="b"/>
              <a:pathLst>
                <a:path w="18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180" y="15479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799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0" name="Google Shape;2200;p15"/>
            <p:cNvSpPr/>
            <p:nvPr/>
          </p:nvSpPr>
          <p:spPr>
            <a:xfrm>
              <a:off x="3045975" y="3431750"/>
              <a:ext cx="4500" cy="387000"/>
            </a:xfrm>
            <a:custGeom>
              <a:avLst/>
              <a:gdLst/>
              <a:ahLst/>
              <a:cxnLst/>
              <a:rect l="l" t="t" r="r" b="b"/>
              <a:pathLst>
                <a:path w="18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179" y="15479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799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1" name="Google Shape;2201;p15"/>
            <p:cNvSpPr/>
            <p:nvPr/>
          </p:nvSpPr>
          <p:spPr>
            <a:xfrm>
              <a:off x="3020100" y="361527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9" y="1"/>
                  </a:moveTo>
                  <a:cubicBezTo>
                    <a:pt x="160" y="1"/>
                    <a:pt x="1" y="180"/>
                    <a:pt x="1" y="399"/>
                  </a:cubicBezTo>
                  <a:cubicBezTo>
                    <a:pt x="1" y="618"/>
                    <a:pt x="160" y="797"/>
                    <a:pt x="399" y="797"/>
                  </a:cubicBezTo>
                  <a:cubicBezTo>
                    <a:pt x="618" y="797"/>
                    <a:pt x="797" y="618"/>
                    <a:pt x="797" y="399"/>
                  </a:cubicBezTo>
                  <a:cubicBezTo>
                    <a:pt x="797" y="200"/>
                    <a:pt x="618" y="2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2" name="Google Shape;2202;p15"/>
            <p:cNvSpPr/>
            <p:nvPr/>
          </p:nvSpPr>
          <p:spPr>
            <a:xfrm>
              <a:off x="2613725" y="2780925"/>
              <a:ext cx="691425" cy="235500"/>
            </a:xfrm>
            <a:custGeom>
              <a:avLst/>
              <a:gdLst/>
              <a:ahLst/>
              <a:cxnLst/>
              <a:rect l="l" t="t" r="r" b="b"/>
              <a:pathLst>
                <a:path w="27657" h="9420" extrusionOk="0">
                  <a:moveTo>
                    <a:pt x="13711" y="1"/>
                  </a:moveTo>
                  <a:cubicBezTo>
                    <a:pt x="8353" y="1"/>
                    <a:pt x="3221" y="77"/>
                    <a:pt x="2945" y="248"/>
                  </a:cubicBezTo>
                  <a:cubicBezTo>
                    <a:pt x="2348" y="546"/>
                    <a:pt x="597" y="6813"/>
                    <a:pt x="359" y="7490"/>
                  </a:cubicBezTo>
                  <a:cubicBezTo>
                    <a:pt x="1" y="8425"/>
                    <a:pt x="279" y="9420"/>
                    <a:pt x="1353" y="9420"/>
                  </a:cubicBezTo>
                  <a:cubicBezTo>
                    <a:pt x="2787" y="9420"/>
                    <a:pt x="3297" y="5551"/>
                    <a:pt x="5160" y="5551"/>
                  </a:cubicBezTo>
                  <a:cubicBezTo>
                    <a:pt x="5210" y="5551"/>
                    <a:pt x="5261" y="5554"/>
                    <a:pt x="5313" y="5560"/>
                  </a:cubicBezTo>
                  <a:cubicBezTo>
                    <a:pt x="7302" y="5799"/>
                    <a:pt x="6526" y="7908"/>
                    <a:pt x="8158" y="8007"/>
                  </a:cubicBezTo>
                  <a:cubicBezTo>
                    <a:pt x="8179" y="8008"/>
                    <a:pt x="8200" y="8009"/>
                    <a:pt x="8221" y="8009"/>
                  </a:cubicBezTo>
                  <a:cubicBezTo>
                    <a:pt x="9802" y="8009"/>
                    <a:pt x="10544" y="5120"/>
                    <a:pt x="12232" y="5120"/>
                  </a:cubicBezTo>
                  <a:cubicBezTo>
                    <a:pt x="12260" y="5120"/>
                    <a:pt x="12288" y="5121"/>
                    <a:pt x="12316" y="5122"/>
                  </a:cubicBezTo>
                  <a:cubicBezTo>
                    <a:pt x="14087" y="5202"/>
                    <a:pt x="13789" y="6535"/>
                    <a:pt x="15261" y="6535"/>
                  </a:cubicBezTo>
                  <a:cubicBezTo>
                    <a:pt x="16713" y="6535"/>
                    <a:pt x="16654" y="4267"/>
                    <a:pt x="18186" y="4267"/>
                  </a:cubicBezTo>
                  <a:cubicBezTo>
                    <a:pt x="19560" y="4267"/>
                    <a:pt x="19356" y="5993"/>
                    <a:pt x="20937" y="5993"/>
                  </a:cubicBezTo>
                  <a:cubicBezTo>
                    <a:pt x="21095" y="5993"/>
                    <a:pt x="21271" y="5976"/>
                    <a:pt x="21469" y="5938"/>
                  </a:cubicBezTo>
                  <a:cubicBezTo>
                    <a:pt x="23603" y="5527"/>
                    <a:pt x="23425" y="3728"/>
                    <a:pt x="24898" y="3728"/>
                  </a:cubicBezTo>
                  <a:cubicBezTo>
                    <a:pt x="24922" y="3728"/>
                    <a:pt x="24946" y="3729"/>
                    <a:pt x="24970" y="3730"/>
                  </a:cubicBezTo>
                  <a:cubicBezTo>
                    <a:pt x="26434" y="3766"/>
                    <a:pt x="25711" y="6931"/>
                    <a:pt x="27208" y="6931"/>
                  </a:cubicBezTo>
                  <a:cubicBezTo>
                    <a:pt x="27339" y="6931"/>
                    <a:pt x="27488" y="6906"/>
                    <a:pt x="27656" y="6853"/>
                  </a:cubicBezTo>
                  <a:cubicBezTo>
                    <a:pt x="27656" y="6853"/>
                    <a:pt x="26701" y="546"/>
                    <a:pt x="26045" y="248"/>
                  </a:cubicBezTo>
                  <a:cubicBezTo>
                    <a:pt x="25712" y="92"/>
                    <a:pt x="19576" y="1"/>
                    <a:pt x="13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3" name="Google Shape;2203;p15"/>
            <p:cNvSpPr/>
            <p:nvPr/>
          </p:nvSpPr>
          <p:spPr>
            <a:xfrm>
              <a:off x="2792300" y="2926375"/>
              <a:ext cx="42300" cy="39825"/>
            </a:xfrm>
            <a:custGeom>
              <a:avLst/>
              <a:gdLst/>
              <a:ahLst/>
              <a:cxnLst/>
              <a:rect l="l" t="t" r="r" b="b"/>
              <a:pathLst>
                <a:path w="1692" h="1593" extrusionOk="0">
                  <a:moveTo>
                    <a:pt x="20" y="1"/>
                  </a:moveTo>
                  <a:cubicBezTo>
                    <a:pt x="20" y="1"/>
                    <a:pt x="0" y="180"/>
                    <a:pt x="0" y="399"/>
                  </a:cubicBezTo>
                  <a:cubicBezTo>
                    <a:pt x="20" y="637"/>
                    <a:pt x="159" y="976"/>
                    <a:pt x="378" y="1234"/>
                  </a:cubicBezTo>
                  <a:cubicBezTo>
                    <a:pt x="418" y="1294"/>
                    <a:pt x="498" y="1373"/>
                    <a:pt x="577" y="1413"/>
                  </a:cubicBezTo>
                  <a:cubicBezTo>
                    <a:pt x="677" y="1473"/>
                    <a:pt x="756" y="1513"/>
                    <a:pt x="816" y="1533"/>
                  </a:cubicBezTo>
                  <a:cubicBezTo>
                    <a:pt x="915" y="1572"/>
                    <a:pt x="995" y="1592"/>
                    <a:pt x="1075" y="1592"/>
                  </a:cubicBezTo>
                  <a:cubicBezTo>
                    <a:pt x="1174" y="1592"/>
                    <a:pt x="1214" y="1592"/>
                    <a:pt x="1294" y="1572"/>
                  </a:cubicBezTo>
                  <a:cubicBezTo>
                    <a:pt x="1373" y="1533"/>
                    <a:pt x="1413" y="1533"/>
                    <a:pt x="1473" y="1513"/>
                  </a:cubicBezTo>
                  <a:cubicBezTo>
                    <a:pt x="1512" y="1493"/>
                    <a:pt x="1572" y="1473"/>
                    <a:pt x="1592" y="1433"/>
                  </a:cubicBezTo>
                  <a:cubicBezTo>
                    <a:pt x="1672" y="1413"/>
                    <a:pt x="1691" y="1393"/>
                    <a:pt x="1691" y="1393"/>
                  </a:cubicBezTo>
                  <a:lnTo>
                    <a:pt x="1691" y="1393"/>
                  </a:lnTo>
                  <a:cubicBezTo>
                    <a:pt x="1691" y="1393"/>
                    <a:pt x="1652" y="1413"/>
                    <a:pt x="1572" y="1413"/>
                  </a:cubicBezTo>
                  <a:cubicBezTo>
                    <a:pt x="1532" y="1413"/>
                    <a:pt x="1492" y="1433"/>
                    <a:pt x="1453" y="1433"/>
                  </a:cubicBezTo>
                  <a:lnTo>
                    <a:pt x="1294" y="1433"/>
                  </a:lnTo>
                  <a:cubicBezTo>
                    <a:pt x="1234" y="1433"/>
                    <a:pt x="1174" y="1413"/>
                    <a:pt x="1114" y="1413"/>
                  </a:cubicBezTo>
                  <a:cubicBezTo>
                    <a:pt x="1075" y="1413"/>
                    <a:pt x="995" y="1393"/>
                    <a:pt x="955" y="1373"/>
                  </a:cubicBezTo>
                  <a:cubicBezTo>
                    <a:pt x="876" y="1334"/>
                    <a:pt x="816" y="1294"/>
                    <a:pt x="776" y="1274"/>
                  </a:cubicBezTo>
                  <a:cubicBezTo>
                    <a:pt x="717" y="1214"/>
                    <a:pt x="677" y="1194"/>
                    <a:pt x="617" y="1115"/>
                  </a:cubicBezTo>
                  <a:cubicBezTo>
                    <a:pt x="518" y="995"/>
                    <a:pt x="458" y="876"/>
                    <a:pt x="378" y="737"/>
                  </a:cubicBezTo>
                  <a:cubicBezTo>
                    <a:pt x="299" y="598"/>
                    <a:pt x="239" y="478"/>
                    <a:pt x="199" y="379"/>
                  </a:cubicBezTo>
                  <a:cubicBezTo>
                    <a:pt x="100" y="140"/>
                    <a:pt x="20" y="1"/>
                    <a:pt x="20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4" name="Google Shape;2204;p15"/>
            <p:cNvSpPr/>
            <p:nvPr/>
          </p:nvSpPr>
          <p:spPr>
            <a:xfrm>
              <a:off x="2628650" y="2955725"/>
              <a:ext cx="25875" cy="52250"/>
            </a:xfrm>
            <a:custGeom>
              <a:avLst/>
              <a:gdLst/>
              <a:ahLst/>
              <a:cxnLst/>
              <a:rect l="l" t="t" r="r" b="b"/>
              <a:pathLst>
                <a:path w="1035" h="2090" extrusionOk="0">
                  <a:moveTo>
                    <a:pt x="438" y="1"/>
                  </a:moveTo>
                  <a:cubicBezTo>
                    <a:pt x="438" y="1"/>
                    <a:pt x="339" y="120"/>
                    <a:pt x="199" y="339"/>
                  </a:cubicBezTo>
                  <a:cubicBezTo>
                    <a:pt x="100" y="558"/>
                    <a:pt x="0" y="916"/>
                    <a:pt x="60" y="1254"/>
                  </a:cubicBezTo>
                  <a:cubicBezTo>
                    <a:pt x="60" y="1353"/>
                    <a:pt x="80" y="1453"/>
                    <a:pt x="100" y="1533"/>
                  </a:cubicBezTo>
                  <a:cubicBezTo>
                    <a:pt x="140" y="1612"/>
                    <a:pt x="179" y="1692"/>
                    <a:pt x="239" y="1751"/>
                  </a:cubicBezTo>
                  <a:cubicBezTo>
                    <a:pt x="279" y="1831"/>
                    <a:pt x="319" y="1891"/>
                    <a:pt x="398" y="1930"/>
                  </a:cubicBezTo>
                  <a:cubicBezTo>
                    <a:pt x="478" y="1990"/>
                    <a:pt x="538" y="2010"/>
                    <a:pt x="597" y="2030"/>
                  </a:cubicBezTo>
                  <a:cubicBezTo>
                    <a:pt x="677" y="2050"/>
                    <a:pt x="737" y="2090"/>
                    <a:pt x="776" y="2090"/>
                  </a:cubicBezTo>
                  <a:lnTo>
                    <a:pt x="1035" y="2090"/>
                  </a:lnTo>
                  <a:cubicBezTo>
                    <a:pt x="1035" y="2090"/>
                    <a:pt x="995" y="2050"/>
                    <a:pt x="936" y="2030"/>
                  </a:cubicBezTo>
                  <a:cubicBezTo>
                    <a:pt x="876" y="2030"/>
                    <a:pt x="856" y="2010"/>
                    <a:pt x="796" y="1990"/>
                  </a:cubicBezTo>
                  <a:cubicBezTo>
                    <a:pt x="776" y="1990"/>
                    <a:pt x="737" y="1930"/>
                    <a:pt x="677" y="1911"/>
                  </a:cubicBezTo>
                  <a:cubicBezTo>
                    <a:pt x="637" y="1891"/>
                    <a:pt x="597" y="1831"/>
                    <a:pt x="557" y="1791"/>
                  </a:cubicBezTo>
                  <a:cubicBezTo>
                    <a:pt x="498" y="1751"/>
                    <a:pt x="478" y="1692"/>
                    <a:pt x="438" y="1632"/>
                  </a:cubicBezTo>
                  <a:cubicBezTo>
                    <a:pt x="398" y="1592"/>
                    <a:pt x="378" y="1513"/>
                    <a:pt x="359" y="1453"/>
                  </a:cubicBezTo>
                  <a:cubicBezTo>
                    <a:pt x="339" y="1393"/>
                    <a:pt x="299" y="1314"/>
                    <a:pt x="299" y="1234"/>
                  </a:cubicBezTo>
                  <a:cubicBezTo>
                    <a:pt x="279" y="1095"/>
                    <a:pt x="299" y="936"/>
                    <a:pt x="299" y="796"/>
                  </a:cubicBezTo>
                  <a:cubicBezTo>
                    <a:pt x="299" y="637"/>
                    <a:pt x="319" y="518"/>
                    <a:pt x="359" y="398"/>
                  </a:cubicBezTo>
                  <a:cubicBezTo>
                    <a:pt x="398" y="140"/>
                    <a:pt x="438" y="1"/>
                    <a:pt x="438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5" name="Google Shape;2205;p15"/>
            <p:cNvSpPr/>
            <p:nvPr/>
          </p:nvSpPr>
          <p:spPr>
            <a:xfrm>
              <a:off x="2964400" y="2906975"/>
              <a:ext cx="54250" cy="22900"/>
            </a:xfrm>
            <a:custGeom>
              <a:avLst/>
              <a:gdLst/>
              <a:ahLst/>
              <a:cxnLst/>
              <a:rect l="l" t="t" r="r" b="b"/>
              <a:pathLst>
                <a:path w="2170" h="916" extrusionOk="0">
                  <a:moveTo>
                    <a:pt x="2169" y="1"/>
                  </a:moveTo>
                  <a:cubicBezTo>
                    <a:pt x="2169" y="1"/>
                    <a:pt x="2169" y="21"/>
                    <a:pt x="2129" y="100"/>
                  </a:cubicBezTo>
                  <a:cubicBezTo>
                    <a:pt x="2089" y="120"/>
                    <a:pt x="2070" y="140"/>
                    <a:pt x="2050" y="200"/>
                  </a:cubicBezTo>
                  <a:cubicBezTo>
                    <a:pt x="2030" y="239"/>
                    <a:pt x="1970" y="279"/>
                    <a:pt x="1950" y="319"/>
                  </a:cubicBezTo>
                  <a:cubicBezTo>
                    <a:pt x="1930" y="379"/>
                    <a:pt x="1871" y="399"/>
                    <a:pt x="1831" y="438"/>
                  </a:cubicBezTo>
                  <a:cubicBezTo>
                    <a:pt x="1791" y="498"/>
                    <a:pt x="1731" y="518"/>
                    <a:pt x="1672" y="538"/>
                  </a:cubicBezTo>
                  <a:cubicBezTo>
                    <a:pt x="1592" y="598"/>
                    <a:pt x="1552" y="598"/>
                    <a:pt x="1473" y="617"/>
                  </a:cubicBezTo>
                  <a:cubicBezTo>
                    <a:pt x="1393" y="617"/>
                    <a:pt x="1333" y="637"/>
                    <a:pt x="1254" y="637"/>
                  </a:cubicBezTo>
                  <a:cubicBezTo>
                    <a:pt x="1204" y="650"/>
                    <a:pt x="1157" y="654"/>
                    <a:pt x="1110" y="654"/>
                  </a:cubicBezTo>
                  <a:cubicBezTo>
                    <a:pt x="1006" y="654"/>
                    <a:pt x="906" y="631"/>
                    <a:pt x="796" y="617"/>
                  </a:cubicBezTo>
                  <a:cubicBezTo>
                    <a:pt x="657" y="578"/>
                    <a:pt x="538" y="558"/>
                    <a:pt x="398" y="518"/>
                  </a:cubicBezTo>
                  <a:cubicBezTo>
                    <a:pt x="160" y="478"/>
                    <a:pt x="0" y="419"/>
                    <a:pt x="0" y="418"/>
                  </a:cubicBezTo>
                  <a:lnTo>
                    <a:pt x="0" y="418"/>
                  </a:lnTo>
                  <a:cubicBezTo>
                    <a:pt x="0" y="419"/>
                    <a:pt x="100" y="558"/>
                    <a:pt x="359" y="677"/>
                  </a:cubicBezTo>
                  <a:cubicBezTo>
                    <a:pt x="577" y="797"/>
                    <a:pt x="896" y="916"/>
                    <a:pt x="1254" y="916"/>
                  </a:cubicBezTo>
                  <a:cubicBezTo>
                    <a:pt x="1353" y="916"/>
                    <a:pt x="1453" y="896"/>
                    <a:pt x="1532" y="876"/>
                  </a:cubicBezTo>
                  <a:cubicBezTo>
                    <a:pt x="1632" y="856"/>
                    <a:pt x="1692" y="816"/>
                    <a:pt x="1771" y="777"/>
                  </a:cubicBezTo>
                  <a:cubicBezTo>
                    <a:pt x="1831" y="717"/>
                    <a:pt x="1891" y="677"/>
                    <a:pt x="1950" y="598"/>
                  </a:cubicBezTo>
                  <a:cubicBezTo>
                    <a:pt x="1990" y="558"/>
                    <a:pt x="2050" y="498"/>
                    <a:pt x="2070" y="418"/>
                  </a:cubicBezTo>
                  <a:cubicBezTo>
                    <a:pt x="2089" y="359"/>
                    <a:pt x="2149" y="299"/>
                    <a:pt x="2149" y="259"/>
                  </a:cubicBezTo>
                  <a:cubicBezTo>
                    <a:pt x="2169" y="200"/>
                    <a:pt x="2169" y="160"/>
                    <a:pt x="2169" y="120"/>
                  </a:cubicBezTo>
                  <a:lnTo>
                    <a:pt x="2169" y="1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6" name="Google Shape;2206;p15"/>
            <p:cNvSpPr/>
            <p:nvPr/>
          </p:nvSpPr>
          <p:spPr>
            <a:xfrm>
              <a:off x="3112625" y="2898525"/>
              <a:ext cx="59700" cy="18425"/>
            </a:xfrm>
            <a:custGeom>
              <a:avLst/>
              <a:gdLst/>
              <a:ahLst/>
              <a:cxnLst/>
              <a:rect l="l" t="t" r="r" b="b"/>
              <a:pathLst>
                <a:path w="2388" h="737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00" y="140"/>
                    <a:pt x="239" y="299"/>
                  </a:cubicBezTo>
                  <a:cubicBezTo>
                    <a:pt x="438" y="438"/>
                    <a:pt x="737" y="637"/>
                    <a:pt x="1115" y="717"/>
                  </a:cubicBezTo>
                  <a:cubicBezTo>
                    <a:pt x="1214" y="737"/>
                    <a:pt x="1314" y="737"/>
                    <a:pt x="1413" y="737"/>
                  </a:cubicBezTo>
                  <a:cubicBezTo>
                    <a:pt x="1513" y="737"/>
                    <a:pt x="1612" y="737"/>
                    <a:pt x="1712" y="697"/>
                  </a:cubicBezTo>
                  <a:cubicBezTo>
                    <a:pt x="1811" y="657"/>
                    <a:pt x="1891" y="617"/>
                    <a:pt x="1970" y="558"/>
                  </a:cubicBezTo>
                  <a:cubicBezTo>
                    <a:pt x="2030" y="518"/>
                    <a:pt x="2090" y="458"/>
                    <a:pt x="2129" y="418"/>
                  </a:cubicBezTo>
                  <a:cubicBezTo>
                    <a:pt x="2189" y="359"/>
                    <a:pt x="2229" y="319"/>
                    <a:pt x="2269" y="259"/>
                  </a:cubicBezTo>
                  <a:cubicBezTo>
                    <a:pt x="2289" y="219"/>
                    <a:pt x="2308" y="160"/>
                    <a:pt x="2328" y="140"/>
                  </a:cubicBezTo>
                  <a:lnTo>
                    <a:pt x="2388" y="40"/>
                  </a:lnTo>
                  <a:lnTo>
                    <a:pt x="2388" y="40"/>
                  </a:lnTo>
                  <a:cubicBezTo>
                    <a:pt x="2388" y="40"/>
                    <a:pt x="2328" y="60"/>
                    <a:pt x="2289" y="120"/>
                  </a:cubicBezTo>
                  <a:lnTo>
                    <a:pt x="2189" y="219"/>
                  </a:lnTo>
                  <a:cubicBezTo>
                    <a:pt x="2129" y="239"/>
                    <a:pt x="2090" y="259"/>
                    <a:pt x="2030" y="319"/>
                  </a:cubicBezTo>
                  <a:cubicBezTo>
                    <a:pt x="1990" y="359"/>
                    <a:pt x="1930" y="398"/>
                    <a:pt x="1871" y="418"/>
                  </a:cubicBezTo>
                  <a:cubicBezTo>
                    <a:pt x="1811" y="458"/>
                    <a:pt x="1731" y="458"/>
                    <a:pt x="1672" y="498"/>
                  </a:cubicBezTo>
                  <a:cubicBezTo>
                    <a:pt x="1632" y="508"/>
                    <a:pt x="1592" y="508"/>
                    <a:pt x="1552" y="508"/>
                  </a:cubicBezTo>
                  <a:cubicBezTo>
                    <a:pt x="1513" y="508"/>
                    <a:pt x="1473" y="508"/>
                    <a:pt x="1433" y="518"/>
                  </a:cubicBezTo>
                  <a:cubicBezTo>
                    <a:pt x="1373" y="518"/>
                    <a:pt x="1294" y="518"/>
                    <a:pt x="1214" y="498"/>
                  </a:cubicBezTo>
                  <a:cubicBezTo>
                    <a:pt x="1075" y="458"/>
                    <a:pt x="916" y="418"/>
                    <a:pt x="776" y="359"/>
                  </a:cubicBezTo>
                  <a:cubicBezTo>
                    <a:pt x="617" y="319"/>
                    <a:pt x="498" y="239"/>
                    <a:pt x="378" y="199"/>
                  </a:cubicBezTo>
                  <a:cubicBezTo>
                    <a:pt x="140" y="6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7" name="Google Shape;2207;p15"/>
            <p:cNvSpPr/>
            <p:nvPr/>
          </p:nvSpPr>
          <p:spPr>
            <a:xfrm>
              <a:off x="3281250" y="2917425"/>
              <a:ext cx="15450" cy="25900"/>
            </a:xfrm>
            <a:custGeom>
              <a:avLst/>
              <a:gdLst/>
              <a:ahLst/>
              <a:cxnLst/>
              <a:rect l="l" t="t" r="r" b="b"/>
              <a:pathLst>
                <a:path w="618" h="1036" extrusionOk="0">
                  <a:moveTo>
                    <a:pt x="60" y="0"/>
                  </a:moveTo>
                  <a:cubicBezTo>
                    <a:pt x="60" y="0"/>
                    <a:pt x="40" y="80"/>
                    <a:pt x="20" y="239"/>
                  </a:cubicBezTo>
                  <a:cubicBezTo>
                    <a:pt x="0" y="359"/>
                    <a:pt x="0" y="538"/>
                    <a:pt x="40" y="697"/>
                  </a:cubicBezTo>
                  <a:cubicBezTo>
                    <a:pt x="40" y="757"/>
                    <a:pt x="60" y="776"/>
                    <a:pt x="100" y="836"/>
                  </a:cubicBezTo>
                  <a:lnTo>
                    <a:pt x="199" y="936"/>
                  </a:lnTo>
                  <a:cubicBezTo>
                    <a:pt x="219" y="956"/>
                    <a:pt x="239" y="995"/>
                    <a:pt x="299" y="995"/>
                  </a:cubicBezTo>
                  <a:cubicBezTo>
                    <a:pt x="319" y="995"/>
                    <a:pt x="358" y="1035"/>
                    <a:pt x="398" y="1035"/>
                  </a:cubicBezTo>
                  <a:lnTo>
                    <a:pt x="617" y="1035"/>
                  </a:lnTo>
                  <a:cubicBezTo>
                    <a:pt x="617" y="1035"/>
                    <a:pt x="597" y="995"/>
                    <a:pt x="557" y="995"/>
                  </a:cubicBezTo>
                  <a:cubicBezTo>
                    <a:pt x="537" y="975"/>
                    <a:pt x="518" y="975"/>
                    <a:pt x="498" y="975"/>
                  </a:cubicBezTo>
                  <a:cubicBezTo>
                    <a:pt x="458" y="975"/>
                    <a:pt x="438" y="956"/>
                    <a:pt x="418" y="956"/>
                  </a:cubicBezTo>
                  <a:cubicBezTo>
                    <a:pt x="398" y="936"/>
                    <a:pt x="358" y="936"/>
                    <a:pt x="339" y="896"/>
                  </a:cubicBezTo>
                  <a:lnTo>
                    <a:pt x="259" y="816"/>
                  </a:lnTo>
                  <a:cubicBezTo>
                    <a:pt x="219" y="796"/>
                    <a:pt x="219" y="776"/>
                    <a:pt x="199" y="757"/>
                  </a:cubicBezTo>
                  <a:cubicBezTo>
                    <a:pt x="159" y="717"/>
                    <a:pt x="140" y="697"/>
                    <a:pt x="140" y="657"/>
                  </a:cubicBezTo>
                  <a:cubicBezTo>
                    <a:pt x="120" y="577"/>
                    <a:pt x="120" y="498"/>
                    <a:pt x="100" y="438"/>
                  </a:cubicBezTo>
                  <a:cubicBezTo>
                    <a:pt x="60" y="359"/>
                    <a:pt x="60" y="299"/>
                    <a:pt x="60" y="219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8" name="Google Shape;2208;p15"/>
            <p:cNvSpPr/>
            <p:nvPr/>
          </p:nvSpPr>
          <p:spPr>
            <a:xfrm>
              <a:off x="2732600" y="3138275"/>
              <a:ext cx="114425" cy="172125"/>
            </a:xfrm>
            <a:custGeom>
              <a:avLst/>
              <a:gdLst/>
              <a:ahLst/>
              <a:cxnLst/>
              <a:rect l="l" t="t" r="r" b="b"/>
              <a:pathLst>
                <a:path w="4577" h="6885" extrusionOk="0">
                  <a:moveTo>
                    <a:pt x="1" y="0"/>
                  </a:moveTo>
                  <a:lnTo>
                    <a:pt x="1" y="6885"/>
                  </a:lnTo>
                  <a:lnTo>
                    <a:pt x="4577" y="6885"/>
                  </a:lnTo>
                  <a:lnTo>
                    <a:pt x="4577" y="0"/>
                  </a:ln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09" name="Google Shape;2209;p15"/>
            <p:cNvSpPr/>
            <p:nvPr/>
          </p:nvSpPr>
          <p:spPr>
            <a:xfrm>
              <a:off x="2727625" y="3132800"/>
              <a:ext cx="126375" cy="184075"/>
            </a:xfrm>
            <a:custGeom>
              <a:avLst/>
              <a:gdLst/>
              <a:ahLst/>
              <a:cxnLst/>
              <a:rect l="l" t="t" r="r" b="b"/>
              <a:pathLst>
                <a:path w="5055" h="7363" extrusionOk="0">
                  <a:moveTo>
                    <a:pt x="2289" y="518"/>
                  </a:moveTo>
                  <a:lnTo>
                    <a:pt x="2289" y="3403"/>
                  </a:lnTo>
                  <a:lnTo>
                    <a:pt x="558" y="3403"/>
                  </a:lnTo>
                  <a:lnTo>
                    <a:pt x="558" y="518"/>
                  </a:lnTo>
                  <a:close/>
                  <a:moveTo>
                    <a:pt x="4557" y="518"/>
                  </a:moveTo>
                  <a:lnTo>
                    <a:pt x="4557" y="3403"/>
                  </a:lnTo>
                  <a:lnTo>
                    <a:pt x="2806" y="3403"/>
                  </a:lnTo>
                  <a:lnTo>
                    <a:pt x="2806" y="518"/>
                  </a:lnTo>
                  <a:close/>
                  <a:moveTo>
                    <a:pt x="2289" y="3960"/>
                  </a:moveTo>
                  <a:lnTo>
                    <a:pt x="2289" y="6845"/>
                  </a:lnTo>
                  <a:lnTo>
                    <a:pt x="558" y="6845"/>
                  </a:lnTo>
                  <a:lnTo>
                    <a:pt x="558" y="3960"/>
                  </a:lnTo>
                  <a:close/>
                  <a:moveTo>
                    <a:pt x="4557" y="3960"/>
                  </a:moveTo>
                  <a:lnTo>
                    <a:pt x="4557" y="6845"/>
                  </a:lnTo>
                  <a:lnTo>
                    <a:pt x="2806" y="6845"/>
                  </a:lnTo>
                  <a:lnTo>
                    <a:pt x="2806" y="3960"/>
                  </a:lnTo>
                  <a:close/>
                  <a:moveTo>
                    <a:pt x="1" y="1"/>
                  </a:moveTo>
                  <a:lnTo>
                    <a:pt x="1" y="7362"/>
                  </a:lnTo>
                  <a:lnTo>
                    <a:pt x="5054" y="7362"/>
                  </a:lnTo>
                  <a:lnTo>
                    <a:pt x="50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0" name="Google Shape;2210;p15"/>
            <p:cNvSpPr/>
            <p:nvPr/>
          </p:nvSpPr>
          <p:spPr>
            <a:xfrm>
              <a:off x="2700275" y="3294250"/>
              <a:ext cx="178775" cy="29575"/>
            </a:xfrm>
            <a:custGeom>
              <a:avLst/>
              <a:gdLst/>
              <a:ahLst/>
              <a:cxnLst/>
              <a:rect l="l" t="t" r="r" b="b"/>
              <a:pathLst>
                <a:path w="7151" h="1183" extrusionOk="0">
                  <a:moveTo>
                    <a:pt x="6595" y="1"/>
                  </a:moveTo>
                  <a:cubicBezTo>
                    <a:pt x="6208" y="1"/>
                    <a:pt x="5706" y="127"/>
                    <a:pt x="5432" y="248"/>
                  </a:cubicBezTo>
                  <a:cubicBezTo>
                    <a:pt x="5243" y="331"/>
                    <a:pt x="5077" y="368"/>
                    <a:pt x="4905" y="368"/>
                  </a:cubicBezTo>
                  <a:cubicBezTo>
                    <a:pt x="4623" y="368"/>
                    <a:pt x="4324" y="269"/>
                    <a:pt x="3880" y="108"/>
                  </a:cubicBezTo>
                  <a:cubicBezTo>
                    <a:pt x="3702" y="39"/>
                    <a:pt x="3540" y="12"/>
                    <a:pt x="3386" y="12"/>
                  </a:cubicBezTo>
                  <a:cubicBezTo>
                    <a:pt x="2920" y="12"/>
                    <a:pt x="2528" y="262"/>
                    <a:pt x="1990" y="367"/>
                  </a:cubicBezTo>
                  <a:cubicBezTo>
                    <a:pt x="1904" y="386"/>
                    <a:pt x="1824" y="394"/>
                    <a:pt x="1748" y="394"/>
                  </a:cubicBezTo>
                  <a:cubicBezTo>
                    <a:pt x="1294" y="394"/>
                    <a:pt x="1013" y="99"/>
                    <a:pt x="695" y="99"/>
                  </a:cubicBezTo>
                  <a:cubicBezTo>
                    <a:pt x="625" y="99"/>
                    <a:pt x="554" y="113"/>
                    <a:pt x="478" y="148"/>
                  </a:cubicBezTo>
                  <a:cubicBezTo>
                    <a:pt x="0" y="387"/>
                    <a:pt x="1095" y="1183"/>
                    <a:pt x="1095" y="1183"/>
                  </a:cubicBezTo>
                  <a:lnTo>
                    <a:pt x="3641" y="1183"/>
                  </a:lnTo>
                  <a:lnTo>
                    <a:pt x="3641" y="1163"/>
                  </a:lnTo>
                  <a:lnTo>
                    <a:pt x="6148" y="1163"/>
                  </a:lnTo>
                  <a:cubicBezTo>
                    <a:pt x="6148" y="1163"/>
                    <a:pt x="7044" y="844"/>
                    <a:pt x="7123" y="327"/>
                  </a:cubicBezTo>
                  <a:cubicBezTo>
                    <a:pt x="7150" y="85"/>
                    <a:pt x="6911" y="1"/>
                    <a:pt x="65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1" name="Google Shape;2211;p15"/>
            <p:cNvSpPr/>
            <p:nvPr/>
          </p:nvSpPr>
          <p:spPr>
            <a:xfrm>
              <a:off x="2766425" y="3298925"/>
              <a:ext cx="35350" cy="8050"/>
            </a:xfrm>
            <a:custGeom>
              <a:avLst/>
              <a:gdLst/>
              <a:ahLst/>
              <a:cxnLst/>
              <a:rect l="l" t="t" r="r" b="b"/>
              <a:pathLst>
                <a:path w="1414" h="322" extrusionOk="0">
                  <a:moveTo>
                    <a:pt x="717" y="1"/>
                  </a:moveTo>
                  <a:cubicBezTo>
                    <a:pt x="617" y="1"/>
                    <a:pt x="518" y="21"/>
                    <a:pt x="418" y="41"/>
                  </a:cubicBezTo>
                  <a:cubicBezTo>
                    <a:pt x="339" y="61"/>
                    <a:pt x="259" y="100"/>
                    <a:pt x="200" y="140"/>
                  </a:cubicBezTo>
                  <a:cubicBezTo>
                    <a:pt x="40" y="240"/>
                    <a:pt x="1" y="319"/>
                    <a:pt x="1" y="319"/>
                  </a:cubicBezTo>
                  <a:cubicBezTo>
                    <a:pt x="1" y="319"/>
                    <a:pt x="100" y="299"/>
                    <a:pt x="239" y="299"/>
                  </a:cubicBezTo>
                  <a:cubicBezTo>
                    <a:pt x="359" y="260"/>
                    <a:pt x="538" y="240"/>
                    <a:pt x="717" y="240"/>
                  </a:cubicBezTo>
                  <a:lnTo>
                    <a:pt x="956" y="240"/>
                  </a:lnTo>
                  <a:cubicBezTo>
                    <a:pt x="1035" y="240"/>
                    <a:pt x="1115" y="260"/>
                    <a:pt x="1194" y="260"/>
                  </a:cubicBezTo>
                  <a:cubicBezTo>
                    <a:pt x="1295" y="293"/>
                    <a:pt x="1381" y="312"/>
                    <a:pt x="1406" y="318"/>
                  </a:cubicBezTo>
                  <a:lnTo>
                    <a:pt x="1406" y="318"/>
                  </a:lnTo>
                  <a:cubicBezTo>
                    <a:pt x="1387" y="299"/>
                    <a:pt x="1330" y="220"/>
                    <a:pt x="1234" y="140"/>
                  </a:cubicBezTo>
                  <a:cubicBezTo>
                    <a:pt x="1214" y="120"/>
                    <a:pt x="1194" y="100"/>
                    <a:pt x="1135" y="61"/>
                  </a:cubicBezTo>
                  <a:cubicBezTo>
                    <a:pt x="1115" y="41"/>
                    <a:pt x="1055" y="21"/>
                    <a:pt x="1015" y="21"/>
                  </a:cubicBezTo>
                  <a:cubicBezTo>
                    <a:pt x="916" y="1"/>
                    <a:pt x="816" y="1"/>
                    <a:pt x="717" y="1"/>
                  </a:cubicBezTo>
                  <a:close/>
                  <a:moveTo>
                    <a:pt x="1406" y="318"/>
                  </a:moveTo>
                  <a:cubicBezTo>
                    <a:pt x="1409" y="320"/>
                    <a:pt x="1411" y="322"/>
                    <a:pt x="1412" y="322"/>
                  </a:cubicBezTo>
                  <a:cubicBezTo>
                    <a:pt x="1413" y="322"/>
                    <a:pt x="1413" y="321"/>
                    <a:pt x="1413" y="319"/>
                  </a:cubicBezTo>
                  <a:cubicBezTo>
                    <a:pt x="1413" y="319"/>
                    <a:pt x="1411" y="319"/>
                    <a:pt x="1406" y="3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2" name="Google Shape;2212;p15"/>
            <p:cNvSpPr/>
            <p:nvPr/>
          </p:nvSpPr>
          <p:spPr>
            <a:xfrm>
              <a:off x="2842525" y="3298325"/>
              <a:ext cx="28375" cy="8600"/>
            </a:xfrm>
            <a:custGeom>
              <a:avLst/>
              <a:gdLst/>
              <a:ahLst/>
              <a:cxnLst/>
              <a:rect l="l" t="t" r="r" b="b"/>
              <a:pathLst>
                <a:path w="1135" h="344" extrusionOk="0">
                  <a:moveTo>
                    <a:pt x="764" y="0"/>
                  </a:moveTo>
                  <a:cubicBezTo>
                    <a:pt x="687" y="0"/>
                    <a:pt x="608" y="15"/>
                    <a:pt x="538" y="45"/>
                  </a:cubicBezTo>
                  <a:cubicBezTo>
                    <a:pt x="379" y="65"/>
                    <a:pt x="259" y="144"/>
                    <a:pt x="160" y="224"/>
                  </a:cubicBezTo>
                  <a:cubicBezTo>
                    <a:pt x="60" y="284"/>
                    <a:pt x="1" y="343"/>
                    <a:pt x="1" y="343"/>
                  </a:cubicBezTo>
                  <a:cubicBezTo>
                    <a:pt x="1" y="343"/>
                    <a:pt x="80" y="323"/>
                    <a:pt x="180" y="303"/>
                  </a:cubicBezTo>
                  <a:cubicBezTo>
                    <a:pt x="299" y="284"/>
                    <a:pt x="439" y="264"/>
                    <a:pt x="578" y="204"/>
                  </a:cubicBezTo>
                  <a:cubicBezTo>
                    <a:pt x="657" y="184"/>
                    <a:pt x="697" y="184"/>
                    <a:pt x="777" y="164"/>
                  </a:cubicBezTo>
                  <a:cubicBezTo>
                    <a:pt x="856" y="164"/>
                    <a:pt x="896" y="144"/>
                    <a:pt x="956" y="144"/>
                  </a:cubicBezTo>
                  <a:lnTo>
                    <a:pt x="1035" y="144"/>
                  </a:lnTo>
                  <a:cubicBezTo>
                    <a:pt x="1055" y="164"/>
                    <a:pt x="1075" y="164"/>
                    <a:pt x="1075" y="164"/>
                  </a:cubicBezTo>
                  <a:cubicBezTo>
                    <a:pt x="1095" y="184"/>
                    <a:pt x="1135" y="184"/>
                    <a:pt x="1135" y="184"/>
                  </a:cubicBezTo>
                  <a:cubicBezTo>
                    <a:pt x="1135" y="184"/>
                    <a:pt x="1135" y="164"/>
                    <a:pt x="1095" y="144"/>
                  </a:cubicBezTo>
                  <a:cubicBezTo>
                    <a:pt x="1095" y="124"/>
                    <a:pt x="1075" y="124"/>
                    <a:pt x="1055" y="85"/>
                  </a:cubicBezTo>
                  <a:cubicBezTo>
                    <a:pt x="1035" y="65"/>
                    <a:pt x="996" y="65"/>
                    <a:pt x="976" y="45"/>
                  </a:cubicBezTo>
                  <a:cubicBezTo>
                    <a:pt x="916" y="15"/>
                    <a:pt x="841" y="0"/>
                    <a:pt x="7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3" name="Google Shape;2213;p15"/>
            <p:cNvSpPr/>
            <p:nvPr/>
          </p:nvSpPr>
          <p:spPr>
            <a:xfrm>
              <a:off x="2717175" y="3301125"/>
              <a:ext cx="17950" cy="5800"/>
            </a:xfrm>
            <a:custGeom>
              <a:avLst/>
              <a:gdLst/>
              <a:ahLst/>
              <a:cxnLst/>
              <a:rect l="l" t="t" r="r" b="b"/>
              <a:pathLst>
                <a:path w="718" h="232" extrusionOk="0">
                  <a:moveTo>
                    <a:pt x="180" y="1"/>
                  </a:moveTo>
                  <a:cubicBezTo>
                    <a:pt x="140" y="1"/>
                    <a:pt x="104" y="9"/>
                    <a:pt x="81" y="32"/>
                  </a:cubicBezTo>
                  <a:cubicBezTo>
                    <a:pt x="41" y="32"/>
                    <a:pt x="21" y="52"/>
                    <a:pt x="21" y="52"/>
                  </a:cubicBezTo>
                  <a:lnTo>
                    <a:pt x="1" y="72"/>
                  </a:lnTo>
                  <a:lnTo>
                    <a:pt x="1" y="112"/>
                  </a:lnTo>
                  <a:cubicBezTo>
                    <a:pt x="1" y="112"/>
                    <a:pt x="21" y="112"/>
                    <a:pt x="21" y="72"/>
                  </a:cubicBezTo>
                  <a:lnTo>
                    <a:pt x="100" y="72"/>
                  </a:lnTo>
                  <a:cubicBezTo>
                    <a:pt x="120" y="72"/>
                    <a:pt x="180" y="72"/>
                    <a:pt x="220" y="112"/>
                  </a:cubicBezTo>
                  <a:cubicBezTo>
                    <a:pt x="279" y="112"/>
                    <a:pt x="319" y="132"/>
                    <a:pt x="339" y="152"/>
                  </a:cubicBezTo>
                  <a:cubicBezTo>
                    <a:pt x="439" y="172"/>
                    <a:pt x="538" y="211"/>
                    <a:pt x="618" y="231"/>
                  </a:cubicBezTo>
                  <a:cubicBezTo>
                    <a:pt x="638" y="225"/>
                    <a:pt x="655" y="222"/>
                    <a:pt x="670" y="222"/>
                  </a:cubicBezTo>
                  <a:cubicBezTo>
                    <a:pt x="700" y="222"/>
                    <a:pt x="717" y="231"/>
                    <a:pt x="717" y="231"/>
                  </a:cubicBezTo>
                  <a:cubicBezTo>
                    <a:pt x="717" y="231"/>
                    <a:pt x="697" y="172"/>
                    <a:pt x="618" y="152"/>
                  </a:cubicBezTo>
                  <a:cubicBezTo>
                    <a:pt x="538" y="112"/>
                    <a:pt x="478" y="52"/>
                    <a:pt x="379" y="32"/>
                  </a:cubicBezTo>
                  <a:cubicBezTo>
                    <a:pt x="319" y="20"/>
                    <a:pt x="243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4" name="Google Shape;2214;p15"/>
            <p:cNvSpPr/>
            <p:nvPr/>
          </p:nvSpPr>
          <p:spPr>
            <a:xfrm>
              <a:off x="3105650" y="3138275"/>
              <a:ext cx="114925" cy="172125"/>
            </a:xfrm>
            <a:custGeom>
              <a:avLst/>
              <a:gdLst/>
              <a:ahLst/>
              <a:cxnLst/>
              <a:rect l="l" t="t" r="r" b="b"/>
              <a:pathLst>
                <a:path w="4597" h="6885" extrusionOk="0">
                  <a:moveTo>
                    <a:pt x="1" y="0"/>
                  </a:moveTo>
                  <a:lnTo>
                    <a:pt x="1" y="6885"/>
                  </a:lnTo>
                  <a:lnTo>
                    <a:pt x="4597" y="6885"/>
                  </a:lnTo>
                  <a:lnTo>
                    <a:pt x="459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5" name="Google Shape;2215;p15"/>
            <p:cNvSpPr/>
            <p:nvPr/>
          </p:nvSpPr>
          <p:spPr>
            <a:xfrm>
              <a:off x="3100675" y="3132800"/>
              <a:ext cx="126375" cy="184075"/>
            </a:xfrm>
            <a:custGeom>
              <a:avLst/>
              <a:gdLst/>
              <a:ahLst/>
              <a:cxnLst/>
              <a:rect l="l" t="t" r="r" b="b"/>
              <a:pathLst>
                <a:path w="5055" h="7363" extrusionOk="0">
                  <a:moveTo>
                    <a:pt x="2289" y="518"/>
                  </a:moveTo>
                  <a:lnTo>
                    <a:pt x="2289" y="3403"/>
                  </a:lnTo>
                  <a:lnTo>
                    <a:pt x="558" y="3403"/>
                  </a:lnTo>
                  <a:lnTo>
                    <a:pt x="558" y="518"/>
                  </a:lnTo>
                  <a:close/>
                  <a:moveTo>
                    <a:pt x="4557" y="518"/>
                  </a:moveTo>
                  <a:lnTo>
                    <a:pt x="4557" y="3403"/>
                  </a:lnTo>
                  <a:lnTo>
                    <a:pt x="2806" y="3403"/>
                  </a:lnTo>
                  <a:lnTo>
                    <a:pt x="2806" y="518"/>
                  </a:lnTo>
                  <a:close/>
                  <a:moveTo>
                    <a:pt x="2289" y="3960"/>
                  </a:moveTo>
                  <a:lnTo>
                    <a:pt x="2289" y="6845"/>
                  </a:lnTo>
                  <a:lnTo>
                    <a:pt x="558" y="6845"/>
                  </a:lnTo>
                  <a:lnTo>
                    <a:pt x="558" y="3960"/>
                  </a:lnTo>
                  <a:close/>
                  <a:moveTo>
                    <a:pt x="4557" y="3960"/>
                  </a:moveTo>
                  <a:lnTo>
                    <a:pt x="4557" y="6845"/>
                  </a:lnTo>
                  <a:lnTo>
                    <a:pt x="2806" y="6845"/>
                  </a:lnTo>
                  <a:lnTo>
                    <a:pt x="2806" y="3960"/>
                  </a:lnTo>
                  <a:close/>
                  <a:moveTo>
                    <a:pt x="1" y="1"/>
                  </a:moveTo>
                  <a:lnTo>
                    <a:pt x="1" y="7362"/>
                  </a:lnTo>
                  <a:lnTo>
                    <a:pt x="5055" y="7362"/>
                  </a:lnTo>
                  <a:lnTo>
                    <a:pt x="50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6" name="Google Shape;2216;p15"/>
            <p:cNvSpPr/>
            <p:nvPr/>
          </p:nvSpPr>
          <p:spPr>
            <a:xfrm>
              <a:off x="3073325" y="3294250"/>
              <a:ext cx="178775" cy="29575"/>
            </a:xfrm>
            <a:custGeom>
              <a:avLst/>
              <a:gdLst/>
              <a:ahLst/>
              <a:cxnLst/>
              <a:rect l="l" t="t" r="r" b="b"/>
              <a:pathLst>
                <a:path w="7151" h="1183" extrusionOk="0">
                  <a:moveTo>
                    <a:pt x="6595" y="1"/>
                  </a:moveTo>
                  <a:cubicBezTo>
                    <a:pt x="6208" y="1"/>
                    <a:pt x="5706" y="127"/>
                    <a:pt x="5432" y="248"/>
                  </a:cubicBezTo>
                  <a:cubicBezTo>
                    <a:pt x="5243" y="331"/>
                    <a:pt x="5077" y="368"/>
                    <a:pt x="4905" y="368"/>
                  </a:cubicBezTo>
                  <a:cubicBezTo>
                    <a:pt x="4623" y="368"/>
                    <a:pt x="4325" y="269"/>
                    <a:pt x="3880" y="108"/>
                  </a:cubicBezTo>
                  <a:cubicBezTo>
                    <a:pt x="3702" y="39"/>
                    <a:pt x="3540" y="12"/>
                    <a:pt x="3386" y="12"/>
                  </a:cubicBezTo>
                  <a:cubicBezTo>
                    <a:pt x="2921" y="12"/>
                    <a:pt x="2528" y="262"/>
                    <a:pt x="1990" y="367"/>
                  </a:cubicBezTo>
                  <a:cubicBezTo>
                    <a:pt x="1904" y="386"/>
                    <a:pt x="1824" y="394"/>
                    <a:pt x="1748" y="394"/>
                  </a:cubicBezTo>
                  <a:cubicBezTo>
                    <a:pt x="1295" y="394"/>
                    <a:pt x="1013" y="99"/>
                    <a:pt x="695" y="99"/>
                  </a:cubicBezTo>
                  <a:cubicBezTo>
                    <a:pt x="625" y="99"/>
                    <a:pt x="554" y="113"/>
                    <a:pt x="478" y="148"/>
                  </a:cubicBezTo>
                  <a:cubicBezTo>
                    <a:pt x="1" y="387"/>
                    <a:pt x="1095" y="1183"/>
                    <a:pt x="1095" y="1183"/>
                  </a:cubicBezTo>
                  <a:lnTo>
                    <a:pt x="3642" y="1183"/>
                  </a:lnTo>
                  <a:lnTo>
                    <a:pt x="3642" y="1163"/>
                  </a:lnTo>
                  <a:lnTo>
                    <a:pt x="6149" y="1163"/>
                  </a:lnTo>
                  <a:cubicBezTo>
                    <a:pt x="6149" y="1163"/>
                    <a:pt x="7044" y="864"/>
                    <a:pt x="7124" y="327"/>
                  </a:cubicBezTo>
                  <a:cubicBezTo>
                    <a:pt x="7150" y="85"/>
                    <a:pt x="6911" y="1"/>
                    <a:pt x="65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7" name="Google Shape;2217;p15"/>
            <p:cNvSpPr/>
            <p:nvPr/>
          </p:nvSpPr>
          <p:spPr>
            <a:xfrm>
              <a:off x="3137000" y="3298925"/>
              <a:ext cx="35325" cy="8050"/>
            </a:xfrm>
            <a:custGeom>
              <a:avLst/>
              <a:gdLst/>
              <a:ahLst/>
              <a:cxnLst/>
              <a:rect l="l" t="t" r="r" b="b"/>
              <a:pathLst>
                <a:path w="1413" h="322" extrusionOk="0">
                  <a:moveTo>
                    <a:pt x="717" y="1"/>
                  </a:moveTo>
                  <a:cubicBezTo>
                    <a:pt x="617" y="1"/>
                    <a:pt x="518" y="21"/>
                    <a:pt x="418" y="41"/>
                  </a:cubicBezTo>
                  <a:cubicBezTo>
                    <a:pt x="339" y="61"/>
                    <a:pt x="259" y="100"/>
                    <a:pt x="199" y="140"/>
                  </a:cubicBezTo>
                  <a:cubicBezTo>
                    <a:pt x="40" y="240"/>
                    <a:pt x="0" y="319"/>
                    <a:pt x="0" y="319"/>
                  </a:cubicBezTo>
                  <a:cubicBezTo>
                    <a:pt x="0" y="319"/>
                    <a:pt x="100" y="319"/>
                    <a:pt x="239" y="299"/>
                  </a:cubicBezTo>
                  <a:cubicBezTo>
                    <a:pt x="359" y="260"/>
                    <a:pt x="538" y="240"/>
                    <a:pt x="717" y="240"/>
                  </a:cubicBezTo>
                  <a:lnTo>
                    <a:pt x="955" y="240"/>
                  </a:lnTo>
                  <a:cubicBezTo>
                    <a:pt x="1035" y="240"/>
                    <a:pt x="1115" y="260"/>
                    <a:pt x="1174" y="260"/>
                  </a:cubicBezTo>
                  <a:cubicBezTo>
                    <a:pt x="1292" y="293"/>
                    <a:pt x="1381" y="312"/>
                    <a:pt x="1406" y="318"/>
                  </a:cubicBezTo>
                  <a:lnTo>
                    <a:pt x="1406" y="318"/>
                  </a:lnTo>
                  <a:cubicBezTo>
                    <a:pt x="1387" y="299"/>
                    <a:pt x="1329" y="220"/>
                    <a:pt x="1234" y="140"/>
                  </a:cubicBezTo>
                  <a:cubicBezTo>
                    <a:pt x="1214" y="120"/>
                    <a:pt x="1174" y="100"/>
                    <a:pt x="1134" y="61"/>
                  </a:cubicBezTo>
                  <a:cubicBezTo>
                    <a:pt x="1115" y="41"/>
                    <a:pt x="1055" y="21"/>
                    <a:pt x="1015" y="21"/>
                  </a:cubicBezTo>
                  <a:cubicBezTo>
                    <a:pt x="916" y="1"/>
                    <a:pt x="816" y="1"/>
                    <a:pt x="717" y="1"/>
                  </a:cubicBezTo>
                  <a:close/>
                  <a:moveTo>
                    <a:pt x="1406" y="318"/>
                  </a:moveTo>
                  <a:cubicBezTo>
                    <a:pt x="1409" y="320"/>
                    <a:pt x="1410" y="322"/>
                    <a:pt x="1412" y="322"/>
                  </a:cubicBezTo>
                  <a:cubicBezTo>
                    <a:pt x="1413" y="322"/>
                    <a:pt x="1413" y="321"/>
                    <a:pt x="1413" y="319"/>
                  </a:cubicBezTo>
                  <a:cubicBezTo>
                    <a:pt x="1413" y="319"/>
                    <a:pt x="1411" y="319"/>
                    <a:pt x="1406" y="3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8" name="Google Shape;2218;p15"/>
            <p:cNvSpPr/>
            <p:nvPr/>
          </p:nvSpPr>
          <p:spPr>
            <a:xfrm>
              <a:off x="3213100" y="3298325"/>
              <a:ext cx="28375" cy="8600"/>
            </a:xfrm>
            <a:custGeom>
              <a:avLst/>
              <a:gdLst/>
              <a:ahLst/>
              <a:cxnLst/>
              <a:rect l="l" t="t" r="r" b="b"/>
              <a:pathLst>
                <a:path w="1135" h="344" extrusionOk="0">
                  <a:moveTo>
                    <a:pt x="764" y="0"/>
                  </a:moveTo>
                  <a:cubicBezTo>
                    <a:pt x="687" y="0"/>
                    <a:pt x="607" y="15"/>
                    <a:pt x="538" y="45"/>
                  </a:cubicBezTo>
                  <a:cubicBezTo>
                    <a:pt x="379" y="65"/>
                    <a:pt x="259" y="144"/>
                    <a:pt x="160" y="224"/>
                  </a:cubicBezTo>
                  <a:cubicBezTo>
                    <a:pt x="60" y="284"/>
                    <a:pt x="0" y="343"/>
                    <a:pt x="0" y="343"/>
                  </a:cubicBezTo>
                  <a:cubicBezTo>
                    <a:pt x="0" y="343"/>
                    <a:pt x="80" y="343"/>
                    <a:pt x="180" y="303"/>
                  </a:cubicBezTo>
                  <a:cubicBezTo>
                    <a:pt x="299" y="284"/>
                    <a:pt x="438" y="264"/>
                    <a:pt x="577" y="204"/>
                  </a:cubicBezTo>
                  <a:cubicBezTo>
                    <a:pt x="657" y="184"/>
                    <a:pt x="697" y="184"/>
                    <a:pt x="776" y="164"/>
                  </a:cubicBezTo>
                  <a:cubicBezTo>
                    <a:pt x="856" y="164"/>
                    <a:pt x="896" y="144"/>
                    <a:pt x="956" y="144"/>
                  </a:cubicBezTo>
                  <a:lnTo>
                    <a:pt x="1035" y="144"/>
                  </a:lnTo>
                  <a:cubicBezTo>
                    <a:pt x="1055" y="164"/>
                    <a:pt x="1075" y="164"/>
                    <a:pt x="1075" y="164"/>
                  </a:cubicBezTo>
                  <a:cubicBezTo>
                    <a:pt x="1095" y="184"/>
                    <a:pt x="1135" y="184"/>
                    <a:pt x="1135" y="184"/>
                  </a:cubicBezTo>
                  <a:cubicBezTo>
                    <a:pt x="1135" y="184"/>
                    <a:pt x="1135" y="164"/>
                    <a:pt x="1095" y="144"/>
                  </a:cubicBezTo>
                  <a:cubicBezTo>
                    <a:pt x="1095" y="124"/>
                    <a:pt x="1075" y="124"/>
                    <a:pt x="1055" y="85"/>
                  </a:cubicBezTo>
                  <a:cubicBezTo>
                    <a:pt x="1035" y="65"/>
                    <a:pt x="995" y="65"/>
                    <a:pt x="975" y="45"/>
                  </a:cubicBezTo>
                  <a:cubicBezTo>
                    <a:pt x="916" y="15"/>
                    <a:pt x="841" y="0"/>
                    <a:pt x="7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19" name="Google Shape;2219;p15"/>
            <p:cNvSpPr/>
            <p:nvPr/>
          </p:nvSpPr>
          <p:spPr>
            <a:xfrm>
              <a:off x="3087750" y="3301125"/>
              <a:ext cx="17925" cy="5800"/>
            </a:xfrm>
            <a:custGeom>
              <a:avLst/>
              <a:gdLst/>
              <a:ahLst/>
              <a:cxnLst/>
              <a:rect l="l" t="t" r="r" b="b"/>
              <a:pathLst>
                <a:path w="717" h="232" extrusionOk="0">
                  <a:moveTo>
                    <a:pt x="180" y="1"/>
                  </a:moveTo>
                  <a:cubicBezTo>
                    <a:pt x="139" y="1"/>
                    <a:pt x="104" y="9"/>
                    <a:pt x="80" y="32"/>
                  </a:cubicBezTo>
                  <a:cubicBezTo>
                    <a:pt x="40" y="32"/>
                    <a:pt x="21" y="52"/>
                    <a:pt x="21" y="52"/>
                  </a:cubicBezTo>
                  <a:lnTo>
                    <a:pt x="1" y="72"/>
                  </a:lnTo>
                  <a:lnTo>
                    <a:pt x="1" y="112"/>
                  </a:lnTo>
                  <a:cubicBezTo>
                    <a:pt x="1" y="112"/>
                    <a:pt x="21" y="112"/>
                    <a:pt x="21" y="72"/>
                  </a:cubicBezTo>
                  <a:lnTo>
                    <a:pt x="100" y="72"/>
                  </a:lnTo>
                  <a:cubicBezTo>
                    <a:pt x="120" y="72"/>
                    <a:pt x="180" y="72"/>
                    <a:pt x="220" y="112"/>
                  </a:cubicBezTo>
                  <a:cubicBezTo>
                    <a:pt x="279" y="112"/>
                    <a:pt x="319" y="132"/>
                    <a:pt x="339" y="132"/>
                  </a:cubicBezTo>
                  <a:cubicBezTo>
                    <a:pt x="438" y="152"/>
                    <a:pt x="538" y="172"/>
                    <a:pt x="617" y="211"/>
                  </a:cubicBezTo>
                  <a:cubicBezTo>
                    <a:pt x="677" y="231"/>
                    <a:pt x="717" y="231"/>
                    <a:pt x="717" y="231"/>
                  </a:cubicBezTo>
                  <a:cubicBezTo>
                    <a:pt x="717" y="231"/>
                    <a:pt x="697" y="172"/>
                    <a:pt x="617" y="152"/>
                  </a:cubicBezTo>
                  <a:cubicBezTo>
                    <a:pt x="538" y="112"/>
                    <a:pt x="478" y="52"/>
                    <a:pt x="379" y="32"/>
                  </a:cubicBezTo>
                  <a:cubicBezTo>
                    <a:pt x="318" y="20"/>
                    <a:pt x="243" y="1"/>
                    <a:pt x="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0" name="Google Shape;2220;p15"/>
            <p:cNvSpPr/>
            <p:nvPr/>
          </p:nvSpPr>
          <p:spPr>
            <a:xfrm>
              <a:off x="2732600" y="343722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1" y="0"/>
                  </a:moveTo>
                  <a:lnTo>
                    <a:pt x="1" y="6904"/>
                  </a:lnTo>
                  <a:lnTo>
                    <a:pt x="4577" y="6904"/>
                  </a:lnTo>
                  <a:lnTo>
                    <a:pt x="45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1" name="Google Shape;2221;p15"/>
            <p:cNvSpPr/>
            <p:nvPr/>
          </p:nvSpPr>
          <p:spPr>
            <a:xfrm>
              <a:off x="2727625" y="3431750"/>
              <a:ext cx="126375" cy="184050"/>
            </a:xfrm>
            <a:custGeom>
              <a:avLst/>
              <a:gdLst/>
              <a:ahLst/>
              <a:cxnLst/>
              <a:rect l="l" t="t" r="r" b="b"/>
              <a:pathLst>
                <a:path w="5055" h="7362" extrusionOk="0">
                  <a:moveTo>
                    <a:pt x="2289" y="517"/>
                  </a:moveTo>
                  <a:lnTo>
                    <a:pt x="2289" y="3402"/>
                  </a:lnTo>
                  <a:lnTo>
                    <a:pt x="558" y="3402"/>
                  </a:lnTo>
                  <a:lnTo>
                    <a:pt x="558" y="517"/>
                  </a:lnTo>
                  <a:close/>
                  <a:moveTo>
                    <a:pt x="4557" y="537"/>
                  </a:moveTo>
                  <a:lnTo>
                    <a:pt x="4557" y="3442"/>
                  </a:lnTo>
                  <a:lnTo>
                    <a:pt x="2806" y="3442"/>
                  </a:lnTo>
                  <a:lnTo>
                    <a:pt x="2806" y="537"/>
                  </a:lnTo>
                  <a:close/>
                  <a:moveTo>
                    <a:pt x="2289" y="3960"/>
                  </a:moveTo>
                  <a:lnTo>
                    <a:pt x="2289" y="6844"/>
                  </a:lnTo>
                  <a:lnTo>
                    <a:pt x="558" y="6844"/>
                  </a:lnTo>
                  <a:lnTo>
                    <a:pt x="558" y="3960"/>
                  </a:lnTo>
                  <a:close/>
                  <a:moveTo>
                    <a:pt x="4557" y="3960"/>
                  </a:moveTo>
                  <a:lnTo>
                    <a:pt x="4557" y="6844"/>
                  </a:lnTo>
                  <a:lnTo>
                    <a:pt x="2806" y="6844"/>
                  </a:lnTo>
                  <a:lnTo>
                    <a:pt x="2806" y="3960"/>
                  </a:lnTo>
                  <a:close/>
                  <a:moveTo>
                    <a:pt x="1" y="0"/>
                  </a:moveTo>
                  <a:lnTo>
                    <a:pt x="1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2" name="Google Shape;2222;p15"/>
            <p:cNvSpPr/>
            <p:nvPr/>
          </p:nvSpPr>
          <p:spPr>
            <a:xfrm>
              <a:off x="2700275" y="3593200"/>
              <a:ext cx="178775" cy="29575"/>
            </a:xfrm>
            <a:custGeom>
              <a:avLst/>
              <a:gdLst/>
              <a:ahLst/>
              <a:cxnLst/>
              <a:rect l="l" t="t" r="r" b="b"/>
              <a:pathLst>
                <a:path w="7151" h="1183" extrusionOk="0">
                  <a:moveTo>
                    <a:pt x="6595" y="0"/>
                  </a:moveTo>
                  <a:cubicBezTo>
                    <a:pt x="6208" y="0"/>
                    <a:pt x="5706" y="127"/>
                    <a:pt x="5432" y="247"/>
                  </a:cubicBezTo>
                  <a:cubicBezTo>
                    <a:pt x="5239" y="340"/>
                    <a:pt x="5070" y="382"/>
                    <a:pt x="4893" y="382"/>
                  </a:cubicBezTo>
                  <a:cubicBezTo>
                    <a:pt x="4615" y="382"/>
                    <a:pt x="4318" y="278"/>
                    <a:pt x="3880" y="108"/>
                  </a:cubicBezTo>
                  <a:cubicBezTo>
                    <a:pt x="3703" y="39"/>
                    <a:pt x="3542" y="12"/>
                    <a:pt x="3389" y="12"/>
                  </a:cubicBezTo>
                  <a:cubicBezTo>
                    <a:pt x="2922" y="12"/>
                    <a:pt x="2529" y="267"/>
                    <a:pt x="1990" y="386"/>
                  </a:cubicBezTo>
                  <a:cubicBezTo>
                    <a:pt x="1914" y="401"/>
                    <a:pt x="1842" y="408"/>
                    <a:pt x="1774" y="408"/>
                  </a:cubicBezTo>
                  <a:cubicBezTo>
                    <a:pt x="1305" y="408"/>
                    <a:pt x="1019" y="99"/>
                    <a:pt x="694" y="99"/>
                  </a:cubicBezTo>
                  <a:cubicBezTo>
                    <a:pt x="625" y="99"/>
                    <a:pt x="553" y="113"/>
                    <a:pt x="478" y="148"/>
                  </a:cubicBezTo>
                  <a:cubicBezTo>
                    <a:pt x="0" y="386"/>
                    <a:pt x="1095" y="1182"/>
                    <a:pt x="1095" y="1182"/>
                  </a:cubicBezTo>
                  <a:lnTo>
                    <a:pt x="6148" y="1182"/>
                  </a:lnTo>
                  <a:cubicBezTo>
                    <a:pt x="6148" y="1182"/>
                    <a:pt x="7044" y="844"/>
                    <a:pt x="7123" y="327"/>
                  </a:cubicBezTo>
                  <a:cubicBezTo>
                    <a:pt x="7150" y="85"/>
                    <a:pt x="6911" y="0"/>
                    <a:pt x="65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3" name="Google Shape;2223;p15"/>
            <p:cNvSpPr/>
            <p:nvPr/>
          </p:nvSpPr>
          <p:spPr>
            <a:xfrm>
              <a:off x="2766425" y="3597875"/>
              <a:ext cx="35350" cy="8050"/>
            </a:xfrm>
            <a:custGeom>
              <a:avLst/>
              <a:gdLst/>
              <a:ahLst/>
              <a:cxnLst/>
              <a:rect l="l" t="t" r="r" b="b"/>
              <a:pathLst>
                <a:path w="1414" h="322" extrusionOk="0">
                  <a:moveTo>
                    <a:pt x="717" y="1"/>
                  </a:moveTo>
                  <a:cubicBezTo>
                    <a:pt x="617" y="1"/>
                    <a:pt x="518" y="20"/>
                    <a:pt x="418" y="40"/>
                  </a:cubicBezTo>
                  <a:cubicBezTo>
                    <a:pt x="339" y="80"/>
                    <a:pt x="259" y="100"/>
                    <a:pt x="200" y="140"/>
                  </a:cubicBezTo>
                  <a:cubicBezTo>
                    <a:pt x="40" y="239"/>
                    <a:pt x="1" y="319"/>
                    <a:pt x="1" y="319"/>
                  </a:cubicBezTo>
                  <a:cubicBezTo>
                    <a:pt x="1" y="319"/>
                    <a:pt x="100" y="299"/>
                    <a:pt x="239" y="299"/>
                  </a:cubicBezTo>
                  <a:cubicBezTo>
                    <a:pt x="359" y="279"/>
                    <a:pt x="538" y="239"/>
                    <a:pt x="717" y="239"/>
                  </a:cubicBezTo>
                  <a:lnTo>
                    <a:pt x="956" y="239"/>
                  </a:lnTo>
                  <a:cubicBezTo>
                    <a:pt x="1035" y="239"/>
                    <a:pt x="1115" y="279"/>
                    <a:pt x="1194" y="279"/>
                  </a:cubicBezTo>
                  <a:cubicBezTo>
                    <a:pt x="1295" y="296"/>
                    <a:pt x="1381" y="313"/>
                    <a:pt x="1406" y="317"/>
                  </a:cubicBezTo>
                  <a:lnTo>
                    <a:pt x="1406" y="317"/>
                  </a:lnTo>
                  <a:cubicBezTo>
                    <a:pt x="1387" y="299"/>
                    <a:pt x="1330" y="219"/>
                    <a:pt x="1234" y="140"/>
                  </a:cubicBezTo>
                  <a:cubicBezTo>
                    <a:pt x="1214" y="120"/>
                    <a:pt x="1194" y="100"/>
                    <a:pt x="1135" y="80"/>
                  </a:cubicBezTo>
                  <a:cubicBezTo>
                    <a:pt x="1115" y="40"/>
                    <a:pt x="1055" y="20"/>
                    <a:pt x="1015" y="20"/>
                  </a:cubicBezTo>
                  <a:cubicBezTo>
                    <a:pt x="916" y="1"/>
                    <a:pt x="816" y="1"/>
                    <a:pt x="717" y="1"/>
                  </a:cubicBezTo>
                  <a:close/>
                  <a:moveTo>
                    <a:pt x="1406" y="317"/>
                  </a:moveTo>
                  <a:cubicBezTo>
                    <a:pt x="1409" y="320"/>
                    <a:pt x="1411" y="321"/>
                    <a:pt x="1412" y="321"/>
                  </a:cubicBezTo>
                  <a:cubicBezTo>
                    <a:pt x="1413" y="321"/>
                    <a:pt x="1413" y="321"/>
                    <a:pt x="1413" y="319"/>
                  </a:cubicBezTo>
                  <a:cubicBezTo>
                    <a:pt x="1413" y="319"/>
                    <a:pt x="1411" y="318"/>
                    <a:pt x="1406" y="31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4" name="Google Shape;2224;p15"/>
            <p:cNvSpPr/>
            <p:nvPr/>
          </p:nvSpPr>
          <p:spPr>
            <a:xfrm>
              <a:off x="2842525" y="3597625"/>
              <a:ext cx="28375" cy="8225"/>
            </a:xfrm>
            <a:custGeom>
              <a:avLst/>
              <a:gdLst/>
              <a:ahLst/>
              <a:cxnLst/>
              <a:rect l="l" t="t" r="r" b="b"/>
              <a:pathLst>
                <a:path w="1135" h="329" extrusionOk="0">
                  <a:moveTo>
                    <a:pt x="764" y="1"/>
                  </a:moveTo>
                  <a:cubicBezTo>
                    <a:pt x="687" y="1"/>
                    <a:pt x="608" y="11"/>
                    <a:pt x="538" y="30"/>
                  </a:cubicBezTo>
                  <a:cubicBezTo>
                    <a:pt x="379" y="50"/>
                    <a:pt x="259" y="130"/>
                    <a:pt x="160" y="209"/>
                  </a:cubicBezTo>
                  <a:cubicBezTo>
                    <a:pt x="60" y="289"/>
                    <a:pt x="1" y="329"/>
                    <a:pt x="1" y="329"/>
                  </a:cubicBezTo>
                  <a:cubicBezTo>
                    <a:pt x="1" y="329"/>
                    <a:pt x="80" y="309"/>
                    <a:pt x="180" y="309"/>
                  </a:cubicBezTo>
                  <a:cubicBezTo>
                    <a:pt x="299" y="289"/>
                    <a:pt x="439" y="249"/>
                    <a:pt x="578" y="209"/>
                  </a:cubicBezTo>
                  <a:cubicBezTo>
                    <a:pt x="657" y="190"/>
                    <a:pt x="697" y="190"/>
                    <a:pt x="777" y="150"/>
                  </a:cubicBezTo>
                  <a:cubicBezTo>
                    <a:pt x="856" y="150"/>
                    <a:pt x="896" y="130"/>
                    <a:pt x="956" y="130"/>
                  </a:cubicBezTo>
                  <a:lnTo>
                    <a:pt x="103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5" y="150"/>
                    <a:pt x="1135" y="190"/>
                    <a:pt x="1135" y="190"/>
                  </a:cubicBezTo>
                  <a:cubicBezTo>
                    <a:pt x="1135" y="190"/>
                    <a:pt x="1135" y="150"/>
                    <a:pt x="1095" y="130"/>
                  </a:cubicBezTo>
                  <a:cubicBezTo>
                    <a:pt x="1095" y="110"/>
                    <a:pt x="1075" y="110"/>
                    <a:pt x="1055" y="90"/>
                  </a:cubicBezTo>
                  <a:cubicBezTo>
                    <a:pt x="1035" y="50"/>
                    <a:pt x="996" y="50"/>
                    <a:pt x="976" y="30"/>
                  </a:cubicBezTo>
                  <a:cubicBezTo>
                    <a:pt x="916" y="11"/>
                    <a:pt x="841" y="1"/>
                    <a:pt x="7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5" name="Google Shape;2225;p15"/>
            <p:cNvSpPr/>
            <p:nvPr/>
          </p:nvSpPr>
          <p:spPr>
            <a:xfrm>
              <a:off x="2717175" y="3600275"/>
              <a:ext cx="17950" cy="5575"/>
            </a:xfrm>
            <a:custGeom>
              <a:avLst/>
              <a:gdLst/>
              <a:ahLst/>
              <a:cxnLst/>
              <a:rect l="l" t="t" r="r" b="b"/>
              <a:pathLst>
                <a:path w="718" h="223" extrusionOk="0">
                  <a:moveTo>
                    <a:pt x="190" y="1"/>
                  </a:moveTo>
                  <a:cubicBezTo>
                    <a:pt x="145" y="1"/>
                    <a:pt x="106" y="7"/>
                    <a:pt x="81" y="24"/>
                  </a:cubicBezTo>
                  <a:cubicBezTo>
                    <a:pt x="41" y="24"/>
                    <a:pt x="21" y="44"/>
                    <a:pt x="21" y="44"/>
                  </a:cubicBezTo>
                  <a:lnTo>
                    <a:pt x="1" y="84"/>
                  </a:lnTo>
                  <a:lnTo>
                    <a:pt x="1" y="103"/>
                  </a:lnTo>
                  <a:cubicBezTo>
                    <a:pt x="1" y="103"/>
                    <a:pt x="21" y="103"/>
                    <a:pt x="21" y="84"/>
                  </a:cubicBezTo>
                  <a:lnTo>
                    <a:pt x="100" y="84"/>
                  </a:lnTo>
                  <a:cubicBezTo>
                    <a:pt x="120" y="84"/>
                    <a:pt x="180" y="84"/>
                    <a:pt x="220" y="103"/>
                  </a:cubicBezTo>
                  <a:cubicBezTo>
                    <a:pt x="279" y="103"/>
                    <a:pt x="319" y="123"/>
                    <a:pt x="339" y="143"/>
                  </a:cubicBezTo>
                  <a:cubicBezTo>
                    <a:pt x="439" y="183"/>
                    <a:pt x="538" y="203"/>
                    <a:pt x="618" y="223"/>
                  </a:cubicBezTo>
                  <a:cubicBezTo>
                    <a:pt x="638" y="216"/>
                    <a:pt x="655" y="214"/>
                    <a:pt x="670" y="214"/>
                  </a:cubicBezTo>
                  <a:cubicBezTo>
                    <a:pt x="700" y="214"/>
                    <a:pt x="717" y="223"/>
                    <a:pt x="717" y="223"/>
                  </a:cubicBezTo>
                  <a:cubicBezTo>
                    <a:pt x="717" y="223"/>
                    <a:pt x="697" y="183"/>
                    <a:pt x="618" y="143"/>
                  </a:cubicBezTo>
                  <a:cubicBezTo>
                    <a:pt x="538" y="103"/>
                    <a:pt x="478" y="44"/>
                    <a:pt x="379" y="24"/>
                  </a:cubicBezTo>
                  <a:cubicBezTo>
                    <a:pt x="322" y="12"/>
                    <a:pt x="251" y="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6" name="Google Shape;2226;p15"/>
            <p:cNvSpPr/>
            <p:nvPr/>
          </p:nvSpPr>
          <p:spPr>
            <a:xfrm>
              <a:off x="3105650" y="3437225"/>
              <a:ext cx="114925" cy="172625"/>
            </a:xfrm>
            <a:custGeom>
              <a:avLst/>
              <a:gdLst/>
              <a:ahLst/>
              <a:cxnLst/>
              <a:rect l="l" t="t" r="r" b="b"/>
              <a:pathLst>
                <a:path w="4597" h="6905" extrusionOk="0">
                  <a:moveTo>
                    <a:pt x="1" y="0"/>
                  </a:moveTo>
                  <a:lnTo>
                    <a:pt x="1" y="6904"/>
                  </a:lnTo>
                  <a:lnTo>
                    <a:pt x="4597" y="6904"/>
                  </a:lnTo>
                  <a:lnTo>
                    <a:pt x="4597" y="0"/>
                  </a:lnTo>
                  <a:close/>
                </a:path>
              </a:pathLst>
            </a:custGeom>
            <a:solidFill>
              <a:srgbClr val="566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7" name="Google Shape;2227;p15"/>
            <p:cNvSpPr/>
            <p:nvPr/>
          </p:nvSpPr>
          <p:spPr>
            <a:xfrm>
              <a:off x="3100675" y="3431750"/>
              <a:ext cx="126375" cy="184050"/>
            </a:xfrm>
            <a:custGeom>
              <a:avLst/>
              <a:gdLst/>
              <a:ahLst/>
              <a:cxnLst/>
              <a:rect l="l" t="t" r="r" b="b"/>
              <a:pathLst>
                <a:path w="5055" h="7362" extrusionOk="0">
                  <a:moveTo>
                    <a:pt x="2289" y="517"/>
                  </a:moveTo>
                  <a:lnTo>
                    <a:pt x="2289" y="3402"/>
                  </a:lnTo>
                  <a:lnTo>
                    <a:pt x="558" y="3402"/>
                  </a:lnTo>
                  <a:lnTo>
                    <a:pt x="558" y="517"/>
                  </a:lnTo>
                  <a:close/>
                  <a:moveTo>
                    <a:pt x="4557" y="537"/>
                  </a:moveTo>
                  <a:lnTo>
                    <a:pt x="4557" y="3442"/>
                  </a:lnTo>
                  <a:lnTo>
                    <a:pt x="2806" y="3442"/>
                  </a:lnTo>
                  <a:lnTo>
                    <a:pt x="2806" y="537"/>
                  </a:lnTo>
                  <a:close/>
                  <a:moveTo>
                    <a:pt x="2289" y="3960"/>
                  </a:moveTo>
                  <a:lnTo>
                    <a:pt x="2289" y="6844"/>
                  </a:lnTo>
                  <a:lnTo>
                    <a:pt x="558" y="6844"/>
                  </a:lnTo>
                  <a:lnTo>
                    <a:pt x="558" y="3960"/>
                  </a:lnTo>
                  <a:close/>
                  <a:moveTo>
                    <a:pt x="4557" y="3960"/>
                  </a:moveTo>
                  <a:lnTo>
                    <a:pt x="4557" y="6844"/>
                  </a:lnTo>
                  <a:lnTo>
                    <a:pt x="2806" y="6844"/>
                  </a:lnTo>
                  <a:lnTo>
                    <a:pt x="2806" y="3960"/>
                  </a:lnTo>
                  <a:close/>
                  <a:moveTo>
                    <a:pt x="1" y="0"/>
                  </a:moveTo>
                  <a:lnTo>
                    <a:pt x="1" y="7362"/>
                  </a:lnTo>
                  <a:lnTo>
                    <a:pt x="5055" y="7362"/>
                  </a:lnTo>
                  <a:lnTo>
                    <a:pt x="50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8" name="Google Shape;2228;p15"/>
            <p:cNvSpPr/>
            <p:nvPr/>
          </p:nvSpPr>
          <p:spPr>
            <a:xfrm>
              <a:off x="3073325" y="3593200"/>
              <a:ext cx="178775" cy="29575"/>
            </a:xfrm>
            <a:custGeom>
              <a:avLst/>
              <a:gdLst/>
              <a:ahLst/>
              <a:cxnLst/>
              <a:rect l="l" t="t" r="r" b="b"/>
              <a:pathLst>
                <a:path w="7151" h="1183" extrusionOk="0">
                  <a:moveTo>
                    <a:pt x="6595" y="0"/>
                  </a:moveTo>
                  <a:cubicBezTo>
                    <a:pt x="6208" y="0"/>
                    <a:pt x="5706" y="127"/>
                    <a:pt x="5432" y="247"/>
                  </a:cubicBezTo>
                  <a:cubicBezTo>
                    <a:pt x="5239" y="340"/>
                    <a:pt x="5070" y="382"/>
                    <a:pt x="4893" y="382"/>
                  </a:cubicBezTo>
                  <a:cubicBezTo>
                    <a:pt x="4615" y="382"/>
                    <a:pt x="4318" y="278"/>
                    <a:pt x="3880" y="108"/>
                  </a:cubicBezTo>
                  <a:cubicBezTo>
                    <a:pt x="3703" y="39"/>
                    <a:pt x="3542" y="12"/>
                    <a:pt x="3389" y="12"/>
                  </a:cubicBezTo>
                  <a:cubicBezTo>
                    <a:pt x="2922" y="12"/>
                    <a:pt x="2529" y="267"/>
                    <a:pt x="1990" y="386"/>
                  </a:cubicBezTo>
                  <a:cubicBezTo>
                    <a:pt x="1914" y="401"/>
                    <a:pt x="1842" y="408"/>
                    <a:pt x="1774" y="408"/>
                  </a:cubicBezTo>
                  <a:cubicBezTo>
                    <a:pt x="1305" y="408"/>
                    <a:pt x="1019" y="99"/>
                    <a:pt x="695" y="99"/>
                  </a:cubicBezTo>
                  <a:cubicBezTo>
                    <a:pt x="625" y="99"/>
                    <a:pt x="554" y="113"/>
                    <a:pt x="478" y="148"/>
                  </a:cubicBezTo>
                  <a:cubicBezTo>
                    <a:pt x="1" y="386"/>
                    <a:pt x="1095" y="1182"/>
                    <a:pt x="1095" y="1182"/>
                  </a:cubicBezTo>
                  <a:lnTo>
                    <a:pt x="6149" y="1182"/>
                  </a:lnTo>
                  <a:cubicBezTo>
                    <a:pt x="6149" y="1182"/>
                    <a:pt x="7044" y="884"/>
                    <a:pt x="7124" y="327"/>
                  </a:cubicBezTo>
                  <a:cubicBezTo>
                    <a:pt x="7150" y="85"/>
                    <a:pt x="6911" y="0"/>
                    <a:pt x="65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29" name="Google Shape;2229;p15"/>
            <p:cNvSpPr/>
            <p:nvPr/>
          </p:nvSpPr>
          <p:spPr>
            <a:xfrm>
              <a:off x="3137000" y="3598375"/>
              <a:ext cx="35325" cy="8200"/>
            </a:xfrm>
            <a:custGeom>
              <a:avLst/>
              <a:gdLst/>
              <a:ahLst/>
              <a:cxnLst/>
              <a:rect l="l" t="t" r="r" b="b"/>
              <a:pathLst>
                <a:path w="1413" h="328" extrusionOk="0">
                  <a:moveTo>
                    <a:pt x="717" y="0"/>
                  </a:moveTo>
                  <a:cubicBezTo>
                    <a:pt x="617" y="0"/>
                    <a:pt x="518" y="20"/>
                    <a:pt x="418" y="60"/>
                  </a:cubicBezTo>
                  <a:cubicBezTo>
                    <a:pt x="339" y="80"/>
                    <a:pt x="259" y="100"/>
                    <a:pt x="199" y="160"/>
                  </a:cubicBezTo>
                  <a:cubicBezTo>
                    <a:pt x="40" y="259"/>
                    <a:pt x="0" y="319"/>
                    <a:pt x="0" y="319"/>
                  </a:cubicBezTo>
                  <a:cubicBezTo>
                    <a:pt x="0" y="319"/>
                    <a:pt x="100" y="299"/>
                    <a:pt x="239" y="299"/>
                  </a:cubicBezTo>
                  <a:cubicBezTo>
                    <a:pt x="359" y="279"/>
                    <a:pt x="538" y="259"/>
                    <a:pt x="717" y="259"/>
                  </a:cubicBezTo>
                  <a:lnTo>
                    <a:pt x="955" y="259"/>
                  </a:lnTo>
                  <a:cubicBezTo>
                    <a:pt x="1035" y="259"/>
                    <a:pt x="1115" y="279"/>
                    <a:pt x="1174" y="279"/>
                  </a:cubicBezTo>
                  <a:cubicBezTo>
                    <a:pt x="1274" y="293"/>
                    <a:pt x="1353" y="307"/>
                    <a:pt x="1390" y="314"/>
                  </a:cubicBezTo>
                  <a:lnTo>
                    <a:pt x="1390" y="314"/>
                  </a:lnTo>
                  <a:cubicBezTo>
                    <a:pt x="1363" y="287"/>
                    <a:pt x="1311" y="223"/>
                    <a:pt x="1234" y="160"/>
                  </a:cubicBezTo>
                  <a:cubicBezTo>
                    <a:pt x="1214" y="120"/>
                    <a:pt x="1174" y="100"/>
                    <a:pt x="1134" y="80"/>
                  </a:cubicBezTo>
                  <a:cubicBezTo>
                    <a:pt x="1115" y="60"/>
                    <a:pt x="1055" y="20"/>
                    <a:pt x="1015" y="20"/>
                  </a:cubicBezTo>
                  <a:cubicBezTo>
                    <a:pt x="916" y="0"/>
                    <a:pt x="816" y="0"/>
                    <a:pt x="717" y="0"/>
                  </a:cubicBezTo>
                  <a:close/>
                  <a:moveTo>
                    <a:pt x="1390" y="314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0" name="Google Shape;2230;p15"/>
            <p:cNvSpPr/>
            <p:nvPr/>
          </p:nvSpPr>
          <p:spPr>
            <a:xfrm>
              <a:off x="3213100" y="3598125"/>
              <a:ext cx="28375" cy="8225"/>
            </a:xfrm>
            <a:custGeom>
              <a:avLst/>
              <a:gdLst/>
              <a:ahLst/>
              <a:cxnLst/>
              <a:rect l="l" t="t" r="r" b="b"/>
              <a:pathLst>
                <a:path w="1135" h="329" extrusionOk="0">
                  <a:moveTo>
                    <a:pt x="764" y="0"/>
                  </a:moveTo>
                  <a:cubicBezTo>
                    <a:pt x="687" y="0"/>
                    <a:pt x="607" y="10"/>
                    <a:pt x="538" y="30"/>
                  </a:cubicBezTo>
                  <a:cubicBezTo>
                    <a:pt x="379" y="70"/>
                    <a:pt x="259" y="130"/>
                    <a:pt x="160" y="209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09"/>
                    <a:pt x="180" y="309"/>
                  </a:cubicBezTo>
                  <a:cubicBezTo>
                    <a:pt x="299" y="289"/>
                    <a:pt x="438" y="249"/>
                    <a:pt x="577" y="209"/>
                  </a:cubicBezTo>
                  <a:cubicBezTo>
                    <a:pt x="657" y="189"/>
                    <a:pt x="697" y="189"/>
                    <a:pt x="776" y="150"/>
                  </a:cubicBezTo>
                  <a:cubicBezTo>
                    <a:pt x="856" y="150"/>
                    <a:pt x="896" y="130"/>
                    <a:pt x="956" y="130"/>
                  </a:cubicBezTo>
                  <a:lnTo>
                    <a:pt x="103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5" y="189"/>
                    <a:pt x="1135" y="189"/>
                    <a:pt x="1135" y="189"/>
                  </a:cubicBezTo>
                  <a:cubicBezTo>
                    <a:pt x="1135" y="189"/>
                    <a:pt x="1135" y="170"/>
                    <a:pt x="1095" y="130"/>
                  </a:cubicBezTo>
                  <a:cubicBezTo>
                    <a:pt x="1095" y="110"/>
                    <a:pt x="1075" y="110"/>
                    <a:pt x="1055" y="90"/>
                  </a:cubicBezTo>
                  <a:cubicBezTo>
                    <a:pt x="1035" y="70"/>
                    <a:pt x="995" y="70"/>
                    <a:pt x="975" y="30"/>
                  </a:cubicBezTo>
                  <a:cubicBezTo>
                    <a:pt x="916" y="10"/>
                    <a:pt x="841" y="0"/>
                    <a:pt x="7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1" name="Google Shape;2231;p15"/>
            <p:cNvSpPr/>
            <p:nvPr/>
          </p:nvSpPr>
          <p:spPr>
            <a:xfrm>
              <a:off x="3087750" y="3600775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90" y="1"/>
                  </a:moveTo>
                  <a:cubicBezTo>
                    <a:pt x="145" y="1"/>
                    <a:pt x="105" y="7"/>
                    <a:pt x="80" y="24"/>
                  </a:cubicBezTo>
                  <a:cubicBezTo>
                    <a:pt x="40" y="24"/>
                    <a:pt x="21" y="64"/>
                    <a:pt x="21" y="64"/>
                  </a:cubicBezTo>
                  <a:lnTo>
                    <a:pt x="1" y="83"/>
                  </a:lnTo>
                  <a:lnTo>
                    <a:pt x="1" y="103"/>
                  </a:lnTo>
                  <a:cubicBezTo>
                    <a:pt x="1" y="103"/>
                    <a:pt x="21" y="103"/>
                    <a:pt x="21" y="83"/>
                  </a:cubicBezTo>
                  <a:lnTo>
                    <a:pt x="100" y="83"/>
                  </a:lnTo>
                  <a:cubicBezTo>
                    <a:pt x="120" y="83"/>
                    <a:pt x="180" y="83"/>
                    <a:pt x="220" y="103"/>
                  </a:cubicBezTo>
                  <a:cubicBezTo>
                    <a:pt x="279" y="103"/>
                    <a:pt x="319" y="123"/>
                    <a:pt x="339" y="123"/>
                  </a:cubicBezTo>
                  <a:cubicBezTo>
                    <a:pt x="438" y="163"/>
                    <a:pt x="538" y="183"/>
                    <a:pt x="617" y="203"/>
                  </a:cubicBezTo>
                  <a:cubicBezTo>
                    <a:pt x="677" y="203"/>
                    <a:pt x="717" y="223"/>
                    <a:pt x="717" y="223"/>
                  </a:cubicBezTo>
                  <a:cubicBezTo>
                    <a:pt x="717" y="223"/>
                    <a:pt x="697" y="183"/>
                    <a:pt x="617" y="163"/>
                  </a:cubicBezTo>
                  <a:cubicBezTo>
                    <a:pt x="538" y="103"/>
                    <a:pt x="478" y="64"/>
                    <a:pt x="379" y="24"/>
                  </a:cubicBezTo>
                  <a:cubicBezTo>
                    <a:pt x="321" y="12"/>
                    <a:pt x="251" y="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2" name="Google Shape;2232;p15"/>
            <p:cNvSpPr/>
            <p:nvPr/>
          </p:nvSpPr>
          <p:spPr>
            <a:xfrm>
              <a:off x="2659000" y="33471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3" name="Google Shape;2233;p15"/>
            <p:cNvSpPr/>
            <p:nvPr/>
          </p:nvSpPr>
          <p:spPr>
            <a:xfrm>
              <a:off x="2693300" y="3375050"/>
              <a:ext cx="37350" cy="15925"/>
            </a:xfrm>
            <a:custGeom>
              <a:avLst/>
              <a:gdLst/>
              <a:ahLst/>
              <a:cxnLst/>
              <a:rect l="l" t="t" r="r" b="b"/>
              <a:pathLst>
                <a:path w="1494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4" name="Google Shape;2234;p15"/>
            <p:cNvSpPr/>
            <p:nvPr/>
          </p:nvSpPr>
          <p:spPr>
            <a:xfrm>
              <a:off x="2856450" y="3210900"/>
              <a:ext cx="37350" cy="15925"/>
            </a:xfrm>
            <a:custGeom>
              <a:avLst/>
              <a:gdLst/>
              <a:ahLst/>
              <a:cxnLst/>
              <a:rect l="l" t="t" r="r" b="b"/>
              <a:pathLst>
                <a:path w="1494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5" name="Google Shape;2235;p15"/>
            <p:cNvSpPr/>
            <p:nvPr/>
          </p:nvSpPr>
          <p:spPr>
            <a:xfrm>
              <a:off x="2890775" y="32397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6" name="Google Shape;2236;p15"/>
            <p:cNvSpPr/>
            <p:nvPr/>
          </p:nvSpPr>
          <p:spPr>
            <a:xfrm>
              <a:off x="2834575" y="3369575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7" name="Google Shape;2237;p15"/>
            <p:cNvSpPr/>
            <p:nvPr/>
          </p:nvSpPr>
          <p:spPr>
            <a:xfrm>
              <a:off x="2868900" y="339742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8" name="Google Shape;2238;p15"/>
            <p:cNvSpPr/>
            <p:nvPr/>
          </p:nvSpPr>
          <p:spPr>
            <a:xfrm>
              <a:off x="2984300" y="31532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39" name="Google Shape;2239;p15"/>
            <p:cNvSpPr/>
            <p:nvPr/>
          </p:nvSpPr>
          <p:spPr>
            <a:xfrm>
              <a:off x="3018625" y="318155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0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0" name="Google Shape;2240;p15"/>
            <p:cNvSpPr/>
            <p:nvPr/>
          </p:nvSpPr>
          <p:spPr>
            <a:xfrm>
              <a:off x="2983300" y="32173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1" name="Google Shape;2241;p15"/>
            <p:cNvSpPr/>
            <p:nvPr/>
          </p:nvSpPr>
          <p:spPr>
            <a:xfrm>
              <a:off x="3017625" y="32457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8"/>
                  </a:lnTo>
                  <a:lnTo>
                    <a:pt x="1492" y="63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2" name="Google Shape;2242;p15"/>
            <p:cNvSpPr/>
            <p:nvPr/>
          </p:nvSpPr>
          <p:spPr>
            <a:xfrm>
              <a:off x="3215575" y="3391450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3" name="Google Shape;2243;p15"/>
            <p:cNvSpPr/>
            <p:nvPr/>
          </p:nvSpPr>
          <p:spPr>
            <a:xfrm>
              <a:off x="3249900" y="3419800"/>
              <a:ext cx="37350" cy="15950"/>
            </a:xfrm>
            <a:custGeom>
              <a:avLst/>
              <a:gdLst/>
              <a:ahLst/>
              <a:cxnLst/>
              <a:rect l="l" t="t" r="r" b="b"/>
              <a:pathLst>
                <a:path w="1494" h="638" extrusionOk="0">
                  <a:moveTo>
                    <a:pt x="1" y="1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4" name="Google Shape;2244;p15"/>
            <p:cNvSpPr/>
            <p:nvPr/>
          </p:nvSpPr>
          <p:spPr>
            <a:xfrm>
              <a:off x="2659000" y="36824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5" name="Google Shape;2245;p15"/>
            <p:cNvSpPr/>
            <p:nvPr/>
          </p:nvSpPr>
          <p:spPr>
            <a:xfrm>
              <a:off x="2693300" y="3710775"/>
              <a:ext cx="37350" cy="15950"/>
            </a:xfrm>
            <a:custGeom>
              <a:avLst/>
              <a:gdLst/>
              <a:ahLst/>
              <a:cxnLst/>
              <a:rect l="l" t="t" r="r" b="b"/>
              <a:pathLst>
                <a:path w="1494" h="638" extrusionOk="0">
                  <a:moveTo>
                    <a:pt x="1" y="1"/>
                  </a:moveTo>
                  <a:lnTo>
                    <a:pt x="1" y="638"/>
                  </a:lnTo>
                  <a:lnTo>
                    <a:pt x="1493" y="63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6" name="Google Shape;2246;p15"/>
            <p:cNvSpPr/>
            <p:nvPr/>
          </p:nvSpPr>
          <p:spPr>
            <a:xfrm>
              <a:off x="2776375" y="37391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7" name="Google Shape;2247;p15"/>
            <p:cNvSpPr/>
            <p:nvPr/>
          </p:nvSpPr>
          <p:spPr>
            <a:xfrm>
              <a:off x="2810200" y="376750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8" name="Google Shape;2248;p15"/>
            <p:cNvSpPr/>
            <p:nvPr/>
          </p:nvSpPr>
          <p:spPr>
            <a:xfrm>
              <a:off x="2841525" y="3682425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49" name="Google Shape;2249;p15"/>
            <p:cNvSpPr/>
            <p:nvPr/>
          </p:nvSpPr>
          <p:spPr>
            <a:xfrm>
              <a:off x="2875850" y="3710775"/>
              <a:ext cx="37350" cy="15950"/>
            </a:xfrm>
            <a:custGeom>
              <a:avLst/>
              <a:gdLst/>
              <a:ahLst/>
              <a:cxnLst/>
              <a:rect l="l" t="t" r="r" b="b"/>
              <a:pathLst>
                <a:path w="1494" h="638" extrusionOk="0">
                  <a:moveTo>
                    <a:pt x="1" y="1"/>
                  </a:moveTo>
                  <a:lnTo>
                    <a:pt x="1" y="638"/>
                  </a:lnTo>
                  <a:lnTo>
                    <a:pt x="1493" y="63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0" name="Google Shape;2250;p15"/>
            <p:cNvSpPr/>
            <p:nvPr/>
          </p:nvSpPr>
          <p:spPr>
            <a:xfrm>
              <a:off x="3051450" y="37391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1" name="Google Shape;2251;p15"/>
            <p:cNvSpPr/>
            <p:nvPr/>
          </p:nvSpPr>
          <p:spPr>
            <a:xfrm>
              <a:off x="3085775" y="376750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2" name="Google Shape;2252;p15"/>
            <p:cNvSpPr/>
            <p:nvPr/>
          </p:nvSpPr>
          <p:spPr>
            <a:xfrm>
              <a:off x="3184750" y="37167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3" name="Google Shape;2253;p15"/>
            <p:cNvSpPr/>
            <p:nvPr/>
          </p:nvSpPr>
          <p:spPr>
            <a:xfrm>
              <a:off x="3218575" y="37451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373F6B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4" name="Google Shape;2254;p15"/>
            <p:cNvSpPr/>
            <p:nvPr/>
          </p:nvSpPr>
          <p:spPr>
            <a:xfrm>
              <a:off x="2619200" y="3762725"/>
              <a:ext cx="697075" cy="73925"/>
            </a:xfrm>
            <a:custGeom>
              <a:avLst/>
              <a:gdLst/>
              <a:ahLst/>
              <a:cxnLst/>
              <a:rect l="l" t="t" r="r" b="b"/>
              <a:pathLst>
                <a:path w="27883" h="2957" extrusionOk="0">
                  <a:moveTo>
                    <a:pt x="15510" y="1"/>
                  </a:moveTo>
                  <a:cubicBezTo>
                    <a:pt x="14469" y="1"/>
                    <a:pt x="13677" y="377"/>
                    <a:pt x="12615" y="848"/>
                  </a:cubicBezTo>
                  <a:cubicBezTo>
                    <a:pt x="11970" y="1123"/>
                    <a:pt x="11335" y="1230"/>
                    <a:pt x="10698" y="1230"/>
                  </a:cubicBezTo>
                  <a:cubicBezTo>
                    <a:pt x="9585" y="1230"/>
                    <a:pt x="8464" y="905"/>
                    <a:pt x="7263" y="589"/>
                  </a:cubicBezTo>
                  <a:cubicBezTo>
                    <a:pt x="6988" y="514"/>
                    <a:pt x="6737" y="482"/>
                    <a:pt x="6506" y="482"/>
                  </a:cubicBezTo>
                  <a:cubicBezTo>
                    <a:pt x="5202" y="482"/>
                    <a:pt x="4495" y="1491"/>
                    <a:pt x="3485" y="1491"/>
                  </a:cubicBezTo>
                  <a:cubicBezTo>
                    <a:pt x="3438" y="1491"/>
                    <a:pt x="3391" y="1489"/>
                    <a:pt x="3343" y="1484"/>
                  </a:cubicBezTo>
                  <a:cubicBezTo>
                    <a:pt x="2522" y="1407"/>
                    <a:pt x="1933" y="1041"/>
                    <a:pt x="1415" y="1041"/>
                  </a:cubicBezTo>
                  <a:cubicBezTo>
                    <a:pt x="1129" y="1041"/>
                    <a:pt x="866" y="1152"/>
                    <a:pt x="597" y="1484"/>
                  </a:cubicBezTo>
                  <a:cubicBezTo>
                    <a:pt x="0" y="2240"/>
                    <a:pt x="1254" y="2957"/>
                    <a:pt x="1254" y="2957"/>
                  </a:cubicBezTo>
                  <a:lnTo>
                    <a:pt x="13948" y="2957"/>
                  </a:lnTo>
                  <a:lnTo>
                    <a:pt x="13948" y="2937"/>
                  </a:lnTo>
                  <a:lnTo>
                    <a:pt x="27099" y="2937"/>
                  </a:lnTo>
                  <a:cubicBezTo>
                    <a:pt x="27099" y="2937"/>
                    <a:pt x="27883" y="533"/>
                    <a:pt x="25214" y="533"/>
                  </a:cubicBezTo>
                  <a:cubicBezTo>
                    <a:pt x="25030" y="533"/>
                    <a:pt x="24830" y="545"/>
                    <a:pt x="24612" y="569"/>
                  </a:cubicBezTo>
                  <a:cubicBezTo>
                    <a:pt x="22615" y="792"/>
                    <a:pt x="21589" y="1078"/>
                    <a:pt x="20539" y="1078"/>
                  </a:cubicBezTo>
                  <a:cubicBezTo>
                    <a:pt x="19811" y="1078"/>
                    <a:pt x="19071" y="940"/>
                    <a:pt x="17987" y="549"/>
                  </a:cubicBezTo>
                  <a:cubicBezTo>
                    <a:pt x="16962" y="158"/>
                    <a:pt x="16184" y="1"/>
                    <a:pt x="15510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5" name="Google Shape;2255;p15"/>
            <p:cNvSpPr/>
            <p:nvPr/>
          </p:nvSpPr>
          <p:spPr>
            <a:xfrm>
              <a:off x="2953450" y="3772475"/>
              <a:ext cx="92050" cy="22900"/>
            </a:xfrm>
            <a:custGeom>
              <a:avLst/>
              <a:gdLst/>
              <a:ahLst/>
              <a:cxnLst/>
              <a:rect l="l" t="t" r="r" b="b"/>
              <a:pathLst>
                <a:path w="3682" h="916" extrusionOk="0">
                  <a:moveTo>
                    <a:pt x="1771" y="0"/>
                  </a:moveTo>
                  <a:cubicBezTo>
                    <a:pt x="1632" y="0"/>
                    <a:pt x="1513" y="20"/>
                    <a:pt x="1393" y="60"/>
                  </a:cubicBezTo>
                  <a:cubicBezTo>
                    <a:pt x="1274" y="80"/>
                    <a:pt x="1135" y="119"/>
                    <a:pt x="1035" y="159"/>
                  </a:cubicBezTo>
                  <a:cubicBezTo>
                    <a:pt x="916" y="179"/>
                    <a:pt x="816" y="259"/>
                    <a:pt x="717" y="299"/>
                  </a:cubicBezTo>
                  <a:lnTo>
                    <a:pt x="578" y="378"/>
                  </a:lnTo>
                  <a:cubicBezTo>
                    <a:pt x="518" y="398"/>
                    <a:pt x="498" y="418"/>
                    <a:pt x="438" y="478"/>
                  </a:cubicBezTo>
                  <a:cubicBezTo>
                    <a:pt x="379" y="517"/>
                    <a:pt x="299" y="577"/>
                    <a:pt x="239" y="657"/>
                  </a:cubicBezTo>
                  <a:lnTo>
                    <a:pt x="100" y="796"/>
                  </a:lnTo>
                  <a:cubicBezTo>
                    <a:pt x="21" y="876"/>
                    <a:pt x="1" y="915"/>
                    <a:pt x="1" y="915"/>
                  </a:cubicBezTo>
                  <a:cubicBezTo>
                    <a:pt x="1" y="915"/>
                    <a:pt x="80" y="895"/>
                    <a:pt x="180" y="876"/>
                  </a:cubicBezTo>
                  <a:cubicBezTo>
                    <a:pt x="220" y="856"/>
                    <a:pt x="299" y="856"/>
                    <a:pt x="339" y="796"/>
                  </a:cubicBezTo>
                  <a:lnTo>
                    <a:pt x="558" y="716"/>
                  </a:lnTo>
                  <a:cubicBezTo>
                    <a:pt x="637" y="696"/>
                    <a:pt x="737" y="677"/>
                    <a:pt x="836" y="657"/>
                  </a:cubicBezTo>
                  <a:lnTo>
                    <a:pt x="1135" y="577"/>
                  </a:lnTo>
                  <a:cubicBezTo>
                    <a:pt x="1234" y="557"/>
                    <a:pt x="1354" y="557"/>
                    <a:pt x="1473" y="517"/>
                  </a:cubicBezTo>
                  <a:cubicBezTo>
                    <a:pt x="1553" y="497"/>
                    <a:pt x="1692" y="497"/>
                    <a:pt x="1791" y="497"/>
                  </a:cubicBezTo>
                  <a:cubicBezTo>
                    <a:pt x="1851" y="488"/>
                    <a:pt x="1906" y="488"/>
                    <a:pt x="1960" y="488"/>
                  </a:cubicBezTo>
                  <a:cubicBezTo>
                    <a:pt x="2015" y="488"/>
                    <a:pt x="2070" y="488"/>
                    <a:pt x="2130" y="478"/>
                  </a:cubicBezTo>
                  <a:lnTo>
                    <a:pt x="2786" y="478"/>
                  </a:lnTo>
                  <a:cubicBezTo>
                    <a:pt x="2886" y="478"/>
                    <a:pt x="2985" y="478"/>
                    <a:pt x="3065" y="497"/>
                  </a:cubicBezTo>
                  <a:cubicBezTo>
                    <a:pt x="3463" y="557"/>
                    <a:pt x="3681" y="577"/>
                    <a:pt x="3681" y="577"/>
                  </a:cubicBezTo>
                  <a:cubicBezTo>
                    <a:pt x="3681" y="577"/>
                    <a:pt x="3482" y="398"/>
                    <a:pt x="3124" y="259"/>
                  </a:cubicBezTo>
                  <a:cubicBezTo>
                    <a:pt x="2965" y="179"/>
                    <a:pt x="2726" y="100"/>
                    <a:pt x="2508" y="60"/>
                  </a:cubicBezTo>
                  <a:cubicBezTo>
                    <a:pt x="2388" y="20"/>
                    <a:pt x="2269" y="0"/>
                    <a:pt x="2130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6" name="Google Shape;2256;p15"/>
            <p:cNvSpPr/>
            <p:nvPr/>
          </p:nvSpPr>
          <p:spPr>
            <a:xfrm>
              <a:off x="3229025" y="3783900"/>
              <a:ext cx="58225" cy="34350"/>
            </a:xfrm>
            <a:custGeom>
              <a:avLst/>
              <a:gdLst/>
              <a:ahLst/>
              <a:cxnLst/>
              <a:rect l="l" t="t" r="r" b="b"/>
              <a:pathLst>
                <a:path w="2329" h="1374" extrusionOk="0">
                  <a:moveTo>
                    <a:pt x="915" y="1"/>
                  </a:moveTo>
                  <a:cubicBezTo>
                    <a:pt x="816" y="1"/>
                    <a:pt x="736" y="1"/>
                    <a:pt x="637" y="21"/>
                  </a:cubicBezTo>
                  <a:cubicBezTo>
                    <a:pt x="557" y="40"/>
                    <a:pt x="498" y="40"/>
                    <a:pt x="418" y="60"/>
                  </a:cubicBezTo>
                  <a:cubicBezTo>
                    <a:pt x="338" y="100"/>
                    <a:pt x="299" y="120"/>
                    <a:pt x="239" y="140"/>
                  </a:cubicBezTo>
                  <a:cubicBezTo>
                    <a:pt x="199" y="160"/>
                    <a:pt x="139" y="200"/>
                    <a:pt x="120" y="220"/>
                  </a:cubicBezTo>
                  <a:cubicBezTo>
                    <a:pt x="40" y="259"/>
                    <a:pt x="0" y="299"/>
                    <a:pt x="0" y="299"/>
                  </a:cubicBezTo>
                  <a:cubicBezTo>
                    <a:pt x="0" y="299"/>
                    <a:pt x="40" y="319"/>
                    <a:pt x="120" y="319"/>
                  </a:cubicBezTo>
                  <a:cubicBezTo>
                    <a:pt x="199" y="339"/>
                    <a:pt x="319" y="339"/>
                    <a:pt x="438" y="359"/>
                  </a:cubicBezTo>
                  <a:cubicBezTo>
                    <a:pt x="517" y="399"/>
                    <a:pt x="557" y="399"/>
                    <a:pt x="637" y="399"/>
                  </a:cubicBezTo>
                  <a:cubicBezTo>
                    <a:pt x="716" y="399"/>
                    <a:pt x="796" y="419"/>
                    <a:pt x="856" y="438"/>
                  </a:cubicBezTo>
                  <a:cubicBezTo>
                    <a:pt x="915" y="438"/>
                    <a:pt x="935" y="458"/>
                    <a:pt x="995" y="458"/>
                  </a:cubicBezTo>
                  <a:cubicBezTo>
                    <a:pt x="1015" y="458"/>
                    <a:pt x="1055" y="498"/>
                    <a:pt x="1114" y="498"/>
                  </a:cubicBezTo>
                  <a:lnTo>
                    <a:pt x="1333" y="558"/>
                  </a:lnTo>
                  <a:cubicBezTo>
                    <a:pt x="1413" y="598"/>
                    <a:pt x="1453" y="617"/>
                    <a:pt x="1532" y="637"/>
                  </a:cubicBezTo>
                  <a:cubicBezTo>
                    <a:pt x="1592" y="657"/>
                    <a:pt x="1652" y="717"/>
                    <a:pt x="1711" y="737"/>
                  </a:cubicBezTo>
                  <a:cubicBezTo>
                    <a:pt x="1731" y="757"/>
                    <a:pt x="1751" y="797"/>
                    <a:pt x="1791" y="797"/>
                  </a:cubicBezTo>
                  <a:lnTo>
                    <a:pt x="1851" y="856"/>
                  </a:lnTo>
                  <a:cubicBezTo>
                    <a:pt x="1910" y="916"/>
                    <a:pt x="1950" y="956"/>
                    <a:pt x="2010" y="996"/>
                  </a:cubicBezTo>
                  <a:cubicBezTo>
                    <a:pt x="2189" y="1214"/>
                    <a:pt x="2288" y="1374"/>
                    <a:pt x="2288" y="1374"/>
                  </a:cubicBezTo>
                  <a:cubicBezTo>
                    <a:pt x="2288" y="1374"/>
                    <a:pt x="2308" y="1334"/>
                    <a:pt x="2308" y="1254"/>
                  </a:cubicBezTo>
                  <a:cubicBezTo>
                    <a:pt x="2308" y="1194"/>
                    <a:pt x="2328" y="1035"/>
                    <a:pt x="2288" y="916"/>
                  </a:cubicBezTo>
                  <a:cubicBezTo>
                    <a:pt x="2248" y="836"/>
                    <a:pt x="2229" y="757"/>
                    <a:pt x="2189" y="697"/>
                  </a:cubicBezTo>
                  <a:cubicBezTo>
                    <a:pt x="2149" y="637"/>
                    <a:pt x="2129" y="617"/>
                    <a:pt x="2109" y="558"/>
                  </a:cubicBezTo>
                  <a:cubicBezTo>
                    <a:pt x="2089" y="518"/>
                    <a:pt x="2049" y="498"/>
                    <a:pt x="2010" y="438"/>
                  </a:cubicBezTo>
                  <a:cubicBezTo>
                    <a:pt x="1930" y="359"/>
                    <a:pt x="1851" y="299"/>
                    <a:pt x="1791" y="239"/>
                  </a:cubicBezTo>
                  <a:cubicBezTo>
                    <a:pt x="1691" y="200"/>
                    <a:pt x="1612" y="140"/>
                    <a:pt x="1512" y="100"/>
                  </a:cubicBezTo>
                  <a:cubicBezTo>
                    <a:pt x="1413" y="60"/>
                    <a:pt x="1313" y="21"/>
                    <a:pt x="1214" y="21"/>
                  </a:cubicBezTo>
                  <a:cubicBezTo>
                    <a:pt x="1114" y="1"/>
                    <a:pt x="1015" y="1"/>
                    <a:pt x="915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7" name="Google Shape;2257;p15"/>
            <p:cNvSpPr/>
            <p:nvPr/>
          </p:nvSpPr>
          <p:spPr>
            <a:xfrm>
              <a:off x="2742050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393" y="0"/>
                  </a:moveTo>
                  <a:cubicBezTo>
                    <a:pt x="1294" y="0"/>
                    <a:pt x="1195" y="20"/>
                    <a:pt x="1075" y="60"/>
                  </a:cubicBezTo>
                  <a:cubicBezTo>
                    <a:pt x="976" y="80"/>
                    <a:pt x="876" y="120"/>
                    <a:pt x="777" y="160"/>
                  </a:cubicBezTo>
                  <a:cubicBezTo>
                    <a:pt x="677" y="199"/>
                    <a:pt x="598" y="259"/>
                    <a:pt x="518" y="299"/>
                  </a:cubicBezTo>
                  <a:cubicBezTo>
                    <a:pt x="438" y="359"/>
                    <a:pt x="379" y="398"/>
                    <a:pt x="319" y="458"/>
                  </a:cubicBezTo>
                  <a:cubicBezTo>
                    <a:pt x="200" y="558"/>
                    <a:pt x="120" y="657"/>
                    <a:pt x="80" y="717"/>
                  </a:cubicBezTo>
                  <a:cubicBezTo>
                    <a:pt x="21" y="796"/>
                    <a:pt x="1" y="856"/>
                    <a:pt x="1" y="856"/>
                  </a:cubicBezTo>
                  <a:cubicBezTo>
                    <a:pt x="1" y="856"/>
                    <a:pt x="41" y="856"/>
                    <a:pt x="140" y="816"/>
                  </a:cubicBezTo>
                  <a:cubicBezTo>
                    <a:pt x="200" y="796"/>
                    <a:pt x="240" y="796"/>
                    <a:pt x="299" y="776"/>
                  </a:cubicBezTo>
                  <a:cubicBezTo>
                    <a:pt x="339" y="757"/>
                    <a:pt x="419" y="757"/>
                    <a:pt x="498" y="717"/>
                  </a:cubicBezTo>
                  <a:cubicBezTo>
                    <a:pt x="578" y="697"/>
                    <a:pt x="637" y="677"/>
                    <a:pt x="717" y="677"/>
                  </a:cubicBezTo>
                  <a:cubicBezTo>
                    <a:pt x="797" y="657"/>
                    <a:pt x="876" y="617"/>
                    <a:pt x="936" y="617"/>
                  </a:cubicBezTo>
                  <a:cubicBezTo>
                    <a:pt x="1015" y="597"/>
                    <a:pt x="1115" y="597"/>
                    <a:pt x="1195" y="577"/>
                  </a:cubicBezTo>
                  <a:cubicBezTo>
                    <a:pt x="1274" y="577"/>
                    <a:pt x="1374" y="538"/>
                    <a:pt x="1433" y="538"/>
                  </a:cubicBezTo>
                  <a:cubicBezTo>
                    <a:pt x="1612" y="518"/>
                    <a:pt x="1791" y="518"/>
                    <a:pt x="1970" y="518"/>
                  </a:cubicBezTo>
                  <a:cubicBezTo>
                    <a:pt x="2130" y="518"/>
                    <a:pt x="2289" y="538"/>
                    <a:pt x="2428" y="538"/>
                  </a:cubicBezTo>
                  <a:cubicBezTo>
                    <a:pt x="2465" y="535"/>
                    <a:pt x="2501" y="534"/>
                    <a:pt x="2536" y="534"/>
                  </a:cubicBezTo>
                  <a:cubicBezTo>
                    <a:pt x="2745" y="534"/>
                    <a:pt x="2906" y="577"/>
                    <a:pt x="2906" y="577"/>
                  </a:cubicBezTo>
                  <a:cubicBezTo>
                    <a:pt x="2906" y="577"/>
                    <a:pt x="2886" y="518"/>
                    <a:pt x="2806" y="478"/>
                  </a:cubicBezTo>
                  <a:cubicBezTo>
                    <a:pt x="2727" y="398"/>
                    <a:pt x="2627" y="319"/>
                    <a:pt x="2508" y="259"/>
                  </a:cubicBezTo>
                  <a:cubicBezTo>
                    <a:pt x="2388" y="180"/>
                    <a:pt x="2209" y="100"/>
                    <a:pt x="2010" y="60"/>
                  </a:cubicBezTo>
                  <a:cubicBezTo>
                    <a:pt x="1911" y="20"/>
                    <a:pt x="1811" y="0"/>
                    <a:pt x="1712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8" name="Google Shape;2258;p15"/>
            <p:cNvSpPr/>
            <p:nvPr/>
          </p:nvSpPr>
          <p:spPr>
            <a:xfrm>
              <a:off x="2968375" y="3431750"/>
              <a:ext cx="82600" cy="84500"/>
            </a:xfrm>
            <a:custGeom>
              <a:avLst/>
              <a:gdLst/>
              <a:ahLst/>
              <a:cxnLst/>
              <a:rect l="l" t="t" r="r" b="b"/>
              <a:pathLst>
                <a:path w="3304" h="3380" extrusionOk="0">
                  <a:moveTo>
                    <a:pt x="1" y="0"/>
                  </a:moveTo>
                  <a:cubicBezTo>
                    <a:pt x="239" y="1094"/>
                    <a:pt x="617" y="1055"/>
                    <a:pt x="1334" y="1393"/>
                  </a:cubicBezTo>
                  <a:cubicBezTo>
                    <a:pt x="2070" y="1771"/>
                    <a:pt x="2010" y="1612"/>
                    <a:pt x="2408" y="2587"/>
                  </a:cubicBezTo>
                  <a:cubicBezTo>
                    <a:pt x="2691" y="3279"/>
                    <a:pt x="3023" y="3379"/>
                    <a:pt x="3192" y="3379"/>
                  </a:cubicBezTo>
                  <a:cubicBezTo>
                    <a:pt x="3262" y="3379"/>
                    <a:pt x="3303" y="3363"/>
                    <a:pt x="3303" y="3363"/>
                  </a:cubicBezTo>
                  <a:lnTo>
                    <a:pt x="330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59" name="Google Shape;2259;p15"/>
            <p:cNvSpPr/>
            <p:nvPr/>
          </p:nvSpPr>
          <p:spPr>
            <a:xfrm>
              <a:off x="2981300" y="3438700"/>
              <a:ext cx="20425" cy="12475"/>
            </a:xfrm>
            <a:custGeom>
              <a:avLst/>
              <a:gdLst/>
              <a:ahLst/>
              <a:cxnLst/>
              <a:rect l="l" t="t" r="r" b="b"/>
              <a:pathLst>
                <a:path w="817" h="499" extrusionOk="0">
                  <a:moveTo>
                    <a:pt x="61" y="1"/>
                  </a:moveTo>
                  <a:cubicBezTo>
                    <a:pt x="61" y="1"/>
                    <a:pt x="1" y="41"/>
                    <a:pt x="1" y="140"/>
                  </a:cubicBezTo>
                  <a:cubicBezTo>
                    <a:pt x="1" y="200"/>
                    <a:pt x="21" y="259"/>
                    <a:pt x="80" y="319"/>
                  </a:cubicBezTo>
                  <a:cubicBezTo>
                    <a:pt x="120" y="399"/>
                    <a:pt x="200" y="438"/>
                    <a:pt x="279" y="478"/>
                  </a:cubicBezTo>
                  <a:cubicBezTo>
                    <a:pt x="359" y="498"/>
                    <a:pt x="419" y="498"/>
                    <a:pt x="498" y="498"/>
                  </a:cubicBezTo>
                  <a:cubicBezTo>
                    <a:pt x="578" y="498"/>
                    <a:pt x="618" y="478"/>
                    <a:pt x="677" y="438"/>
                  </a:cubicBezTo>
                  <a:cubicBezTo>
                    <a:pt x="697" y="438"/>
                    <a:pt x="757" y="419"/>
                    <a:pt x="777" y="399"/>
                  </a:cubicBezTo>
                  <a:cubicBezTo>
                    <a:pt x="797" y="379"/>
                    <a:pt x="817" y="379"/>
                    <a:pt x="817" y="379"/>
                  </a:cubicBezTo>
                  <a:lnTo>
                    <a:pt x="657" y="379"/>
                  </a:lnTo>
                  <a:cubicBezTo>
                    <a:pt x="598" y="339"/>
                    <a:pt x="558" y="339"/>
                    <a:pt x="498" y="339"/>
                  </a:cubicBezTo>
                  <a:cubicBezTo>
                    <a:pt x="439" y="339"/>
                    <a:pt x="399" y="339"/>
                    <a:pt x="359" y="319"/>
                  </a:cubicBezTo>
                  <a:cubicBezTo>
                    <a:pt x="259" y="299"/>
                    <a:pt x="180" y="220"/>
                    <a:pt x="120" y="140"/>
                  </a:cubicBezTo>
                  <a:cubicBezTo>
                    <a:pt x="100" y="120"/>
                    <a:pt x="80" y="80"/>
                    <a:pt x="80" y="41"/>
                  </a:cubicBezTo>
                  <a:cubicBezTo>
                    <a:pt x="61" y="21"/>
                    <a:pt x="61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60" name="Google Shape;2260;p15"/>
            <p:cNvSpPr/>
            <p:nvPr/>
          </p:nvSpPr>
          <p:spPr>
            <a:xfrm>
              <a:off x="3033525" y="3486450"/>
              <a:ext cx="15450" cy="18925"/>
            </a:xfrm>
            <a:custGeom>
              <a:avLst/>
              <a:gdLst/>
              <a:ahLst/>
              <a:cxnLst/>
              <a:rect l="l" t="t" r="r" b="b"/>
              <a:pathLst>
                <a:path w="618" h="757" extrusionOk="0">
                  <a:moveTo>
                    <a:pt x="120" y="1"/>
                  </a:moveTo>
                  <a:cubicBezTo>
                    <a:pt x="120" y="1"/>
                    <a:pt x="61" y="60"/>
                    <a:pt x="21" y="160"/>
                  </a:cubicBezTo>
                  <a:cubicBezTo>
                    <a:pt x="1" y="200"/>
                    <a:pt x="1" y="279"/>
                    <a:pt x="1" y="359"/>
                  </a:cubicBezTo>
                  <a:cubicBezTo>
                    <a:pt x="1" y="419"/>
                    <a:pt x="61" y="518"/>
                    <a:pt x="100" y="578"/>
                  </a:cubicBezTo>
                  <a:cubicBezTo>
                    <a:pt x="160" y="618"/>
                    <a:pt x="200" y="677"/>
                    <a:pt x="279" y="697"/>
                  </a:cubicBezTo>
                  <a:cubicBezTo>
                    <a:pt x="319" y="717"/>
                    <a:pt x="399" y="757"/>
                    <a:pt x="459" y="757"/>
                  </a:cubicBezTo>
                  <a:lnTo>
                    <a:pt x="618" y="757"/>
                  </a:lnTo>
                  <a:cubicBezTo>
                    <a:pt x="618" y="757"/>
                    <a:pt x="598" y="757"/>
                    <a:pt x="578" y="717"/>
                  </a:cubicBezTo>
                  <a:cubicBezTo>
                    <a:pt x="558" y="697"/>
                    <a:pt x="518" y="677"/>
                    <a:pt x="478" y="637"/>
                  </a:cubicBezTo>
                  <a:cubicBezTo>
                    <a:pt x="459" y="618"/>
                    <a:pt x="399" y="578"/>
                    <a:pt x="359" y="558"/>
                  </a:cubicBezTo>
                  <a:cubicBezTo>
                    <a:pt x="299" y="518"/>
                    <a:pt x="260" y="498"/>
                    <a:pt x="220" y="458"/>
                  </a:cubicBezTo>
                  <a:cubicBezTo>
                    <a:pt x="160" y="379"/>
                    <a:pt x="120" y="279"/>
                    <a:pt x="120" y="180"/>
                  </a:cubicBezTo>
                  <a:lnTo>
                    <a:pt x="120" y="60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261" name="Google Shape;2261;p15"/>
          <p:cNvGrpSpPr/>
          <p:nvPr/>
        </p:nvGrpSpPr>
        <p:grpSpPr>
          <a:xfrm>
            <a:off x="1921392" y="5274641"/>
            <a:ext cx="825703" cy="1493676"/>
            <a:chOff x="1288644" y="3955980"/>
            <a:chExt cx="619277" cy="1120257"/>
          </a:xfrm>
        </p:grpSpPr>
        <p:grpSp>
          <p:nvGrpSpPr>
            <p:cNvPr id="2262" name="Google Shape;2262;p15"/>
            <p:cNvGrpSpPr/>
            <p:nvPr/>
          </p:nvGrpSpPr>
          <p:grpSpPr>
            <a:xfrm>
              <a:off x="1288644" y="3955980"/>
              <a:ext cx="619277" cy="1087993"/>
              <a:chOff x="5711575" y="4495200"/>
              <a:chExt cx="358150" cy="629225"/>
            </a:xfrm>
          </p:grpSpPr>
          <p:sp>
            <p:nvSpPr>
              <p:cNvPr id="2263" name="Google Shape;2263;p15"/>
              <p:cNvSpPr/>
              <p:nvPr/>
            </p:nvSpPr>
            <p:spPr>
              <a:xfrm>
                <a:off x="5711575" y="4504650"/>
                <a:ext cx="358150" cy="413375"/>
              </a:xfrm>
              <a:custGeom>
                <a:avLst/>
                <a:gdLst/>
                <a:ahLst/>
                <a:cxnLst/>
                <a:rect l="l" t="t" r="r" b="b"/>
                <a:pathLst>
                  <a:path w="14326" h="16535" extrusionOk="0">
                    <a:moveTo>
                      <a:pt x="7163" y="0"/>
                    </a:moveTo>
                    <a:cubicBezTo>
                      <a:pt x="3204" y="0"/>
                      <a:pt x="0" y="3721"/>
                      <a:pt x="0" y="8277"/>
                    </a:cubicBezTo>
                    <a:cubicBezTo>
                      <a:pt x="0" y="12813"/>
                      <a:pt x="3204" y="16534"/>
                      <a:pt x="7163" y="16534"/>
                    </a:cubicBezTo>
                    <a:cubicBezTo>
                      <a:pt x="11122" y="16534"/>
                      <a:pt x="14326" y="12813"/>
                      <a:pt x="14326" y="8277"/>
                    </a:cubicBezTo>
                    <a:cubicBezTo>
                      <a:pt x="14326" y="3721"/>
                      <a:pt x="11122" y="40"/>
                      <a:pt x="71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64" name="Google Shape;2264;p15"/>
              <p:cNvSpPr/>
              <p:nvPr/>
            </p:nvSpPr>
            <p:spPr>
              <a:xfrm>
                <a:off x="5819000" y="4711575"/>
                <a:ext cx="146275" cy="41285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16514" extrusionOk="0">
                    <a:moveTo>
                      <a:pt x="2786" y="0"/>
                    </a:moveTo>
                    <a:lnTo>
                      <a:pt x="2488" y="4417"/>
                    </a:lnTo>
                    <a:lnTo>
                      <a:pt x="220" y="1214"/>
                    </a:lnTo>
                    <a:lnTo>
                      <a:pt x="1" y="1353"/>
                    </a:lnTo>
                    <a:lnTo>
                      <a:pt x="2488" y="5710"/>
                    </a:lnTo>
                    <a:lnTo>
                      <a:pt x="2488" y="16514"/>
                    </a:lnTo>
                    <a:lnTo>
                      <a:pt x="3264" y="16514"/>
                    </a:lnTo>
                    <a:lnTo>
                      <a:pt x="3264" y="3621"/>
                    </a:lnTo>
                    <a:lnTo>
                      <a:pt x="4279" y="2587"/>
                    </a:lnTo>
                    <a:lnTo>
                      <a:pt x="5652" y="2885"/>
                    </a:lnTo>
                    <a:lnTo>
                      <a:pt x="5771" y="2706"/>
                    </a:lnTo>
                    <a:lnTo>
                      <a:pt x="4796" y="2030"/>
                    </a:lnTo>
                    <a:lnTo>
                      <a:pt x="5850" y="955"/>
                    </a:lnTo>
                    <a:lnTo>
                      <a:pt x="5632" y="756"/>
                    </a:lnTo>
                    <a:lnTo>
                      <a:pt x="3264" y="2527"/>
                    </a:lnTo>
                    <a:lnTo>
                      <a:pt x="30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65" name="Google Shape;2265;p15"/>
              <p:cNvSpPr/>
              <p:nvPr/>
            </p:nvSpPr>
            <p:spPr>
              <a:xfrm>
                <a:off x="5727475" y="4495200"/>
                <a:ext cx="340750" cy="146625"/>
              </a:xfrm>
              <a:custGeom>
                <a:avLst/>
                <a:gdLst/>
                <a:ahLst/>
                <a:cxnLst/>
                <a:rect l="l" t="t" r="r" b="b"/>
                <a:pathLst>
                  <a:path w="13630" h="5865" extrusionOk="0">
                    <a:moveTo>
                      <a:pt x="6408" y="0"/>
                    </a:moveTo>
                    <a:cubicBezTo>
                      <a:pt x="6408" y="0"/>
                      <a:pt x="2528" y="159"/>
                      <a:pt x="459" y="3741"/>
                    </a:cubicBezTo>
                    <a:cubicBezTo>
                      <a:pt x="459" y="3741"/>
                      <a:pt x="0" y="4446"/>
                      <a:pt x="992" y="4446"/>
                    </a:cubicBezTo>
                    <a:cubicBezTo>
                      <a:pt x="1054" y="4446"/>
                      <a:pt x="1121" y="4443"/>
                      <a:pt x="1195" y="4437"/>
                    </a:cubicBezTo>
                    <a:cubicBezTo>
                      <a:pt x="2105" y="4366"/>
                      <a:pt x="2863" y="3654"/>
                      <a:pt x="3876" y="3654"/>
                    </a:cubicBezTo>
                    <a:cubicBezTo>
                      <a:pt x="4279" y="3654"/>
                      <a:pt x="4723" y="3767"/>
                      <a:pt x="5234" y="4079"/>
                    </a:cubicBezTo>
                    <a:cubicBezTo>
                      <a:pt x="6417" y="4802"/>
                      <a:pt x="6818" y="5204"/>
                      <a:pt x="7436" y="5204"/>
                    </a:cubicBezTo>
                    <a:cubicBezTo>
                      <a:pt x="7754" y="5204"/>
                      <a:pt x="8129" y="5098"/>
                      <a:pt x="8696" y="4875"/>
                    </a:cubicBezTo>
                    <a:cubicBezTo>
                      <a:pt x="9183" y="4673"/>
                      <a:pt x="9560" y="4592"/>
                      <a:pt x="9872" y="4592"/>
                    </a:cubicBezTo>
                    <a:cubicBezTo>
                      <a:pt x="10607" y="4592"/>
                      <a:pt x="10986" y="5041"/>
                      <a:pt x="11601" y="5432"/>
                    </a:cubicBezTo>
                    <a:cubicBezTo>
                      <a:pt x="12038" y="5720"/>
                      <a:pt x="12406" y="5865"/>
                      <a:pt x="12697" y="5865"/>
                    </a:cubicBezTo>
                    <a:cubicBezTo>
                      <a:pt x="12988" y="5865"/>
                      <a:pt x="13202" y="5720"/>
                      <a:pt x="13332" y="5432"/>
                    </a:cubicBezTo>
                    <a:cubicBezTo>
                      <a:pt x="13630" y="4875"/>
                      <a:pt x="11541" y="140"/>
                      <a:pt x="64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66" name="Google Shape;2266;p15"/>
              <p:cNvSpPr/>
              <p:nvPr/>
            </p:nvSpPr>
            <p:spPr>
              <a:xfrm>
                <a:off x="5865275" y="4568325"/>
                <a:ext cx="82100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1473" extrusionOk="0">
                    <a:moveTo>
                      <a:pt x="0" y="0"/>
                    </a:moveTo>
                    <a:cubicBezTo>
                      <a:pt x="0" y="0"/>
                      <a:pt x="100" y="219"/>
                      <a:pt x="358" y="557"/>
                    </a:cubicBezTo>
                    <a:cubicBezTo>
                      <a:pt x="617" y="816"/>
                      <a:pt x="995" y="1194"/>
                      <a:pt x="1512" y="1373"/>
                    </a:cubicBezTo>
                    <a:cubicBezTo>
                      <a:pt x="1632" y="1452"/>
                      <a:pt x="1791" y="1452"/>
                      <a:pt x="1910" y="1472"/>
                    </a:cubicBezTo>
                    <a:cubicBezTo>
                      <a:pt x="2030" y="1472"/>
                      <a:pt x="2189" y="1472"/>
                      <a:pt x="2308" y="1452"/>
                    </a:cubicBezTo>
                    <a:cubicBezTo>
                      <a:pt x="2428" y="1413"/>
                      <a:pt x="2547" y="1393"/>
                      <a:pt x="2647" y="1313"/>
                    </a:cubicBezTo>
                    <a:cubicBezTo>
                      <a:pt x="2786" y="1273"/>
                      <a:pt x="2845" y="1194"/>
                      <a:pt x="2925" y="1114"/>
                    </a:cubicBezTo>
                    <a:cubicBezTo>
                      <a:pt x="3005" y="1055"/>
                      <a:pt x="3044" y="995"/>
                      <a:pt x="3104" y="915"/>
                    </a:cubicBezTo>
                    <a:cubicBezTo>
                      <a:pt x="3144" y="856"/>
                      <a:pt x="3184" y="796"/>
                      <a:pt x="3204" y="756"/>
                    </a:cubicBezTo>
                    <a:lnTo>
                      <a:pt x="3283" y="597"/>
                    </a:lnTo>
                    <a:lnTo>
                      <a:pt x="3283" y="597"/>
                    </a:lnTo>
                    <a:cubicBezTo>
                      <a:pt x="3283" y="597"/>
                      <a:pt x="3223" y="617"/>
                      <a:pt x="3124" y="696"/>
                    </a:cubicBezTo>
                    <a:cubicBezTo>
                      <a:pt x="3084" y="716"/>
                      <a:pt x="3025" y="776"/>
                      <a:pt x="2985" y="816"/>
                    </a:cubicBezTo>
                    <a:cubicBezTo>
                      <a:pt x="2925" y="875"/>
                      <a:pt x="2845" y="895"/>
                      <a:pt x="2786" y="955"/>
                    </a:cubicBezTo>
                    <a:cubicBezTo>
                      <a:pt x="2706" y="995"/>
                      <a:pt x="2627" y="1015"/>
                      <a:pt x="2527" y="1035"/>
                    </a:cubicBezTo>
                    <a:cubicBezTo>
                      <a:pt x="2448" y="1074"/>
                      <a:pt x="2348" y="1074"/>
                      <a:pt x="2249" y="1094"/>
                    </a:cubicBezTo>
                    <a:cubicBezTo>
                      <a:pt x="2215" y="1101"/>
                      <a:pt x="2182" y="1103"/>
                      <a:pt x="2149" y="1103"/>
                    </a:cubicBezTo>
                    <a:cubicBezTo>
                      <a:pt x="2083" y="1103"/>
                      <a:pt x="2016" y="1094"/>
                      <a:pt x="1950" y="1094"/>
                    </a:cubicBezTo>
                    <a:cubicBezTo>
                      <a:pt x="1851" y="1074"/>
                      <a:pt x="1731" y="1074"/>
                      <a:pt x="1632" y="1015"/>
                    </a:cubicBezTo>
                    <a:cubicBezTo>
                      <a:pt x="1413" y="955"/>
                      <a:pt x="1214" y="816"/>
                      <a:pt x="1015" y="716"/>
                    </a:cubicBezTo>
                    <a:cubicBezTo>
                      <a:pt x="816" y="597"/>
                      <a:pt x="637" y="478"/>
                      <a:pt x="498" y="37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67" name="Google Shape;2267;p15"/>
              <p:cNvSpPr/>
              <p:nvPr/>
            </p:nvSpPr>
            <p:spPr>
              <a:xfrm>
                <a:off x="5995600" y="4584725"/>
                <a:ext cx="59200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1622" extrusionOk="0">
                    <a:moveTo>
                      <a:pt x="0" y="1"/>
                    </a:moveTo>
                    <a:cubicBezTo>
                      <a:pt x="0" y="1"/>
                      <a:pt x="100" y="220"/>
                      <a:pt x="299" y="558"/>
                    </a:cubicBezTo>
                    <a:cubicBezTo>
                      <a:pt x="498" y="856"/>
                      <a:pt x="816" y="1254"/>
                      <a:pt x="1194" y="1493"/>
                    </a:cubicBezTo>
                    <a:cubicBezTo>
                      <a:pt x="1293" y="1533"/>
                      <a:pt x="1393" y="1552"/>
                      <a:pt x="1492" y="1612"/>
                    </a:cubicBezTo>
                    <a:cubicBezTo>
                      <a:pt x="1559" y="1612"/>
                      <a:pt x="1625" y="1621"/>
                      <a:pt x="1685" y="1621"/>
                    </a:cubicBezTo>
                    <a:cubicBezTo>
                      <a:pt x="1716" y="1621"/>
                      <a:pt x="1744" y="1619"/>
                      <a:pt x="1771" y="1612"/>
                    </a:cubicBezTo>
                    <a:cubicBezTo>
                      <a:pt x="1831" y="1592"/>
                      <a:pt x="1910" y="1552"/>
                      <a:pt x="1990" y="1513"/>
                    </a:cubicBezTo>
                    <a:cubicBezTo>
                      <a:pt x="2069" y="1453"/>
                      <a:pt x="2109" y="1413"/>
                      <a:pt x="2169" y="1334"/>
                    </a:cubicBezTo>
                    <a:cubicBezTo>
                      <a:pt x="2189" y="1294"/>
                      <a:pt x="2229" y="1214"/>
                      <a:pt x="2268" y="1155"/>
                    </a:cubicBezTo>
                    <a:cubicBezTo>
                      <a:pt x="2288" y="1115"/>
                      <a:pt x="2288" y="1055"/>
                      <a:pt x="2308" y="1015"/>
                    </a:cubicBezTo>
                    <a:cubicBezTo>
                      <a:pt x="2368" y="916"/>
                      <a:pt x="2368" y="856"/>
                      <a:pt x="2368" y="856"/>
                    </a:cubicBezTo>
                    <a:lnTo>
                      <a:pt x="2368" y="856"/>
                    </a:lnTo>
                    <a:cubicBezTo>
                      <a:pt x="2368" y="856"/>
                      <a:pt x="2348" y="916"/>
                      <a:pt x="2288" y="956"/>
                    </a:cubicBezTo>
                    <a:cubicBezTo>
                      <a:pt x="2268" y="995"/>
                      <a:pt x="2209" y="1015"/>
                      <a:pt x="2189" y="1055"/>
                    </a:cubicBezTo>
                    <a:cubicBezTo>
                      <a:pt x="2169" y="1095"/>
                      <a:pt x="2109" y="1115"/>
                      <a:pt x="2069" y="1155"/>
                    </a:cubicBezTo>
                    <a:cubicBezTo>
                      <a:pt x="2010" y="1194"/>
                      <a:pt x="1950" y="1214"/>
                      <a:pt x="1890" y="1234"/>
                    </a:cubicBezTo>
                    <a:cubicBezTo>
                      <a:pt x="1850" y="1254"/>
                      <a:pt x="1771" y="1254"/>
                      <a:pt x="1691" y="1254"/>
                    </a:cubicBezTo>
                    <a:cubicBezTo>
                      <a:pt x="1671" y="1264"/>
                      <a:pt x="1653" y="1268"/>
                      <a:pt x="1635" y="1268"/>
                    </a:cubicBezTo>
                    <a:cubicBezTo>
                      <a:pt x="1581" y="1268"/>
                      <a:pt x="1532" y="1234"/>
                      <a:pt x="1472" y="1234"/>
                    </a:cubicBezTo>
                    <a:cubicBezTo>
                      <a:pt x="1393" y="1194"/>
                      <a:pt x="1313" y="1155"/>
                      <a:pt x="1254" y="1115"/>
                    </a:cubicBezTo>
                    <a:cubicBezTo>
                      <a:pt x="1094" y="1015"/>
                      <a:pt x="955" y="896"/>
                      <a:pt x="796" y="757"/>
                    </a:cubicBezTo>
                    <a:cubicBezTo>
                      <a:pt x="657" y="637"/>
                      <a:pt x="517" y="518"/>
                      <a:pt x="398" y="39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68" name="Google Shape;2268;p15"/>
              <p:cNvSpPr/>
              <p:nvPr/>
            </p:nvSpPr>
            <p:spPr>
              <a:xfrm>
                <a:off x="5752350" y="4562850"/>
                <a:ext cx="61700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104" extrusionOk="0">
                    <a:moveTo>
                      <a:pt x="2468" y="0"/>
                    </a:moveTo>
                    <a:lnTo>
                      <a:pt x="2468" y="0"/>
                    </a:lnTo>
                    <a:cubicBezTo>
                      <a:pt x="2468" y="0"/>
                      <a:pt x="2289" y="100"/>
                      <a:pt x="2030" y="279"/>
                    </a:cubicBezTo>
                    <a:cubicBezTo>
                      <a:pt x="1891" y="338"/>
                      <a:pt x="1732" y="438"/>
                      <a:pt x="1573" y="517"/>
                    </a:cubicBezTo>
                    <a:cubicBezTo>
                      <a:pt x="1394" y="597"/>
                      <a:pt x="1234" y="697"/>
                      <a:pt x="1055" y="736"/>
                    </a:cubicBezTo>
                    <a:cubicBezTo>
                      <a:pt x="956" y="796"/>
                      <a:pt x="876" y="796"/>
                      <a:pt x="797" y="816"/>
                    </a:cubicBezTo>
                    <a:cubicBezTo>
                      <a:pt x="737" y="816"/>
                      <a:pt x="657" y="836"/>
                      <a:pt x="578" y="836"/>
                    </a:cubicBezTo>
                    <a:cubicBezTo>
                      <a:pt x="498" y="836"/>
                      <a:pt x="458" y="836"/>
                      <a:pt x="399" y="816"/>
                    </a:cubicBezTo>
                    <a:cubicBezTo>
                      <a:pt x="359" y="796"/>
                      <a:pt x="299" y="796"/>
                      <a:pt x="260" y="736"/>
                    </a:cubicBezTo>
                    <a:cubicBezTo>
                      <a:pt x="240" y="716"/>
                      <a:pt x="180" y="697"/>
                      <a:pt x="160" y="677"/>
                    </a:cubicBezTo>
                    <a:lnTo>
                      <a:pt x="80" y="597"/>
                    </a:lnTo>
                    <a:lnTo>
                      <a:pt x="1" y="517"/>
                    </a:lnTo>
                    <a:lnTo>
                      <a:pt x="1" y="617"/>
                    </a:lnTo>
                    <a:cubicBezTo>
                      <a:pt x="1" y="637"/>
                      <a:pt x="1" y="697"/>
                      <a:pt x="41" y="736"/>
                    </a:cubicBezTo>
                    <a:cubicBezTo>
                      <a:pt x="41" y="796"/>
                      <a:pt x="80" y="816"/>
                      <a:pt x="100" y="895"/>
                    </a:cubicBezTo>
                    <a:cubicBezTo>
                      <a:pt x="140" y="935"/>
                      <a:pt x="180" y="995"/>
                      <a:pt x="240" y="1015"/>
                    </a:cubicBezTo>
                    <a:cubicBezTo>
                      <a:pt x="279" y="1075"/>
                      <a:pt x="359" y="1094"/>
                      <a:pt x="439" y="1094"/>
                    </a:cubicBezTo>
                    <a:cubicBezTo>
                      <a:pt x="458" y="1101"/>
                      <a:pt x="483" y="1103"/>
                      <a:pt x="510" y="1103"/>
                    </a:cubicBezTo>
                    <a:cubicBezTo>
                      <a:pt x="565" y="1103"/>
                      <a:pt x="631" y="1094"/>
                      <a:pt x="697" y="1094"/>
                    </a:cubicBezTo>
                    <a:cubicBezTo>
                      <a:pt x="797" y="1075"/>
                      <a:pt x="896" y="1075"/>
                      <a:pt x="996" y="1015"/>
                    </a:cubicBezTo>
                    <a:cubicBezTo>
                      <a:pt x="1433" y="876"/>
                      <a:pt x="1792" y="617"/>
                      <a:pt x="2050" y="398"/>
                    </a:cubicBezTo>
                    <a:cubicBezTo>
                      <a:pt x="2329" y="179"/>
                      <a:pt x="2468" y="0"/>
                      <a:pt x="2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2269" name="Google Shape;2269;p15"/>
            <p:cNvSpPr/>
            <p:nvPr/>
          </p:nvSpPr>
          <p:spPr>
            <a:xfrm flipH="1">
              <a:off x="1474124" y="4993637"/>
              <a:ext cx="220151" cy="82600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393" y="0"/>
                  </a:moveTo>
                  <a:cubicBezTo>
                    <a:pt x="1294" y="0"/>
                    <a:pt x="1194" y="20"/>
                    <a:pt x="1075" y="60"/>
                  </a:cubicBezTo>
                  <a:cubicBezTo>
                    <a:pt x="975" y="80"/>
                    <a:pt x="876" y="120"/>
                    <a:pt x="776" y="160"/>
                  </a:cubicBezTo>
                  <a:cubicBezTo>
                    <a:pt x="677" y="199"/>
                    <a:pt x="597" y="259"/>
                    <a:pt x="518" y="299"/>
                  </a:cubicBezTo>
                  <a:cubicBezTo>
                    <a:pt x="458" y="359"/>
                    <a:pt x="379" y="398"/>
                    <a:pt x="319" y="458"/>
                  </a:cubicBezTo>
                  <a:cubicBezTo>
                    <a:pt x="199" y="558"/>
                    <a:pt x="120" y="657"/>
                    <a:pt x="80" y="717"/>
                  </a:cubicBezTo>
                  <a:cubicBezTo>
                    <a:pt x="20" y="796"/>
                    <a:pt x="0" y="856"/>
                    <a:pt x="0" y="856"/>
                  </a:cubicBezTo>
                  <a:cubicBezTo>
                    <a:pt x="0" y="856"/>
                    <a:pt x="60" y="856"/>
                    <a:pt x="160" y="816"/>
                  </a:cubicBezTo>
                  <a:cubicBezTo>
                    <a:pt x="199" y="796"/>
                    <a:pt x="259" y="796"/>
                    <a:pt x="299" y="776"/>
                  </a:cubicBezTo>
                  <a:cubicBezTo>
                    <a:pt x="339" y="757"/>
                    <a:pt x="418" y="757"/>
                    <a:pt x="498" y="717"/>
                  </a:cubicBezTo>
                  <a:cubicBezTo>
                    <a:pt x="577" y="697"/>
                    <a:pt x="637" y="677"/>
                    <a:pt x="717" y="677"/>
                  </a:cubicBezTo>
                  <a:cubicBezTo>
                    <a:pt x="796" y="657"/>
                    <a:pt x="876" y="617"/>
                    <a:pt x="955" y="617"/>
                  </a:cubicBezTo>
                  <a:cubicBezTo>
                    <a:pt x="1015" y="597"/>
                    <a:pt x="1115" y="597"/>
                    <a:pt x="1194" y="577"/>
                  </a:cubicBezTo>
                  <a:cubicBezTo>
                    <a:pt x="1274" y="577"/>
                    <a:pt x="1373" y="538"/>
                    <a:pt x="1453" y="538"/>
                  </a:cubicBezTo>
                  <a:cubicBezTo>
                    <a:pt x="1612" y="518"/>
                    <a:pt x="1791" y="518"/>
                    <a:pt x="1970" y="518"/>
                  </a:cubicBezTo>
                  <a:cubicBezTo>
                    <a:pt x="2149" y="518"/>
                    <a:pt x="2289" y="538"/>
                    <a:pt x="2448" y="538"/>
                  </a:cubicBezTo>
                  <a:cubicBezTo>
                    <a:pt x="2485" y="535"/>
                    <a:pt x="2520" y="534"/>
                    <a:pt x="2555" y="534"/>
                  </a:cubicBezTo>
                  <a:cubicBezTo>
                    <a:pt x="2759" y="534"/>
                    <a:pt x="2905" y="577"/>
                    <a:pt x="2905" y="577"/>
                  </a:cubicBezTo>
                  <a:cubicBezTo>
                    <a:pt x="2905" y="577"/>
                    <a:pt x="2885" y="518"/>
                    <a:pt x="2806" y="478"/>
                  </a:cubicBezTo>
                  <a:cubicBezTo>
                    <a:pt x="2746" y="398"/>
                    <a:pt x="2647" y="319"/>
                    <a:pt x="2507" y="259"/>
                  </a:cubicBezTo>
                  <a:cubicBezTo>
                    <a:pt x="2388" y="180"/>
                    <a:pt x="2209" y="100"/>
                    <a:pt x="2010" y="60"/>
                  </a:cubicBezTo>
                  <a:cubicBezTo>
                    <a:pt x="1911" y="20"/>
                    <a:pt x="1811" y="0"/>
                    <a:pt x="17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270" name="Google Shape;2270;p15"/>
          <p:cNvGrpSpPr/>
          <p:nvPr/>
        </p:nvGrpSpPr>
        <p:grpSpPr>
          <a:xfrm>
            <a:off x="688899" y="4608432"/>
            <a:ext cx="1176260" cy="2147987"/>
            <a:chOff x="364274" y="3456323"/>
            <a:chExt cx="882195" cy="1610990"/>
          </a:xfrm>
        </p:grpSpPr>
        <p:grpSp>
          <p:nvGrpSpPr>
            <p:cNvPr id="2271" name="Google Shape;2271;p15"/>
            <p:cNvGrpSpPr/>
            <p:nvPr/>
          </p:nvGrpSpPr>
          <p:grpSpPr>
            <a:xfrm>
              <a:off x="364274" y="3456323"/>
              <a:ext cx="882195" cy="1549907"/>
              <a:chOff x="5711575" y="4495200"/>
              <a:chExt cx="358150" cy="629225"/>
            </a:xfrm>
          </p:grpSpPr>
          <p:sp>
            <p:nvSpPr>
              <p:cNvPr id="2272" name="Google Shape;2272;p15"/>
              <p:cNvSpPr/>
              <p:nvPr/>
            </p:nvSpPr>
            <p:spPr>
              <a:xfrm>
                <a:off x="5711575" y="4504650"/>
                <a:ext cx="358150" cy="413375"/>
              </a:xfrm>
              <a:custGeom>
                <a:avLst/>
                <a:gdLst/>
                <a:ahLst/>
                <a:cxnLst/>
                <a:rect l="l" t="t" r="r" b="b"/>
                <a:pathLst>
                  <a:path w="14326" h="16535" extrusionOk="0">
                    <a:moveTo>
                      <a:pt x="7163" y="0"/>
                    </a:moveTo>
                    <a:cubicBezTo>
                      <a:pt x="3204" y="0"/>
                      <a:pt x="0" y="3721"/>
                      <a:pt x="0" y="8277"/>
                    </a:cubicBezTo>
                    <a:cubicBezTo>
                      <a:pt x="0" y="12813"/>
                      <a:pt x="3204" y="16534"/>
                      <a:pt x="7163" y="16534"/>
                    </a:cubicBezTo>
                    <a:cubicBezTo>
                      <a:pt x="11122" y="16534"/>
                      <a:pt x="14326" y="12813"/>
                      <a:pt x="14326" y="8277"/>
                    </a:cubicBezTo>
                    <a:cubicBezTo>
                      <a:pt x="14326" y="3721"/>
                      <a:pt x="11122" y="40"/>
                      <a:pt x="71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73" name="Google Shape;2273;p15"/>
              <p:cNvSpPr/>
              <p:nvPr/>
            </p:nvSpPr>
            <p:spPr>
              <a:xfrm>
                <a:off x="5819000" y="4711575"/>
                <a:ext cx="146275" cy="41285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16514" extrusionOk="0">
                    <a:moveTo>
                      <a:pt x="2786" y="0"/>
                    </a:moveTo>
                    <a:lnTo>
                      <a:pt x="2488" y="4417"/>
                    </a:lnTo>
                    <a:lnTo>
                      <a:pt x="220" y="1214"/>
                    </a:lnTo>
                    <a:lnTo>
                      <a:pt x="1" y="1353"/>
                    </a:lnTo>
                    <a:lnTo>
                      <a:pt x="2488" y="5710"/>
                    </a:lnTo>
                    <a:lnTo>
                      <a:pt x="2488" y="16514"/>
                    </a:lnTo>
                    <a:lnTo>
                      <a:pt x="3264" y="16514"/>
                    </a:lnTo>
                    <a:lnTo>
                      <a:pt x="3264" y="3621"/>
                    </a:lnTo>
                    <a:lnTo>
                      <a:pt x="4279" y="2587"/>
                    </a:lnTo>
                    <a:lnTo>
                      <a:pt x="5652" y="2885"/>
                    </a:lnTo>
                    <a:lnTo>
                      <a:pt x="5771" y="2706"/>
                    </a:lnTo>
                    <a:lnTo>
                      <a:pt x="4796" y="2030"/>
                    </a:lnTo>
                    <a:lnTo>
                      <a:pt x="5850" y="955"/>
                    </a:lnTo>
                    <a:lnTo>
                      <a:pt x="5632" y="756"/>
                    </a:lnTo>
                    <a:lnTo>
                      <a:pt x="3264" y="2527"/>
                    </a:lnTo>
                    <a:lnTo>
                      <a:pt x="30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74" name="Google Shape;2274;p15"/>
              <p:cNvSpPr/>
              <p:nvPr/>
            </p:nvSpPr>
            <p:spPr>
              <a:xfrm>
                <a:off x="5727475" y="4495200"/>
                <a:ext cx="340750" cy="146625"/>
              </a:xfrm>
              <a:custGeom>
                <a:avLst/>
                <a:gdLst/>
                <a:ahLst/>
                <a:cxnLst/>
                <a:rect l="l" t="t" r="r" b="b"/>
                <a:pathLst>
                  <a:path w="13630" h="5865" extrusionOk="0">
                    <a:moveTo>
                      <a:pt x="6408" y="0"/>
                    </a:moveTo>
                    <a:cubicBezTo>
                      <a:pt x="6408" y="0"/>
                      <a:pt x="2528" y="159"/>
                      <a:pt x="459" y="3741"/>
                    </a:cubicBezTo>
                    <a:cubicBezTo>
                      <a:pt x="459" y="3741"/>
                      <a:pt x="0" y="4446"/>
                      <a:pt x="992" y="4446"/>
                    </a:cubicBezTo>
                    <a:cubicBezTo>
                      <a:pt x="1054" y="4446"/>
                      <a:pt x="1121" y="4443"/>
                      <a:pt x="1195" y="4437"/>
                    </a:cubicBezTo>
                    <a:cubicBezTo>
                      <a:pt x="2105" y="4366"/>
                      <a:pt x="2863" y="3654"/>
                      <a:pt x="3876" y="3654"/>
                    </a:cubicBezTo>
                    <a:cubicBezTo>
                      <a:pt x="4279" y="3654"/>
                      <a:pt x="4723" y="3767"/>
                      <a:pt x="5234" y="4079"/>
                    </a:cubicBezTo>
                    <a:cubicBezTo>
                      <a:pt x="6417" y="4802"/>
                      <a:pt x="6818" y="5204"/>
                      <a:pt x="7436" y="5204"/>
                    </a:cubicBezTo>
                    <a:cubicBezTo>
                      <a:pt x="7754" y="5204"/>
                      <a:pt x="8129" y="5098"/>
                      <a:pt x="8696" y="4875"/>
                    </a:cubicBezTo>
                    <a:cubicBezTo>
                      <a:pt x="9183" y="4673"/>
                      <a:pt x="9560" y="4592"/>
                      <a:pt x="9872" y="4592"/>
                    </a:cubicBezTo>
                    <a:cubicBezTo>
                      <a:pt x="10607" y="4592"/>
                      <a:pt x="10986" y="5041"/>
                      <a:pt x="11601" y="5432"/>
                    </a:cubicBezTo>
                    <a:cubicBezTo>
                      <a:pt x="12038" y="5720"/>
                      <a:pt x="12406" y="5865"/>
                      <a:pt x="12697" y="5865"/>
                    </a:cubicBezTo>
                    <a:cubicBezTo>
                      <a:pt x="12988" y="5865"/>
                      <a:pt x="13202" y="5720"/>
                      <a:pt x="13332" y="5432"/>
                    </a:cubicBezTo>
                    <a:cubicBezTo>
                      <a:pt x="13630" y="4875"/>
                      <a:pt x="11541" y="140"/>
                      <a:pt x="64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75" name="Google Shape;2275;p15"/>
              <p:cNvSpPr/>
              <p:nvPr/>
            </p:nvSpPr>
            <p:spPr>
              <a:xfrm>
                <a:off x="5865275" y="4568325"/>
                <a:ext cx="82100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3284" h="1473" extrusionOk="0">
                    <a:moveTo>
                      <a:pt x="0" y="0"/>
                    </a:moveTo>
                    <a:cubicBezTo>
                      <a:pt x="0" y="0"/>
                      <a:pt x="100" y="219"/>
                      <a:pt x="358" y="557"/>
                    </a:cubicBezTo>
                    <a:cubicBezTo>
                      <a:pt x="617" y="816"/>
                      <a:pt x="995" y="1194"/>
                      <a:pt x="1512" y="1373"/>
                    </a:cubicBezTo>
                    <a:cubicBezTo>
                      <a:pt x="1632" y="1452"/>
                      <a:pt x="1791" y="1452"/>
                      <a:pt x="1910" y="1472"/>
                    </a:cubicBezTo>
                    <a:cubicBezTo>
                      <a:pt x="2030" y="1472"/>
                      <a:pt x="2189" y="1472"/>
                      <a:pt x="2308" y="1452"/>
                    </a:cubicBezTo>
                    <a:cubicBezTo>
                      <a:pt x="2428" y="1413"/>
                      <a:pt x="2547" y="1393"/>
                      <a:pt x="2647" y="1313"/>
                    </a:cubicBezTo>
                    <a:cubicBezTo>
                      <a:pt x="2786" y="1273"/>
                      <a:pt x="2845" y="1194"/>
                      <a:pt x="2925" y="1114"/>
                    </a:cubicBezTo>
                    <a:cubicBezTo>
                      <a:pt x="3005" y="1055"/>
                      <a:pt x="3044" y="995"/>
                      <a:pt x="3104" y="915"/>
                    </a:cubicBezTo>
                    <a:cubicBezTo>
                      <a:pt x="3144" y="856"/>
                      <a:pt x="3184" y="796"/>
                      <a:pt x="3204" y="756"/>
                    </a:cubicBezTo>
                    <a:lnTo>
                      <a:pt x="3283" y="597"/>
                    </a:lnTo>
                    <a:lnTo>
                      <a:pt x="3283" y="597"/>
                    </a:lnTo>
                    <a:cubicBezTo>
                      <a:pt x="3283" y="597"/>
                      <a:pt x="3223" y="617"/>
                      <a:pt x="3124" y="696"/>
                    </a:cubicBezTo>
                    <a:cubicBezTo>
                      <a:pt x="3084" y="716"/>
                      <a:pt x="3025" y="776"/>
                      <a:pt x="2985" y="816"/>
                    </a:cubicBezTo>
                    <a:cubicBezTo>
                      <a:pt x="2925" y="875"/>
                      <a:pt x="2845" y="895"/>
                      <a:pt x="2786" y="955"/>
                    </a:cubicBezTo>
                    <a:cubicBezTo>
                      <a:pt x="2706" y="995"/>
                      <a:pt x="2627" y="1015"/>
                      <a:pt x="2527" y="1035"/>
                    </a:cubicBezTo>
                    <a:cubicBezTo>
                      <a:pt x="2448" y="1074"/>
                      <a:pt x="2348" y="1074"/>
                      <a:pt x="2249" y="1094"/>
                    </a:cubicBezTo>
                    <a:cubicBezTo>
                      <a:pt x="2215" y="1101"/>
                      <a:pt x="2182" y="1103"/>
                      <a:pt x="2149" y="1103"/>
                    </a:cubicBezTo>
                    <a:cubicBezTo>
                      <a:pt x="2083" y="1103"/>
                      <a:pt x="2016" y="1094"/>
                      <a:pt x="1950" y="1094"/>
                    </a:cubicBezTo>
                    <a:cubicBezTo>
                      <a:pt x="1851" y="1074"/>
                      <a:pt x="1731" y="1074"/>
                      <a:pt x="1632" y="1015"/>
                    </a:cubicBezTo>
                    <a:cubicBezTo>
                      <a:pt x="1413" y="955"/>
                      <a:pt x="1214" y="816"/>
                      <a:pt x="1015" y="716"/>
                    </a:cubicBezTo>
                    <a:cubicBezTo>
                      <a:pt x="816" y="597"/>
                      <a:pt x="637" y="478"/>
                      <a:pt x="498" y="37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76" name="Google Shape;2276;p15"/>
              <p:cNvSpPr/>
              <p:nvPr/>
            </p:nvSpPr>
            <p:spPr>
              <a:xfrm>
                <a:off x="5995600" y="4584725"/>
                <a:ext cx="59200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1622" extrusionOk="0">
                    <a:moveTo>
                      <a:pt x="0" y="1"/>
                    </a:moveTo>
                    <a:cubicBezTo>
                      <a:pt x="0" y="1"/>
                      <a:pt x="100" y="220"/>
                      <a:pt x="299" y="558"/>
                    </a:cubicBezTo>
                    <a:cubicBezTo>
                      <a:pt x="498" y="856"/>
                      <a:pt x="816" y="1254"/>
                      <a:pt x="1194" y="1493"/>
                    </a:cubicBezTo>
                    <a:cubicBezTo>
                      <a:pt x="1293" y="1533"/>
                      <a:pt x="1393" y="1552"/>
                      <a:pt x="1492" y="1612"/>
                    </a:cubicBezTo>
                    <a:cubicBezTo>
                      <a:pt x="1559" y="1612"/>
                      <a:pt x="1625" y="1621"/>
                      <a:pt x="1685" y="1621"/>
                    </a:cubicBezTo>
                    <a:cubicBezTo>
                      <a:pt x="1716" y="1621"/>
                      <a:pt x="1744" y="1619"/>
                      <a:pt x="1771" y="1612"/>
                    </a:cubicBezTo>
                    <a:cubicBezTo>
                      <a:pt x="1831" y="1592"/>
                      <a:pt x="1910" y="1552"/>
                      <a:pt x="1990" y="1513"/>
                    </a:cubicBezTo>
                    <a:cubicBezTo>
                      <a:pt x="2069" y="1453"/>
                      <a:pt x="2109" y="1413"/>
                      <a:pt x="2169" y="1334"/>
                    </a:cubicBezTo>
                    <a:cubicBezTo>
                      <a:pt x="2189" y="1294"/>
                      <a:pt x="2229" y="1214"/>
                      <a:pt x="2268" y="1155"/>
                    </a:cubicBezTo>
                    <a:cubicBezTo>
                      <a:pt x="2288" y="1115"/>
                      <a:pt x="2288" y="1055"/>
                      <a:pt x="2308" y="1015"/>
                    </a:cubicBezTo>
                    <a:cubicBezTo>
                      <a:pt x="2368" y="916"/>
                      <a:pt x="2368" y="856"/>
                      <a:pt x="2368" y="856"/>
                    </a:cubicBezTo>
                    <a:lnTo>
                      <a:pt x="2368" y="856"/>
                    </a:lnTo>
                    <a:cubicBezTo>
                      <a:pt x="2368" y="856"/>
                      <a:pt x="2348" y="916"/>
                      <a:pt x="2288" y="956"/>
                    </a:cubicBezTo>
                    <a:cubicBezTo>
                      <a:pt x="2268" y="995"/>
                      <a:pt x="2209" y="1015"/>
                      <a:pt x="2189" y="1055"/>
                    </a:cubicBezTo>
                    <a:cubicBezTo>
                      <a:pt x="2169" y="1095"/>
                      <a:pt x="2109" y="1115"/>
                      <a:pt x="2069" y="1155"/>
                    </a:cubicBezTo>
                    <a:cubicBezTo>
                      <a:pt x="2010" y="1194"/>
                      <a:pt x="1950" y="1214"/>
                      <a:pt x="1890" y="1234"/>
                    </a:cubicBezTo>
                    <a:cubicBezTo>
                      <a:pt x="1850" y="1254"/>
                      <a:pt x="1771" y="1254"/>
                      <a:pt x="1691" y="1254"/>
                    </a:cubicBezTo>
                    <a:cubicBezTo>
                      <a:pt x="1671" y="1264"/>
                      <a:pt x="1653" y="1268"/>
                      <a:pt x="1635" y="1268"/>
                    </a:cubicBezTo>
                    <a:cubicBezTo>
                      <a:pt x="1581" y="1268"/>
                      <a:pt x="1532" y="1234"/>
                      <a:pt x="1472" y="1234"/>
                    </a:cubicBezTo>
                    <a:cubicBezTo>
                      <a:pt x="1393" y="1194"/>
                      <a:pt x="1313" y="1155"/>
                      <a:pt x="1254" y="1115"/>
                    </a:cubicBezTo>
                    <a:cubicBezTo>
                      <a:pt x="1094" y="1015"/>
                      <a:pt x="955" y="896"/>
                      <a:pt x="796" y="757"/>
                    </a:cubicBezTo>
                    <a:cubicBezTo>
                      <a:pt x="657" y="637"/>
                      <a:pt x="517" y="518"/>
                      <a:pt x="398" y="399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77" name="Google Shape;2277;p15"/>
              <p:cNvSpPr/>
              <p:nvPr/>
            </p:nvSpPr>
            <p:spPr>
              <a:xfrm>
                <a:off x="5752350" y="4562850"/>
                <a:ext cx="61700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1104" extrusionOk="0">
                    <a:moveTo>
                      <a:pt x="2468" y="0"/>
                    </a:moveTo>
                    <a:lnTo>
                      <a:pt x="2468" y="0"/>
                    </a:lnTo>
                    <a:cubicBezTo>
                      <a:pt x="2468" y="0"/>
                      <a:pt x="2289" y="100"/>
                      <a:pt x="2030" y="279"/>
                    </a:cubicBezTo>
                    <a:cubicBezTo>
                      <a:pt x="1891" y="338"/>
                      <a:pt x="1732" y="438"/>
                      <a:pt x="1573" y="517"/>
                    </a:cubicBezTo>
                    <a:cubicBezTo>
                      <a:pt x="1394" y="597"/>
                      <a:pt x="1234" y="697"/>
                      <a:pt x="1055" y="736"/>
                    </a:cubicBezTo>
                    <a:cubicBezTo>
                      <a:pt x="956" y="796"/>
                      <a:pt x="876" y="796"/>
                      <a:pt x="797" y="816"/>
                    </a:cubicBezTo>
                    <a:cubicBezTo>
                      <a:pt x="737" y="816"/>
                      <a:pt x="657" y="836"/>
                      <a:pt x="578" y="836"/>
                    </a:cubicBezTo>
                    <a:cubicBezTo>
                      <a:pt x="498" y="836"/>
                      <a:pt x="458" y="836"/>
                      <a:pt x="399" y="816"/>
                    </a:cubicBezTo>
                    <a:cubicBezTo>
                      <a:pt x="359" y="796"/>
                      <a:pt x="299" y="796"/>
                      <a:pt x="260" y="736"/>
                    </a:cubicBezTo>
                    <a:cubicBezTo>
                      <a:pt x="240" y="716"/>
                      <a:pt x="180" y="697"/>
                      <a:pt x="160" y="677"/>
                    </a:cubicBezTo>
                    <a:lnTo>
                      <a:pt x="80" y="597"/>
                    </a:lnTo>
                    <a:lnTo>
                      <a:pt x="1" y="517"/>
                    </a:lnTo>
                    <a:lnTo>
                      <a:pt x="1" y="617"/>
                    </a:lnTo>
                    <a:cubicBezTo>
                      <a:pt x="1" y="637"/>
                      <a:pt x="1" y="697"/>
                      <a:pt x="41" y="736"/>
                    </a:cubicBezTo>
                    <a:cubicBezTo>
                      <a:pt x="41" y="796"/>
                      <a:pt x="80" y="816"/>
                      <a:pt x="100" y="895"/>
                    </a:cubicBezTo>
                    <a:cubicBezTo>
                      <a:pt x="140" y="935"/>
                      <a:pt x="180" y="995"/>
                      <a:pt x="240" y="1015"/>
                    </a:cubicBezTo>
                    <a:cubicBezTo>
                      <a:pt x="279" y="1075"/>
                      <a:pt x="359" y="1094"/>
                      <a:pt x="439" y="1094"/>
                    </a:cubicBezTo>
                    <a:cubicBezTo>
                      <a:pt x="458" y="1101"/>
                      <a:pt x="483" y="1103"/>
                      <a:pt x="510" y="1103"/>
                    </a:cubicBezTo>
                    <a:cubicBezTo>
                      <a:pt x="565" y="1103"/>
                      <a:pt x="631" y="1094"/>
                      <a:pt x="697" y="1094"/>
                    </a:cubicBezTo>
                    <a:cubicBezTo>
                      <a:pt x="797" y="1075"/>
                      <a:pt x="896" y="1075"/>
                      <a:pt x="996" y="1015"/>
                    </a:cubicBezTo>
                    <a:cubicBezTo>
                      <a:pt x="1433" y="876"/>
                      <a:pt x="1792" y="617"/>
                      <a:pt x="2050" y="398"/>
                    </a:cubicBezTo>
                    <a:cubicBezTo>
                      <a:pt x="2329" y="179"/>
                      <a:pt x="2468" y="0"/>
                      <a:pt x="24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2278" name="Google Shape;2278;p15"/>
            <p:cNvSpPr/>
            <p:nvPr/>
          </p:nvSpPr>
          <p:spPr>
            <a:xfrm>
              <a:off x="682149" y="4984712"/>
              <a:ext cx="220151" cy="82600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393" y="0"/>
                  </a:moveTo>
                  <a:cubicBezTo>
                    <a:pt x="1294" y="0"/>
                    <a:pt x="1194" y="20"/>
                    <a:pt x="1075" y="60"/>
                  </a:cubicBezTo>
                  <a:cubicBezTo>
                    <a:pt x="975" y="80"/>
                    <a:pt x="876" y="120"/>
                    <a:pt x="776" y="160"/>
                  </a:cubicBezTo>
                  <a:cubicBezTo>
                    <a:pt x="677" y="199"/>
                    <a:pt x="597" y="259"/>
                    <a:pt x="518" y="299"/>
                  </a:cubicBezTo>
                  <a:cubicBezTo>
                    <a:pt x="458" y="359"/>
                    <a:pt x="379" y="398"/>
                    <a:pt x="319" y="458"/>
                  </a:cubicBezTo>
                  <a:cubicBezTo>
                    <a:pt x="199" y="558"/>
                    <a:pt x="120" y="657"/>
                    <a:pt x="80" y="717"/>
                  </a:cubicBezTo>
                  <a:cubicBezTo>
                    <a:pt x="20" y="796"/>
                    <a:pt x="0" y="856"/>
                    <a:pt x="0" y="856"/>
                  </a:cubicBezTo>
                  <a:cubicBezTo>
                    <a:pt x="0" y="856"/>
                    <a:pt x="60" y="856"/>
                    <a:pt x="160" y="816"/>
                  </a:cubicBezTo>
                  <a:cubicBezTo>
                    <a:pt x="199" y="796"/>
                    <a:pt x="259" y="796"/>
                    <a:pt x="299" y="776"/>
                  </a:cubicBezTo>
                  <a:cubicBezTo>
                    <a:pt x="339" y="757"/>
                    <a:pt x="418" y="757"/>
                    <a:pt x="498" y="717"/>
                  </a:cubicBezTo>
                  <a:cubicBezTo>
                    <a:pt x="577" y="697"/>
                    <a:pt x="637" y="677"/>
                    <a:pt x="717" y="677"/>
                  </a:cubicBezTo>
                  <a:cubicBezTo>
                    <a:pt x="796" y="657"/>
                    <a:pt x="876" y="617"/>
                    <a:pt x="955" y="617"/>
                  </a:cubicBezTo>
                  <a:cubicBezTo>
                    <a:pt x="1015" y="597"/>
                    <a:pt x="1115" y="597"/>
                    <a:pt x="1194" y="577"/>
                  </a:cubicBezTo>
                  <a:cubicBezTo>
                    <a:pt x="1274" y="577"/>
                    <a:pt x="1373" y="538"/>
                    <a:pt x="1453" y="538"/>
                  </a:cubicBezTo>
                  <a:cubicBezTo>
                    <a:pt x="1612" y="518"/>
                    <a:pt x="1791" y="518"/>
                    <a:pt x="1970" y="518"/>
                  </a:cubicBezTo>
                  <a:cubicBezTo>
                    <a:pt x="2149" y="518"/>
                    <a:pt x="2289" y="538"/>
                    <a:pt x="2448" y="538"/>
                  </a:cubicBezTo>
                  <a:cubicBezTo>
                    <a:pt x="2485" y="535"/>
                    <a:pt x="2520" y="534"/>
                    <a:pt x="2555" y="534"/>
                  </a:cubicBezTo>
                  <a:cubicBezTo>
                    <a:pt x="2759" y="534"/>
                    <a:pt x="2905" y="577"/>
                    <a:pt x="2905" y="577"/>
                  </a:cubicBezTo>
                  <a:cubicBezTo>
                    <a:pt x="2905" y="577"/>
                    <a:pt x="2885" y="518"/>
                    <a:pt x="2806" y="478"/>
                  </a:cubicBezTo>
                  <a:cubicBezTo>
                    <a:pt x="2746" y="398"/>
                    <a:pt x="2647" y="319"/>
                    <a:pt x="2507" y="259"/>
                  </a:cubicBezTo>
                  <a:cubicBezTo>
                    <a:pt x="2388" y="180"/>
                    <a:pt x="2209" y="100"/>
                    <a:pt x="2010" y="60"/>
                  </a:cubicBezTo>
                  <a:cubicBezTo>
                    <a:pt x="1911" y="20"/>
                    <a:pt x="1811" y="0"/>
                    <a:pt x="17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2612186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Google Shape;2478;p17"/>
          <p:cNvSpPr/>
          <p:nvPr/>
        </p:nvSpPr>
        <p:spPr>
          <a:xfrm rot="10800000" flipH="1">
            <a:off x="-32" y="265133"/>
            <a:ext cx="12192085" cy="1388920"/>
          </a:xfrm>
          <a:custGeom>
            <a:avLst/>
            <a:gdLst/>
            <a:ahLst/>
            <a:cxnLst/>
            <a:rect l="l" t="t" r="r" b="b"/>
            <a:pathLst>
              <a:path w="208483" h="33538" extrusionOk="0">
                <a:moveTo>
                  <a:pt x="92670" y="1"/>
                </a:moveTo>
                <a:cubicBezTo>
                  <a:pt x="76262" y="1"/>
                  <a:pt x="69239" y="6348"/>
                  <a:pt x="53805" y="9644"/>
                </a:cubicBezTo>
                <a:cubicBezTo>
                  <a:pt x="50910" y="10266"/>
                  <a:pt x="47630" y="10529"/>
                  <a:pt x="44151" y="10529"/>
                </a:cubicBezTo>
                <a:cubicBezTo>
                  <a:pt x="25060" y="10529"/>
                  <a:pt x="0" y="2605"/>
                  <a:pt x="0" y="2605"/>
                </a:cubicBezTo>
                <a:lnTo>
                  <a:pt x="0" y="14581"/>
                </a:lnTo>
                <a:cubicBezTo>
                  <a:pt x="14725" y="25374"/>
                  <a:pt x="32496" y="29268"/>
                  <a:pt x="46326" y="29268"/>
                </a:cubicBezTo>
                <a:cubicBezTo>
                  <a:pt x="50918" y="29268"/>
                  <a:pt x="55075" y="28839"/>
                  <a:pt x="58542" y="28090"/>
                </a:cubicBezTo>
                <a:cubicBezTo>
                  <a:pt x="65148" y="26668"/>
                  <a:pt x="71072" y="25583"/>
                  <a:pt x="78086" y="25583"/>
                </a:cubicBezTo>
                <a:cubicBezTo>
                  <a:pt x="85875" y="25583"/>
                  <a:pt x="95009" y="26922"/>
                  <a:pt x="107910" y="30626"/>
                </a:cubicBezTo>
                <a:cubicBezTo>
                  <a:pt x="114932" y="32663"/>
                  <a:pt x="122288" y="33537"/>
                  <a:pt x="129656" y="33537"/>
                </a:cubicBezTo>
                <a:cubicBezTo>
                  <a:pt x="147981" y="33537"/>
                  <a:pt x="166382" y="28129"/>
                  <a:pt x="179895" y="21752"/>
                </a:cubicBezTo>
                <a:cubicBezTo>
                  <a:pt x="186211" y="18784"/>
                  <a:pt x="191492" y="17794"/>
                  <a:pt x="195727" y="17794"/>
                </a:cubicBezTo>
                <a:cubicBezTo>
                  <a:pt x="204198" y="17794"/>
                  <a:pt x="208482" y="21752"/>
                  <a:pt x="208482" y="21752"/>
                </a:cubicBezTo>
                <a:lnTo>
                  <a:pt x="208482" y="7909"/>
                </a:lnTo>
                <a:cubicBezTo>
                  <a:pt x="208482" y="7909"/>
                  <a:pt x="202602" y="3095"/>
                  <a:pt x="188728" y="3095"/>
                </a:cubicBezTo>
                <a:cubicBezTo>
                  <a:pt x="183909" y="3095"/>
                  <a:pt x="178125" y="3676"/>
                  <a:pt x="171289" y="5241"/>
                </a:cubicBezTo>
                <a:cubicBezTo>
                  <a:pt x="163497" y="7034"/>
                  <a:pt x="156765" y="7736"/>
                  <a:pt x="150488" y="7736"/>
                </a:cubicBezTo>
                <a:cubicBezTo>
                  <a:pt x="135401" y="7736"/>
                  <a:pt x="122941" y="3680"/>
                  <a:pt x="104708" y="971"/>
                </a:cubicBezTo>
                <a:cubicBezTo>
                  <a:pt x="100146" y="293"/>
                  <a:pt x="96191" y="1"/>
                  <a:pt x="92670" y="1"/>
                </a:cubicBezTo>
                <a:close/>
              </a:path>
            </a:pathLst>
          </a:custGeom>
          <a:solidFill>
            <a:srgbClr val="C5C5FC">
              <a:alpha val="1404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479" name="Google Shape;2479;p17"/>
          <p:cNvSpPr txBox="1">
            <a:spLocks noGrp="1"/>
          </p:cNvSpPr>
          <p:nvPr>
            <p:ph type="subTitle" idx="1"/>
          </p:nvPr>
        </p:nvSpPr>
        <p:spPr>
          <a:xfrm>
            <a:off x="959834" y="1963333"/>
            <a:ext cx="5193600" cy="2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2480" name="Google Shape;2480;p17"/>
          <p:cNvSpPr txBox="1">
            <a:spLocks noGrp="1"/>
          </p:cNvSpPr>
          <p:nvPr>
            <p:ph type="subTitle" idx="2"/>
          </p:nvPr>
        </p:nvSpPr>
        <p:spPr>
          <a:xfrm>
            <a:off x="6316066" y="1963333"/>
            <a:ext cx="4916000" cy="2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33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grpSp>
        <p:nvGrpSpPr>
          <p:cNvPr id="2481" name="Google Shape;2481;p17"/>
          <p:cNvGrpSpPr/>
          <p:nvPr/>
        </p:nvGrpSpPr>
        <p:grpSpPr>
          <a:xfrm>
            <a:off x="-59" y="49"/>
            <a:ext cx="12192110" cy="6857948"/>
            <a:chOff x="-45" y="36"/>
            <a:chExt cx="9144083" cy="5143461"/>
          </a:xfrm>
        </p:grpSpPr>
        <p:sp>
          <p:nvSpPr>
            <p:cNvPr id="2482" name="Google Shape;2482;p17"/>
            <p:cNvSpPr/>
            <p:nvPr/>
          </p:nvSpPr>
          <p:spPr>
            <a:xfrm flipH="1">
              <a:off x="8732199" y="13062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3" name="Google Shape;2483;p17"/>
            <p:cNvSpPr/>
            <p:nvPr/>
          </p:nvSpPr>
          <p:spPr>
            <a:xfrm flipH="1">
              <a:off x="8700624" y="874478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4" name="Google Shape;2484;p17"/>
            <p:cNvSpPr/>
            <p:nvPr/>
          </p:nvSpPr>
          <p:spPr>
            <a:xfrm flipH="1">
              <a:off x="8092554" y="657970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518" y="0"/>
                  </a:moveTo>
                  <a:cubicBezTo>
                    <a:pt x="260" y="0"/>
                    <a:pt x="1" y="438"/>
                    <a:pt x="1" y="736"/>
                  </a:cubicBezTo>
                  <a:cubicBezTo>
                    <a:pt x="1" y="1015"/>
                    <a:pt x="240" y="1274"/>
                    <a:pt x="518" y="1274"/>
                  </a:cubicBezTo>
                  <a:cubicBezTo>
                    <a:pt x="817" y="1274"/>
                    <a:pt x="1274" y="1035"/>
                    <a:pt x="1274" y="736"/>
                  </a:cubicBezTo>
                  <a:cubicBezTo>
                    <a:pt x="1274" y="438"/>
                    <a:pt x="83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5" name="Google Shape;2485;p17"/>
            <p:cNvSpPr/>
            <p:nvPr/>
          </p:nvSpPr>
          <p:spPr>
            <a:xfrm flipH="1">
              <a:off x="8570097" y="18224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6" name="Google Shape;2486;p17"/>
            <p:cNvSpPr/>
            <p:nvPr/>
          </p:nvSpPr>
          <p:spPr>
            <a:xfrm flipH="1">
              <a:off x="9061644" y="146394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7" name="Google Shape;2487;p17"/>
            <p:cNvSpPr/>
            <p:nvPr/>
          </p:nvSpPr>
          <p:spPr>
            <a:xfrm flipH="1">
              <a:off x="7425783" y="321562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8" name="Google Shape;2488;p17"/>
            <p:cNvSpPr/>
            <p:nvPr/>
          </p:nvSpPr>
          <p:spPr>
            <a:xfrm flipH="1">
              <a:off x="8966126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89" name="Google Shape;2489;p17"/>
            <p:cNvSpPr/>
            <p:nvPr/>
          </p:nvSpPr>
          <p:spPr>
            <a:xfrm flipH="1">
              <a:off x="7919091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0" name="Google Shape;2490;p17"/>
            <p:cNvSpPr/>
            <p:nvPr/>
          </p:nvSpPr>
          <p:spPr>
            <a:xfrm flipH="1">
              <a:off x="6849244" y="75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1" name="Google Shape;2491;p17"/>
            <p:cNvSpPr/>
            <p:nvPr/>
          </p:nvSpPr>
          <p:spPr>
            <a:xfrm flipH="1">
              <a:off x="6444688" y="407888"/>
              <a:ext cx="55223" cy="56141"/>
            </a:xfrm>
            <a:custGeom>
              <a:avLst/>
              <a:gdLst/>
              <a:ahLst/>
              <a:cxnLst/>
              <a:rect l="l" t="t" r="r" b="b"/>
              <a:pathLst>
                <a:path w="1254" h="1275" extrusionOk="0">
                  <a:moveTo>
                    <a:pt x="736" y="1"/>
                  </a:moveTo>
                  <a:cubicBezTo>
                    <a:pt x="438" y="21"/>
                    <a:pt x="0" y="478"/>
                    <a:pt x="0" y="757"/>
                  </a:cubicBezTo>
                  <a:cubicBezTo>
                    <a:pt x="0" y="1035"/>
                    <a:pt x="438" y="1274"/>
                    <a:pt x="736" y="1274"/>
                  </a:cubicBezTo>
                  <a:cubicBezTo>
                    <a:pt x="1035" y="1274"/>
                    <a:pt x="1254" y="1015"/>
                    <a:pt x="1254" y="757"/>
                  </a:cubicBezTo>
                  <a:cubicBezTo>
                    <a:pt x="1254" y="458"/>
                    <a:pt x="1015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2" name="Google Shape;2492;p17"/>
            <p:cNvSpPr/>
            <p:nvPr/>
          </p:nvSpPr>
          <p:spPr>
            <a:xfrm flipH="1">
              <a:off x="6849253" y="531628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3" name="Google Shape;2493;p17"/>
            <p:cNvSpPr/>
            <p:nvPr/>
          </p:nvSpPr>
          <p:spPr>
            <a:xfrm flipH="1">
              <a:off x="4398601" y="182243"/>
              <a:ext cx="55223" cy="56097"/>
            </a:xfrm>
            <a:custGeom>
              <a:avLst/>
              <a:gdLst/>
              <a:ahLst/>
              <a:cxnLst/>
              <a:rect l="l" t="t" r="r" b="b"/>
              <a:pathLst>
                <a:path w="1254" h="1274" extrusionOk="0">
                  <a:moveTo>
                    <a:pt x="737" y="1"/>
                  </a:moveTo>
                  <a:cubicBezTo>
                    <a:pt x="438" y="1"/>
                    <a:pt x="0" y="458"/>
                    <a:pt x="0" y="757"/>
                  </a:cubicBezTo>
                  <a:cubicBezTo>
                    <a:pt x="0" y="1055"/>
                    <a:pt x="438" y="1274"/>
                    <a:pt x="737" y="1274"/>
                  </a:cubicBezTo>
                  <a:cubicBezTo>
                    <a:pt x="1035" y="1274"/>
                    <a:pt x="1254" y="1035"/>
                    <a:pt x="1254" y="757"/>
                  </a:cubicBezTo>
                  <a:cubicBezTo>
                    <a:pt x="1254" y="458"/>
                    <a:pt x="1015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4" name="Google Shape;2494;p17"/>
            <p:cNvSpPr/>
            <p:nvPr/>
          </p:nvSpPr>
          <p:spPr>
            <a:xfrm flipH="1">
              <a:off x="5695271" y="321562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5" name="Google Shape;2495;p17"/>
            <p:cNvSpPr/>
            <p:nvPr/>
          </p:nvSpPr>
          <p:spPr>
            <a:xfrm flipH="1">
              <a:off x="5062730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6" name="Google Shape;2496;p17"/>
            <p:cNvSpPr/>
            <p:nvPr/>
          </p:nvSpPr>
          <p:spPr>
            <a:xfrm flipH="1">
              <a:off x="6149180" y="18924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7" name="Google Shape;2497;p17"/>
            <p:cNvSpPr/>
            <p:nvPr/>
          </p:nvSpPr>
          <p:spPr>
            <a:xfrm flipH="1">
              <a:off x="5791727" y="36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8" name="Google Shape;2498;p17"/>
            <p:cNvSpPr/>
            <p:nvPr/>
          </p:nvSpPr>
          <p:spPr>
            <a:xfrm flipH="1">
              <a:off x="403674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99" name="Google Shape;2499;p17"/>
            <p:cNvSpPr/>
            <p:nvPr/>
          </p:nvSpPr>
          <p:spPr>
            <a:xfrm flipH="1">
              <a:off x="8562214" y="19817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0" name="Google Shape;2500;p17"/>
            <p:cNvSpPr/>
            <p:nvPr/>
          </p:nvSpPr>
          <p:spPr>
            <a:xfrm flipH="1">
              <a:off x="9101938" y="2113112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1" name="Google Shape;2501;p17"/>
            <p:cNvSpPr/>
            <p:nvPr/>
          </p:nvSpPr>
          <p:spPr>
            <a:xfrm flipH="1">
              <a:off x="8958244" y="3344877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2" name="Google Shape;2502;p17"/>
            <p:cNvSpPr/>
            <p:nvPr/>
          </p:nvSpPr>
          <p:spPr>
            <a:xfrm flipH="1">
              <a:off x="8562214" y="152527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3" name="Google Shape;2503;p17"/>
            <p:cNvSpPr/>
            <p:nvPr/>
          </p:nvSpPr>
          <p:spPr>
            <a:xfrm flipH="1">
              <a:off x="8145135" y="103642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4" name="Google Shape;2504;p17"/>
            <p:cNvSpPr/>
            <p:nvPr/>
          </p:nvSpPr>
          <p:spPr>
            <a:xfrm flipH="1">
              <a:off x="8937194" y="2015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5" name="Google Shape;2505;p17"/>
            <p:cNvSpPr/>
            <p:nvPr/>
          </p:nvSpPr>
          <p:spPr>
            <a:xfrm flipH="1">
              <a:off x="8254657" y="24181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6" name="Google Shape;2506;p17"/>
            <p:cNvSpPr/>
            <p:nvPr/>
          </p:nvSpPr>
          <p:spPr>
            <a:xfrm flipH="1">
              <a:off x="7646587" y="483601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7" name="Google Shape;2507;p17"/>
            <p:cNvSpPr/>
            <p:nvPr/>
          </p:nvSpPr>
          <p:spPr>
            <a:xfrm flipH="1">
              <a:off x="8732906" y="2494112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38" y="956"/>
                  </a:cubicBezTo>
                  <a:cubicBezTo>
                    <a:pt x="75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8" name="Google Shape;2508;p17"/>
            <p:cNvSpPr/>
            <p:nvPr/>
          </p:nvSpPr>
          <p:spPr>
            <a:xfrm>
              <a:off x="370587" y="130626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09" name="Google Shape;2509;p17"/>
            <p:cNvSpPr/>
            <p:nvPr/>
          </p:nvSpPr>
          <p:spPr>
            <a:xfrm>
              <a:off x="339937" y="874478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0" name="Google Shape;2510;p17"/>
            <p:cNvSpPr/>
            <p:nvPr/>
          </p:nvSpPr>
          <p:spPr>
            <a:xfrm>
              <a:off x="995303" y="657970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518" y="0"/>
                  </a:moveTo>
                  <a:cubicBezTo>
                    <a:pt x="260" y="0"/>
                    <a:pt x="1" y="438"/>
                    <a:pt x="1" y="736"/>
                  </a:cubicBezTo>
                  <a:cubicBezTo>
                    <a:pt x="1" y="1015"/>
                    <a:pt x="240" y="1274"/>
                    <a:pt x="518" y="1274"/>
                  </a:cubicBezTo>
                  <a:cubicBezTo>
                    <a:pt x="817" y="1274"/>
                    <a:pt x="1274" y="1035"/>
                    <a:pt x="1274" y="736"/>
                  </a:cubicBezTo>
                  <a:cubicBezTo>
                    <a:pt x="1274" y="438"/>
                    <a:pt x="83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1" name="Google Shape;2511;p17"/>
            <p:cNvSpPr/>
            <p:nvPr/>
          </p:nvSpPr>
          <p:spPr>
            <a:xfrm>
              <a:off x="517805" y="18224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2" name="Google Shape;2512;p17"/>
            <p:cNvSpPr/>
            <p:nvPr/>
          </p:nvSpPr>
          <p:spPr>
            <a:xfrm>
              <a:off x="26258" y="146394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3" name="Google Shape;2513;p17"/>
            <p:cNvSpPr/>
            <p:nvPr/>
          </p:nvSpPr>
          <p:spPr>
            <a:xfrm>
              <a:off x="1662956" y="321562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4" name="Google Shape;2514;p17"/>
            <p:cNvSpPr/>
            <p:nvPr/>
          </p:nvSpPr>
          <p:spPr>
            <a:xfrm>
              <a:off x="135779" y="46435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5" name="Google Shape;2515;p17"/>
            <p:cNvSpPr/>
            <p:nvPr/>
          </p:nvSpPr>
          <p:spPr>
            <a:xfrm>
              <a:off x="118281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6" name="Google Shape;2516;p17"/>
            <p:cNvSpPr/>
            <p:nvPr/>
          </p:nvSpPr>
          <p:spPr>
            <a:xfrm>
              <a:off x="2190437" y="750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7" name="Google Shape;2517;p17"/>
            <p:cNvSpPr/>
            <p:nvPr/>
          </p:nvSpPr>
          <p:spPr>
            <a:xfrm>
              <a:off x="4842582" y="258443"/>
              <a:ext cx="55223" cy="56097"/>
            </a:xfrm>
            <a:custGeom>
              <a:avLst/>
              <a:gdLst/>
              <a:ahLst/>
              <a:cxnLst/>
              <a:rect l="l" t="t" r="r" b="b"/>
              <a:pathLst>
                <a:path w="1254" h="1274" extrusionOk="0">
                  <a:moveTo>
                    <a:pt x="737" y="1"/>
                  </a:moveTo>
                  <a:cubicBezTo>
                    <a:pt x="438" y="1"/>
                    <a:pt x="0" y="458"/>
                    <a:pt x="0" y="757"/>
                  </a:cubicBezTo>
                  <a:cubicBezTo>
                    <a:pt x="0" y="1055"/>
                    <a:pt x="438" y="1274"/>
                    <a:pt x="737" y="1274"/>
                  </a:cubicBezTo>
                  <a:cubicBezTo>
                    <a:pt x="1035" y="1274"/>
                    <a:pt x="1254" y="1035"/>
                    <a:pt x="1254" y="757"/>
                  </a:cubicBezTo>
                  <a:cubicBezTo>
                    <a:pt x="1254" y="458"/>
                    <a:pt x="1015" y="1"/>
                    <a:pt x="7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8" name="Google Shape;2518;p17"/>
            <p:cNvSpPr/>
            <p:nvPr/>
          </p:nvSpPr>
          <p:spPr>
            <a:xfrm>
              <a:off x="2935387" y="473962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9" name="Google Shape;2519;p17"/>
            <p:cNvSpPr/>
            <p:nvPr/>
          </p:nvSpPr>
          <p:spPr>
            <a:xfrm>
              <a:off x="4039175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0" name="Google Shape;2520;p17"/>
            <p:cNvSpPr/>
            <p:nvPr/>
          </p:nvSpPr>
          <p:spPr>
            <a:xfrm>
              <a:off x="2952726" y="18924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1" name="Google Shape;2521;p17"/>
            <p:cNvSpPr/>
            <p:nvPr/>
          </p:nvSpPr>
          <p:spPr>
            <a:xfrm>
              <a:off x="3311059" y="36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2" name="Google Shape;2522;p17"/>
            <p:cNvSpPr/>
            <p:nvPr/>
          </p:nvSpPr>
          <p:spPr>
            <a:xfrm>
              <a:off x="3737047" y="27865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3" name="Google Shape;2523;p17"/>
            <p:cNvSpPr/>
            <p:nvPr/>
          </p:nvSpPr>
          <p:spPr>
            <a:xfrm>
              <a:off x="5065161" y="7973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4" name="Google Shape;2524;p17"/>
            <p:cNvSpPr/>
            <p:nvPr/>
          </p:nvSpPr>
          <p:spPr>
            <a:xfrm>
              <a:off x="387291" y="25151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5" name="Google Shape;2525;p17"/>
            <p:cNvSpPr/>
            <p:nvPr/>
          </p:nvSpPr>
          <p:spPr>
            <a:xfrm>
              <a:off x="-32" y="2113112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6" name="Google Shape;2526;p17"/>
            <p:cNvSpPr/>
            <p:nvPr/>
          </p:nvSpPr>
          <p:spPr>
            <a:xfrm>
              <a:off x="144543" y="3344877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7" name="Google Shape;2527;p17"/>
            <p:cNvSpPr/>
            <p:nvPr/>
          </p:nvSpPr>
          <p:spPr>
            <a:xfrm>
              <a:off x="768291" y="1906278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8" name="Google Shape;2528;p17"/>
            <p:cNvSpPr/>
            <p:nvPr/>
          </p:nvSpPr>
          <p:spPr>
            <a:xfrm>
              <a:off x="165593" y="2015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9" name="Google Shape;2529;p17"/>
            <p:cNvSpPr/>
            <p:nvPr/>
          </p:nvSpPr>
          <p:spPr>
            <a:xfrm>
              <a:off x="848130" y="24181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0" name="Google Shape;2530;p17"/>
            <p:cNvSpPr/>
            <p:nvPr/>
          </p:nvSpPr>
          <p:spPr>
            <a:xfrm rot="10800000">
              <a:off x="8732187" y="379605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1" name="Google Shape;2531;p17"/>
            <p:cNvSpPr/>
            <p:nvPr/>
          </p:nvSpPr>
          <p:spPr>
            <a:xfrm rot="10800000">
              <a:off x="8700612" y="4176015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2" name="Google Shape;2532;p17"/>
            <p:cNvSpPr/>
            <p:nvPr/>
          </p:nvSpPr>
          <p:spPr>
            <a:xfrm rot="10800000">
              <a:off x="8570085" y="490519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3" name="Google Shape;2533;p17"/>
            <p:cNvSpPr/>
            <p:nvPr/>
          </p:nvSpPr>
          <p:spPr>
            <a:xfrm rot="10800000">
              <a:off x="9061631" y="362345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4" name="Google Shape;2534;p17"/>
            <p:cNvSpPr/>
            <p:nvPr/>
          </p:nvSpPr>
          <p:spPr>
            <a:xfrm rot="10800000">
              <a:off x="7425770" y="4765874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5" name="Google Shape;2535;p17"/>
            <p:cNvSpPr/>
            <p:nvPr/>
          </p:nvSpPr>
          <p:spPr>
            <a:xfrm rot="10800000">
              <a:off x="8966114" y="463796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6" name="Google Shape;2536;p17"/>
            <p:cNvSpPr/>
            <p:nvPr/>
          </p:nvSpPr>
          <p:spPr>
            <a:xfrm rot="10800000">
              <a:off x="7919078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1"/>
                  </a:moveTo>
                  <a:cubicBezTo>
                    <a:pt x="180" y="1"/>
                    <a:pt x="1" y="319"/>
                    <a:pt x="1" y="538"/>
                  </a:cubicBezTo>
                  <a:cubicBezTo>
                    <a:pt x="1" y="777"/>
                    <a:pt x="180" y="936"/>
                    <a:pt x="399" y="936"/>
                  </a:cubicBezTo>
                  <a:cubicBezTo>
                    <a:pt x="617" y="936"/>
                    <a:pt x="956" y="777"/>
                    <a:pt x="956" y="538"/>
                  </a:cubicBezTo>
                  <a:cubicBezTo>
                    <a:pt x="956" y="339"/>
                    <a:pt x="617" y="1"/>
                    <a:pt x="3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7" name="Google Shape;2537;p17"/>
            <p:cNvSpPr/>
            <p:nvPr/>
          </p:nvSpPr>
          <p:spPr>
            <a:xfrm rot="10800000">
              <a:off x="6849231" y="4975557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8" name="Google Shape;2538;p17"/>
            <p:cNvSpPr/>
            <p:nvPr/>
          </p:nvSpPr>
          <p:spPr>
            <a:xfrm rot="10800000">
              <a:off x="6444676" y="4679504"/>
              <a:ext cx="55223" cy="56141"/>
            </a:xfrm>
            <a:custGeom>
              <a:avLst/>
              <a:gdLst/>
              <a:ahLst/>
              <a:cxnLst/>
              <a:rect l="l" t="t" r="r" b="b"/>
              <a:pathLst>
                <a:path w="1254" h="1275" extrusionOk="0">
                  <a:moveTo>
                    <a:pt x="736" y="1"/>
                  </a:moveTo>
                  <a:cubicBezTo>
                    <a:pt x="438" y="21"/>
                    <a:pt x="0" y="478"/>
                    <a:pt x="0" y="757"/>
                  </a:cubicBezTo>
                  <a:cubicBezTo>
                    <a:pt x="0" y="1035"/>
                    <a:pt x="438" y="1274"/>
                    <a:pt x="736" y="1274"/>
                  </a:cubicBezTo>
                  <a:cubicBezTo>
                    <a:pt x="1035" y="1274"/>
                    <a:pt x="1254" y="1015"/>
                    <a:pt x="1254" y="757"/>
                  </a:cubicBezTo>
                  <a:cubicBezTo>
                    <a:pt x="1254" y="458"/>
                    <a:pt x="1015" y="1"/>
                    <a:pt x="7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39" name="Google Shape;2539;p17"/>
            <p:cNvSpPr/>
            <p:nvPr/>
          </p:nvSpPr>
          <p:spPr>
            <a:xfrm rot="10800000">
              <a:off x="6849240" y="4518865"/>
              <a:ext cx="104281" cy="93041"/>
            </a:xfrm>
            <a:custGeom>
              <a:avLst/>
              <a:gdLst/>
              <a:ahLst/>
              <a:cxnLst/>
              <a:rect l="l" t="t" r="r" b="b"/>
              <a:pathLst>
                <a:path w="2368" h="2113" extrusionOk="0">
                  <a:moveTo>
                    <a:pt x="1039" y="1"/>
                  </a:moveTo>
                  <a:cubicBezTo>
                    <a:pt x="708" y="1"/>
                    <a:pt x="389" y="97"/>
                    <a:pt x="259" y="336"/>
                  </a:cubicBezTo>
                  <a:cubicBezTo>
                    <a:pt x="0" y="754"/>
                    <a:pt x="298" y="1788"/>
                    <a:pt x="736" y="2047"/>
                  </a:cubicBezTo>
                  <a:cubicBezTo>
                    <a:pt x="816" y="2092"/>
                    <a:pt x="906" y="2113"/>
                    <a:pt x="1001" y="2113"/>
                  </a:cubicBezTo>
                  <a:cubicBezTo>
                    <a:pt x="1410" y="2113"/>
                    <a:pt x="1919" y="1745"/>
                    <a:pt x="2129" y="1390"/>
                  </a:cubicBezTo>
                  <a:cubicBezTo>
                    <a:pt x="2368" y="973"/>
                    <a:pt x="2228" y="435"/>
                    <a:pt x="1791" y="177"/>
                  </a:cubicBezTo>
                  <a:cubicBezTo>
                    <a:pt x="1601" y="68"/>
                    <a:pt x="1316" y="1"/>
                    <a:pt x="10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0" name="Google Shape;2540;p17"/>
            <p:cNvSpPr/>
            <p:nvPr/>
          </p:nvSpPr>
          <p:spPr>
            <a:xfrm rot="10800000">
              <a:off x="5542859" y="47658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1" name="Google Shape;2541;p17"/>
            <p:cNvSpPr/>
            <p:nvPr/>
          </p:nvSpPr>
          <p:spPr>
            <a:xfrm rot="10800000">
              <a:off x="5062718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2" name="Google Shape;2542;p17"/>
            <p:cNvSpPr/>
            <p:nvPr/>
          </p:nvSpPr>
          <p:spPr>
            <a:xfrm rot="10800000">
              <a:off x="6149167" y="49130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3" name="Google Shape;2543;p17"/>
            <p:cNvSpPr/>
            <p:nvPr/>
          </p:nvSpPr>
          <p:spPr>
            <a:xfrm rot="10800000">
              <a:off x="5791715" y="5102283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4" name="Google Shape;2544;p17"/>
            <p:cNvSpPr/>
            <p:nvPr/>
          </p:nvSpPr>
          <p:spPr>
            <a:xfrm rot="10800000">
              <a:off x="4983847" y="474746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5" name="Google Shape;2545;p17"/>
            <p:cNvSpPr/>
            <p:nvPr/>
          </p:nvSpPr>
          <p:spPr>
            <a:xfrm rot="10800000">
              <a:off x="4036732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6" name="Google Shape;2546;p17"/>
            <p:cNvSpPr/>
            <p:nvPr/>
          </p:nvSpPr>
          <p:spPr>
            <a:xfrm rot="10800000">
              <a:off x="8604258" y="2827883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1"/>
                  </a:moveTo>
                  <a:cubicBezTo>
                    <a:pt x="319" y="1"/>
                    <a:pt x="1" y="319"/>
                    <a:pt x="1" y="558"/>
                  </a:cubicBezTo>
                  <a:cubicBezTo>
                    <a:pt x="1" y="777"/>
                    <a:pt x="319" y="956"/>
                    <a:pt x="53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7" name="Google Shape;2547;p17"/>
            <p:cNvSpPr/>
            <p:nvPr/>
          </p:nvSpPr>
          <p:spPr>
            <a:xfrm rot="10800000">
              <a:off x="9101926" y="2988326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8" name="Google Shape;2548;p17"/>
            <p:cNvSpPr/>
            <p:nvPr/>
          </p:nvSpPr>
          <p:spPr>
            <a:xfrm rot="10800000">
              <a:off x="8958231" y="1756561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49" name="Google Shape;2549;p17"/>
            <p:cNvSpPr/>
            <p:nvPr/>
          </p:nvSpPr>
          <p:spPr>
            <a:xfrm rot="10800000">
              <a:off x="8562202" y="3577041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1" y="339"/>
                    <a:pt x="1" y="538"/>
                  </a:cubicBezTo>
                  <a:cubicBezTo>
                    <a:pt x="1" y="776"/>
                    <a:pt x="339" y="936"/>
                    <a:pt x="558" y="936"/>
                  </a:cubicBezTo>
                  <a:cubicBezTo>
                    <a:pt x="777" y="936"/>
                    <a:pt x="956" y="776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0" name="Google Shape;2550;p17"/>
            <p:cNvSpPr/>
            <p:nvPr/>
          </p:nvSpPr>
          <p:spPr>
            <a:xfrm rot="10800000">
              <a:off x="8145123" y="436980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8" y="0"/>
                  </a:moveTo>
                  <a:cubicBezTo>
                    <a:pt x="339" y="0"/>
                    <a:pt x="0" y="339"/>
                    <a:pt x="0" y="558"/>
                  </a:cubicBezTo>
                  <a:cubicBezTo>
                    <a:pt x="0" y="776"/>
                    <a:pt x="319" y="955"/>
                    <a:pt x="538" y="955"/>
                  </a:cubicBezTo>
                  <a:cubicBezTo>
                    <a:pt x="756" y="955"/>
                    <a:pt x="935" y="776"/>
                    <a:pt x="935" y="558"/>
                  </a:cubicBezTo>
                  <a:cubicBezTo>
                    <a:pt x="935" y="339"/>
                    <a:pt x="756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1" name="Google Shape;2551;p17"/>
            <p:cNvSpPr/>
            <p:nvPr/>
          </p:nvSpPr>
          <p:spPr>
            <a:xfrm rot="10800000">
              <a:off x="8937181" y="508127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2" name="Google Shape;2552;p17"/>
            <p:cNvSpPr/>
            <p:nvPr/>
          </p:nvSpPr>
          <p:spPr>
            <a:xfrm rot="10800000">
              <a:off x="8254644" y="486050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3" name="Google Shape;2553;p17"/>
            <p:cNvSpPr/>
            <p:nvPr/>
          </p:nvSpPr>
          <p:spPr>
            <a:xfrm rot="10800000" flipH="1">
              <a:off x="370575" y="3796059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399" y="0"/>
                  </a:moveTo>
                  <a:cubicBezTo>
                    <a:pt x="160" y="0"/>
                    <a:pt x="1" y="319"/>
                    <a:pt x="1" y="538"/>
                  </a:cubicBezTo>
                  <a:cubicBezTo>
                    <a:pt x="1" y="776"/>
                    <a:pt x="160" y="936"/>
                    <a:pt x="399" y="936"/>
                  </a:cubicBezTo>
                  <a:cubicBezTo>
                    <a:pt x="618" y="936"/>
                    <a:pt x="936" y="776"/>
                    <a:pt x="936" y="538"/>
                  </a:cubicBezTo>
                  <a:cubicBezTo>
                    <a:pt x="936" y="319"/>
                    <a:pt x="598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4" name="Google Shape;2554;p17"/>
            <p:cNvSpPr/>
            <p:nvPr/>
          </p:nvSpPr>
          <p:spPr>
            <a:xfrm rot="10800000" flipH="1">
              <a:off x="339925" y="4176015"/>
              <a:ext cx="103444" cy="93041"/>
            </a:xfrm>
            <a:custGeom>
              <a:avLst/>
              <a:gdLst/>
              <a:ahLst/>
              <a:cxnLst/>
              <a:rect l="l" t="t" r="r" b="b"/>
              <a:pathLst>
                <a:path w="2349" h="2113" extrusionOk="0">
                  <a:moveTo>
                    <a:pt x="1319" y="1"/>
                  </a:moveTo>
                  <a:cubicBezTo>
                    <a:pt x="1042" y="1"/>
                    <a:pt x="757" y="68"/>
                    <a:pt x="558" y="177"/>
                  </a:cubicBezTo>
                  <a:cubicBezTo>
                    <a:pt x="140" y="435"/>
                    <a:pt x="0" y="973"/>
                    <a:pt x="239" y="1390"/>
                  </a:cubicBezTo>
                  <a:cubicBezTo>
                    <a:pt x="449" y="1745"/>
                    <a:pt x="959" y="2113"/>
                    <a:pt x="1367" y="2113"/>
                  </a:cubicBezTo>
                  <a:cubicBezTo>
                    <a:pt x="1462" y="2113"/>
                    <a:pt x="1553" y="2092"/>
                    <a:pt x="1632" y="2047"/>
                  </a:cubicBezTo>
                  <a:cubicBezTo>
                    <a:pt x="2050" y="1788"/>
                    <a:pt x="2348" y="754"/>
                    <a:pt x="2109" y="336"/>
                  </a:cubicBezTo>
                  <a:cubicBezTo>
                    <a:pt x="1969" y="97"/>
                    <a:pt x="1650" y="1"/>
                    <a:pt x="13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5" name="Google Shape;2555;p17"/>
            <p:cNvSpPr/>
            <p:nvPr/>
          </p:nvSpPr>
          <p:spPr>
            <a:xfrm rot="10800000" flipH="1">
              <a:off x="517792" y="4905193"/>
              <a:ext cx="56104" cy="56097"/>
            </a:xfrm>
            <a:custGeom>
              <a:avLst/>
              <a:gdLst/>
              <a:ahLst/>
              <a:cxnLst/>
              <a:rect l="l" t="t" r="r" b="b"/>
              <a:pathLst>
                <a:path w="1274" h="1274" extrusionOk="0">
                  <a:moveTo>
                    <a:pt x="538" y="1"/>
                  </a:moveTo>
                  <a:cubicBezTo>
                    <a:pt x="259" y="1"/>
                    <a:pt x="0" y="458"/>
                    <a:pt x="0" y="757"/>
                  </a:cubicBezTo>
                  <a:cubicBezTo>
                    <a:pt x="0" y="1035"/>
                    <a:pt x="239" y="1274"/>
                    <a:pt x="538" y="1274"/>
                  </a:cubicBezTo>
                  <a:cubicBezTo>
                    <a:pt x="836" y="1274"/>
                    <a:pt x="1274" y="1055"/>
                    <a:pt x="1274" y="757"/>
                  </a:cubicBezTo>
                  <a:cubicBezTo>
                    <a:pt x="1274" y="458"/>
                    <a:pt x="83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6" name="Google Shape;2556;p17"/>
            <p:cNvSpPr/>
            <p:nvPr/>
          </p:nvSpPr>
          <p:spPr>
            <a:xfrm rot="10800000" flipH="1">
              <a:off x="26246" y="3623451"/>
              <a:ext cx="56104" cy="56141"/>
            </a:xfrm>
            <a:custGeom>
              <a:avLst/>
              <a:gdLst/>
              <a:ahLst/>
              <a:cxnLst/>
              <a:rect l="l" t="t" r="r" b="b"/>
              <a:pathLst>
                <a:path w="1274" h="1275" extrusionOk="0">
                  <a:moveTo>
                    <a:pt x="518" y="1"/>
                  </a:moveTo>
                  <a:cubicBezTo>
                    <a:pt x="259" y="1"/>
                    <a:pt x="1" y="439"/>
                    <a:pt x="1" y="737"/>
                  </a:cubicBezTo>
                  <a:cubicBezTo>
                    <a:pt x="1" y="1015"/>
                    <a:pt x="219" y="1274"/>
                    <a:pt x="518" y="1274"/>
                  </a:cubicBezTo>
                  <a:cubicBezTo>
                    <a:pt x="816" y="1274"/>
                    <a:pt x="1274" y="1035"/>
                    <a:pt x="1274" y="737"/>
                  </a:cubicBezTo>
                  <a:cubicBezTo>
                    <a:pt x="1274" y="458"/>
                    <a:pt x="796" y="2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7" name="Google Shape;2557;p17"/>
            <p:cNvSpPr/>
            <p:nvPr/>
          </p:nvSpPr>
          <p:spPr>
            <a:xfrm rot="10800000" flipH="1">
              <a:off x="1358143" y="4765874"/>
              <a:ext cx="55267" cy="56097"/>
            </a:xfrm>
            <a:custGeom>
              <a:avLst/>
              <a:gdLst/>
              <a:ahLst/>
              <a:cxnLst/>
              <a:rect l="l" t="t" r="r" b="b"/>
              <a:pathLst>
                <a:path w="1255" h="1274" extrusionOk="0">
                  <a:moveTo>
                    <a:pt x="518" y="0"/>
                  </a:moveTo>
                  <a:cubicBezTo>
                    <a:pt x="240" y="0"/>
                    <a:pt x="1" y="458"/>
                    <a:pt x="1" y="756"/>
                  </a:cubicBezTo>
                  <a:cubicBezTo>
                    <a:pt x="1" y="1015"/>
                    <a:pt x="220" y="1273"/>
                    <a:pt x="518" y="1273"/>
                  </a:cubicBezTo>
                  <a:cubicBezTo>
                    <a:pt x="817" y="1273"/>
                    <a:pt x="1254" y="1055"/>
                    <a:pt x="1254" y="756"/>
                  </a:cubicBezTo>
                  <a:cubicBezTo>
                    <a:pt x="1254" y="478"/>
                    <a:pt x="817" y="0"/>
                    <a:pt x="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8" name="Google Shape;2558;p17"/>
            <p:cNvSpPr/>
            <p:nvPr/>
          </p:nvSpPr>
          <p:spPr>
            <a:xfrm rot="10800000" flipH="1">
              <a:off x="135767" y="4637960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399" y="0"/>
                  </a:moveTo>
                  <a:cubicBezTo>
                    <a:pt x="180" y="0"/>
                    <a:pt x="1" y="319"/>
                    <a:pt x="1" y="537"/>
                  </a:cubicBezTo>
                  <a:cubicBezTo>
                    <a:pt x="1" y="756"/>
                    <a:pt x="180" y="935"/>
                    <a:pt x="399" y="935"/>
                  </a:cubicBezTo>
                  <a:cubicBezTo>
                    <a:pt x="617" y="935"/>
                    <a:pt x="956" y="756"/>
                    <a:pt x="956" y="537"/>
                  </a:cubicBezTo>
                  <a:cubicBezTo>
                    <a:pt x="956" y="319"/>
                    <a:pt x="617" y="0"/>
                    <a:pt x="3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59" name="Google Shape;2559;p17"/>
            <p:cNvSpPr/>
            <p:nvPr/>
          </p:nvSpPr>
          <p:spPr>
            <a:xfrm rot="10800000" flipH="1">
              <a:off x="2190425" y="4975557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0" name="Google Shape;2560;p17"/>
            <p:cNvSpPr/>
            <p:nvPr/>
          </p:nvSpPr>
          <p:spPr>
            <a:xfrm rot="10800000" flipH="1">
              <a:off x="2935374" y="4613474"/>
              <a:ext cx="56148" cy="56097"/>
            </a:xfrm>
            <a:custGeom>
              <a:avLst/>
              <a:gdLst/>
              <a:ahLst/>
              <a:cxnLst/>
              <a:rect l="l" t="t" r="r" b="b"/>
              <a:pathLst>
                <a:path w="1275" h="1274" extrusionOk="0">
                  <a:moveTo>
                    <a:pt x="757" y="0"/>
                  </a:moveTo>
                  <a:cubicBezTo>
                    <a:pt x="459" y="0"/>
                    <a:pt x="1" y="478"/>
                    <a:pt x="1" y="756"/>
                  </a:cubicBezTo>
                  <a:cubicBezTo>
                    <a:pt x="1" y="1055"/>
                    <a:pt x="459" y="1273"/>
                    <a:pt x="757" y="1273"/>
                  </a:cubicBezTo>
                  <a:cubicBezTo>
                    <a:pt x="1055" y="1273"/>
                    <a:pt x="1274" y="1015"/>
                    <a:pt x="1274" y="756"/>
                  </a:cubicBezTo>
                  <a:cubicBezTo>
                    <a:pt x="1274" y="458"/>
                    <a:pt x="1036" y="0"/>
                    <a:pt x="7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1" name="Google Shape;2561;p17"/>
            <p:cNvSpPr/>
            <p:nvPr/>
          </p:nvSpPr>
          <p:spPr>
            <a:xfrm rot="10800000" flipH="1">
              <a:off x="4039163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58" y="936"/>
                  </a:cubicBezTo>
                  <a:cubicBezTo>
                    <a:pt x="776" y="936"/>
                    <a:pt x="956" y="777"/>
                    <a:pt x="956" y="538"/>
                  </a:cubicBezTo>
                  <a:cubicBezTo>
                    <a:pt x="956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2" name="Google Shape;2562;p17"/>
            <p:cNvSpPr/>
            <p:nvPr/>
          </p:nvSpPr>
          <p:spPr>
            <a:xfrm rot="10800000" flipH="1">
              <a:off x="2952714" y="4913075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1"/>
                  </a:moveTo>
                  <a:cubicBezTo>
                    <a:pt x="318" y="1"/>
                    <a:pt x="0" y="339"/>
                    <a:pt x="0" y="538"/>
                  </a:cubicBezTo>
                  <a:cubicBezTo>
                    <a:pt x="0" y="777"/>
                    <a:pt x="318" y="936"/>
                    <a:pt x="557" y="936"/>
                  </a:cubicBezTo>
                  <a:cubicBezTo>
                    <a:pt x="776" y="936"/>
                    <a:pt x="955" y="777"/>
                    <a:pt x="955" y="538"/>
                  </a:cubicBezTo>
                  <a:cubicBezTo>
                    <a:pt x="955" y="319"/>
                    <a:pt x="776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3" name="Google Shape;2563;p17"/>
            <p:cNvSpPr/>
            <p:nvPr/>
          </p:nvSpPr>
          <p:spPr>
            <a:xfrm rot="10800000" flipH="1">
              <a:off x="3311047" y="5102283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0"/>
                  </a:moveTo>
                  <a:cubicBezTo>
                    <a:pt x="339" y="0"/>
                    <a:pt x="1" y="319"/>
                    <a:pt x="1" y="537"/>
                  </a:cubicBezTo>
                  <a:cubicBezTo>
                    <a:pt x="1" y="756"/>
                    <a:pt x="319" y="935"/>
                    <a:pt x="538" y="935"/>
                  </a:cubicBezTo>
                  <a:cubicBezTo>
                    <a:pt x="757" y="935"/>
                    <a:pt x="936" y="756"/>
                    <a:pt x="936" y="537"/>
                  </a:cubicBezTo>
                  <a:cubicBezTo>
                    <a:pt x="936" y="319"/>
                    <a:pt x="757" y="0"/>
                    <a:pt x="5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4" name="Google Shape;2564;p17"/>
            <p:cNvSpPr/>
            <p:nvPr/>
          </p:nvSpPr>
          <p:spPr>
            <a:xfrm rot="10800000" flipH="1">
              <a:off x="4118034" y="4747469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7" y="0"/>
                  </a:moveTo>
                  <a:cubicBezTo>
                    <a:pt x="338" y="0"/>
                    <a:pt x="0" y="319"/>
                    <a:pt x="0" y="537"/>
                  </a:cubicBezTo>
                  <a:cubicBezTo>
                    <a:pt x="0" y="756"/>
                    <a:pt x="318" y="935"/>
                    <a:pt x="557" y="935"/>
                  </a:cubicBezTo>
                  <a:cubicBezTo>
                    <a:pt x="776" y="935"/>
                    <a:pt x="955" y="756"/>
                    <a:pt x="955" y="537"/>
                  </a:cubicBezTo>
                  <a:cubicBezTo>
                    <a:pt x="955" y="319"/>
                    <a:pt x="776" y="0"/>
                    <a:pt x="5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5" name="Google Shape;2565;p17"/>
            <p:cNvSpPr/>
            <p:nvPr/>
          </p:nvSpPr>
          <p:spPr>
            <a:xfrm rot="10800000" flipH="1">
              <a:off x="1698662" y="4311691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7" y="0"/>
                  </a:moveTo>
                  <a:cubicBezTo>
                    <a:pt x="318" y="0"/>
                    <a:pt x="0" y="318"/>
                    <a:pt x="0" y="537"/>
                  </a:cubicBezTo>
                  <a:cubicBezTo>
                    <a:pt x="0" y="756"/>
                    <a:pt x="318" y="935"/>
                    <a:pt x="537" y="935"/>
                  </a:cubicBezTo>
                  <a:cubicBezTo>
                    <a:pt x="776" y="935"/>
                    <a:pt x="935" y="756"/>
                    <a:pt x="935" y="537"/>
                  </a:cubicBezTo>
                  <a:cubicBezTo>
                    <a:pt x="935" y="318"/>
                    <a:pt x="776" y="0"/>
                    <a:pt x="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6" name="Google Shape;2566;p17"/>
            <p:cNvSpPr/>
            <p:nvPr/>
          </p:nvSpPr>
          <p:spPr>
            <a:xfrm rot="10800000" flipH="1">
              <a:off x="5065149" y="5022584"/>
              <a:ext cx="42100" cy="41214"/>
            </a:xfrm>
            <a:custGeom>
              <a:avLst/>
              <a:gdLst/>
              <a:ahLst/>
              <a:cxnLst/>
              <a:rect l="l" t="t" r="r" b="b"/>
              <a:pathLst>
                <a:path w="956" h="936" extrusionOk="0">
                  <a:moveTo>
                    <a:pt x="558" y="1"/>
                  </a:moveTo>
                  <a:cubicBezTo>
                    <a:pt x="339" y="1"/>
                    <a:pt x="1" y="339"/>
                    <a:pt x="1" y="538"/>
                  </a:cubicBezTo>
                  <a:cubicBezTo>
                    <a:pt x="1" y="777"/>
                    <a:pt x="339" y="936"/>
                    <a:pt x="558" y="936"/>
                  </a:cubicBezTo>
                  <a:cubicBezTo>
                    <a:pt x="777" y="936"/>
                    <a:pt x="956" y="777"/>
                    <a:pt x="956" y="53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7" name="Google Shape;2567;p17"/>
            <p:cNvSpPr/>
            <p:nvPr/>
          </p:nvSpPr>
          <p:spPr>
            <a:xfrm rot="10800000" flipH="1">
              <a:off x="539679" y="3119719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0"/>
                  </a:moveTo>
                  <a:cubicBezTo>
                    <a:pt x="319" y="0"/>
                    <a:pt x="1" y="359"/>
                    <a:pt x="1" y="558"/>
                  </a:cubicBezTo>
                  <a:cubicBezTo>
                    <a:pt x="1" y="776"/>
                    <a:pt x="339" y="955"/>
                    <a:pt x="558" y="955"/>
                  </a:cubicBezTo>
                  <a:cubicBezTo>
                    <a:pt x="777" y="955"/>
                    <a:pt x="956" y="776"/>
                    <a:pt x="956" y="558"/>
                  </a:cubicBezTo>
                  <a:cubicBezTo>
                    <a:pt x="956" y="319"/>
                    <a:pt x="777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8" name="Google Shape;2568;p17"/>
            <p:cNvSpPr/>
            <p:nvPr/>
          </p:nvSpPr>
          <p:spPr>
            <a:xfrm rot="10800000" flipH="1">
              <a:off x="-45" y="2988326"/>
              <a:ext cx="42100" cy="42095"/>
            </a:xfrm>
            <a:custGeom>
              <a:avLst/>
              <a:gdLst/>
              <a:ahLst/>
              <a:cxnLst/>
              <a:rect l="l" t="t" r="r" b="b"/>
              <a:pathLst>
                <a:path w="956" h="956" extrusionOk="0">
                  <a:moveTo>
                    <a:pt x="558" y="1"/>
                  </a:moveTo>
                  <a:cubicBezTo>
                    <a:pt x="319" y="1"/>
                    <a:pt x="1" y="35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56" y="777"/>
                    <a:pt x="956" y="558"/>
                  </a:cubicBezTo>
                  <a:cubicBezTo>
                    <a:pt x="95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9" name="Google Shape;2569;p17"/>
            <p:cNvSpPr/>
            <p:nvPr/>
          </p:nvSpPr>
          <p:spPr>
            <a:xfrm rot="10800000" flipH="1">
              <a:off x="144530" y="1756561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58" y="1"/>
                  </a:moveTo>
                  <a:cubicBezTo>
                    <a:pt x="359" y="1"/>
                    <a:pt x="1" y="319"/>
                    <a:pt x="1" y="558"/>
                  </a:cubicBezTo>
                  <a:cubicBezTo>
                    <a:pt x="1" y="777"/>
                    <a:pt x="319" y="956"/>
                    <a:pt x="558" y="956"/>
                  </a:cubicBezTo>
                  <a:cubicBezTo>
                    <a:pt x="777" y="956"/>
                    <a:pt x="936" y="777"/>
                    <a:pt x="936" y="558"/>
                  </a:cubicBezTo>
                  <a:cubicBezTo>
                    <a:pt x="936" y="319"/>
                    <a:pt x="777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0" name="Google Shape;2570;p17"/>
            <p:cNvSpPr/>
            <p:nvPr/>
          </p:nvSpPr>
          <p:spPr>
            <a:xfrm rot="10800000" flipH="1">
              <a:off x="165580" y="5081279"/>
              <a:ext cx="41219" cy="42095"/>
            </a:xfrm>
            <a:custGeom>
              <a:avLst/>
              <a:gdLst/>
              <a:ahLst/>
              <a:cxnLst/>
              <a:rect l="l" t="t" r="r" b="b"/>
              <a:pathLst>
                <a:path w="936" h="956" extrusionOk="0">
                  <a:moveTo>
                    <a:pt x="537" y="1"/>
                  </a:moveTo>
                  <a:cubicBezTo>
                    <a:pt x="318" y="1"/>
                    <a:pt x="0" y="339"/>
                    <a:pt x="0" y="558"/>
                  </a:cubicBezTo>
                  <a:cubicBezTo>
                    <a:pt x="0" y="777"/>
                    <a:pt x="318" y="956"/>
                    <a:pt x="537" y="956"/>
                  </a:cubicBezTo>
                  <a:cubicBezTo>
                    <a:pt x="776" y="956"/>
                    <a:pt x="935" y="777"/>
                    <a:pt x="935" y="558"/>
                  </a:cubicBezTo>
                  <a:cubicBezTo>
                    <a:pt x="935" y="339"/>
                    <a:pt x="776" y="1"/>
                    <a:pt x="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1" name="Google Shape;2571;p17"/>
            <p:cNvSpPr/>
            <p:nvPr/>
          </p:nvSpPr>
          <p:spPr>
            <a:xfrm rot="10800000" flipH="1">
              <a:off x="1000518" y="4631900"/>
              <a:ext cx="41219" cy="41214"/>
            </a:xfrm>
            <a:custGeom>
              <a:avLst/>
              <a:gdLst/>
              <a:ahLst/>
              <a:cxnLst/>
              <a:rect l="l" t="t" r="r" b="b"/>
              <a:pathLst>
                <a:path w="936" h="936" extrusionOk="0">
                  <a:moveTo>
                    <a:pt x="538" y="1"/>
                  </a:moveTo>
                  <a:cubicBezTo>
                    <a:pt x="319" y="1"/>
                    <a:pt x="0" y="339"/>
                    <a:pt x="0" y="538"/>
                  </a:cubicBezTo>
                  <a:cubicBezTo>
                    <a:pt x="0" y="777"/>
                    <a:pt x="319" y="936"/>
                    <a:pt x="538" y="936"/>
                  </a:cubicBezTo>
                  <a:cubicBezTo>
                    <a:pt x="756" y="936"/>
                    <a:pt x="935" y="777"/>
                    <a:pt x="935" y="538"/>
                  </a:cubicBezTo>
                  <a:cubicBezTo>
                    <a:pt x="935" y="319"/>
                    <a:pt x="756" y="1"/>
                    <a:pt x="5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2" name="Google Shape;2572;p17"/>
            <p:cNvSpPr/>
            <p:nvPr/>
          </p:nvSpPr>
          <p:spPr>
            <a:xfrm rot="10800000" flipH="1">
              <a:off x="1074307" y="4237674"/>
              <a:ext cx="42100" cy="41258"/>
            </a:xfrm>
            <a:custGeom>
              <a:avLst/>
              <a:gdLst/>
              <a:ahLst/>
              <a:cxnLst/>
              <a:rect l="l" t="t" r="r" b="b"/>
              <a:pathLst>
                <a:path w="956" h="937" extrusionOk="0">
                  <a:moveTo>
                    <a:pt x="558" y="1"/>
                  </a:moveTo>
                  <a:cubicBezTo>
                    <a:pt x="339" y="1"/>
                    <a:pt x="0" y="359"/>
                    <a:pt x="0" y="558"/>
                  </a:cubicBezTo>
                  <a:cubicBezTo>
                    <a:pt x="0" y="777"/>
                    <a:pt x="339" y="936"/>
                    <a:pt x="558" y="936"/>
                  </a:cubicBezTo>
                  <a:cubicBezTo>
                    <a:pt x="776" y="936"/>
                    <a:pt x="955" y="777"/>
                    <a:pt x="955" y="558"/>
                  </a:cubicBezTo>
                  <a:cubicBezTo>
                    <a:pt x="955" y="319"/>
                    <a:pt x="776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3" name="Google Shape;2573;p17"/>
            <p:cNvSpPr/>
            <p:nvPr/>
          </p:nvSpPr>
          <p:spPr>
            <a:xfrm>
              <a:off x="2265136" y="566717"/>
              <a:ext cx="103444" cy="92953"/>
            </a:xfrm>
            <a:custGeom>
              <a:avLst/>
              <a:gdLst/>
              <a:ahLst/>
              <a:cxnLst/>
              <a:rect l="l" t="t" r="r" b="b"/>
              <a:pathLst>
                <a:path w="2349" h="2111" extrusionOk="0">
                  <a:moveTo>
                    <a:pt x="1019" y="1"/>
                  </a:moveTo>
                  <a:cubicBezTo>
                    <a:pt x="688" y="1"/>
                    <a:pt x="369" y="99"/>
                    <a:pt x="239" y="326"/>
                  </a:cubicBezTo>
                  <a:cubicBezTo>
                    <a:pt x="0" y="764"/>
                    <a:pt x="279" y="1798"/>
                    <a:pt x="697" y="2037"/>
                  </a:cubicBezTo>
                  <a:cubicBezTo>
                    <a:pt x="783" y="2088"/>
                    <a:pt x="880" y="2110"/>
                    <a:pt x="981" y="2110"/>
                  </a:cubicBezTo>
                  <a:cubicBezTo>
                    <a:pt x="1398" y="2110"/>
                    <a:pt x="1898" y="1736"/>
                    <a:pt x="2089" y="1401"/>
                  </a:cubicBezTo>
                  <a:cubicBezTo>
                    <a:pt x="2348" y="983"/>
                    <a:pt x="2189" y="426"/>
                    <a:pt x="1771" y="187"/>
                  </a:cubicBezTo>
                  <a:cubicBezTo>
                    <a:pt x="1581" y="69"/>
                    <a:pt x="1296" y="1"/>
                    <a:pt x="10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574" name="Google Shape;2574;p17"/>
          <p:cNvGrpSpPr/>
          <p:nvPr/>
        </p:nvGrpSpPr>
        <p:grpSpPr>
          <a:xfrm flipH="1">
            <a:off x="5155406" y="5757487"/>
            <a:ext cx="7780409" cy="1349808"/>
            <a:chOff x="1971760" y="2938350"/>
            <a:chExt cx="5464283" cy="1164297"/>
          </a:xfrm>
        </p:grpSpPr>
        <p:grpSp>
          <p:nvGrpSpPr>
            <p:cNvPr id="2575" name="Google Shape;2575;p17"/>
            <p:cNvGrpSpPr/>
            <p:nvPr/>
          </p:nvGrpSpPr>
          <p:grpSpPr>
            <a:xfrm>
              <a:off x="1971760" y="2938350"/>
              <a:ext cx="5464283" cy="1164297"/>
              <a:chOff x="581300" y="3757663"/>
              <a:chExt cx="696575" cy="73925"/>
            </a:xfrm>
          </p:grpSpPr>
          <p:sp>
            <p:nvSpPr>
              <p:cNvPr id="2576" name="Google Shape;2576;p17"/>
              <p:cNvSpPr/>
              <p:nvPr/>
            </p:nvSpPr>
            <p:spPr>
              <a:xfrm>
                <a:off x="581300" y="3757663"/>
                <a:ext cx="696575" cy="73925"/>
              </a:xfrm>
              <a:custGeom>
                <a:avLst/>
                <a:gdLst/>
                <a:ahLst/>
                <a:cxnLst/>
                <a:rect l="l" t="t" r="r" b="b"/>
                <a:pathLst>
                  <a:path w="27863" h="2957" extrusionOk="0">
                    <a:moveTo>
                      <a:pt x="15496" y="1"/>
                    </a:moveTo>
                    <a:cubicBezTo>
                      <a:pt x="14452" y="1"/>
                      <a:pt x="13665" y="377"/>
                      <a:pt x="12614" y="848"/>
                    </a:cubicBezTo>
                    <a:cubicBezTo>
                      <a:pt x="11969" y="1123"/>
                      <a:pt x="11335" y="1230"/>
                      <a:pt x="10697" y="1230"/>
                    </a:cubicBezTo>
                    <a:cubicBezTo>
                      <a:pt x="9585" y="1230"/>
                      <a:pt x="8464" y="905"/>
                      <a:pt x="7262" y="589"/>
                    </a:cubicBezTo>
                    <a:cubicBezTo>
                      <a:pt x="6988" y="514"/>
                      <a:pt x="6736" y="482"/>
                      <a:pt x="6504" y="482"/>
                    </a:cubicBezTo>
                    <a:cubicBezTo>
                      <a:pt x="5196" y="482"/>
                      <a:pt x="4476" y="1491"/>
                      <a:pt x="3465" y="1491"/>
                    </a:cubicBezTo>
                    <a:cubicBezTo>
                      <a:pt x="3418" y="1491"/>
                      <a:pt x="3371" y="1489"/>
                      <a:pt x="3323" y="1484"/>
                    </a:cubicBezTo>
                    <a:cubicBezTo>
                      <a:pt x="2514" y="1407"/>
                      <a:pt x="1921" y="1041"/>
                      <a:pt x="1405" y="1041"/>
                    </a:cubicBezTo>
                    <a:cubicBezTo>
                      <a:pt x="1120" y="1041"/>
                      <a:pt x="858" y="1152"/>
                      <a:pt x="597" y="1484"/>
                    </a:cubicBezTo>
                    <a:cubicBezTo>
                      <a:pt x="0" y="2240"/>
                      <a:pt x="1234" y="2957"/>
                      <a:pt x="1234" y="2957"/>
                    </a:cubicBezTo>
                    <a:lnTo>
                      <a:pt x="13927" y="2957"/>
                    </a:lnTo>
                    <a:lnTo>
                      <a:pt x="13927" y="2937"/>
                    </a:lnTo>
                    <a:lnTo>
                      <a:pt x="27079" y="2937"/>
                    </a:lnTo>
                    <a:cubicBezTo>
                      <a:pt x="27079" y="2937"/>
                      <a:pt x="27863" y="533"/>
                      <a:pt x="25193" y="533"/>
                    </a:cubicBezTo>
                    <a:cubicBezTo>
                      <a:pt x="25010" y="533"/>
                      <a:pt x="24810" y="545"/>
                      <a:pt x="24592" y="569"/>
                    </a:cubicBezTo>
                    <a:cubicBezTo>
                      <a:pt x="22595" y="792"/>
                      <a:pt x="21569" y="1078"/>
                      <a:pt x="20523" y="1078"/>
                    </a:cubicBezTo>
                    <a:cubicBezTo>
                      <a:pt x="19797" y="1078"/>
                      <a:pt x="19062" y="940"/>
                      <a:pt x="17986" y="549"/>
                    </a:cubicBezTo>
                    <a:cubicBezTo>
                      <a:pt x="16954" y="158"/>
                      <a:pt x="16171" y="1"/>
                      <a:pt x="1549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577" name="Google Shape;2577;p17"/>
              <p:cNvSpPr/>
              <p:nvPr/>
            </p:nvSpPr>
            <p:spPr>
              <a:xfrm>
                <a:off x="917575" y="3772475"/>
                <a:ext cx="920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916" extrusionOk="0">
                    <a:moveTo>
                      <a:pt x="1771" y="0"/>
                    </a:moveTo>
                    <a:cubicBezTo>
                      <a:pt x="1652" y="0"/>
                      <a:pt x="1532" y="20"/>
                      <a:pt x="1393" y="60"/>
                    </a:cubicBezTo>
                    <a:cubicBezTo>
                      <a:pt x="1274" y="80"/>
                      <a:pt x="1154" y="119"/>
                      <a:pt x="1055" y="159"/>
                    </a:cubicBezTo>
                    <a:cubicBezTo>
                      <a:pt x="916" y="179"/>
                      <a:pt x="816" y="259"/>
                      <a:pt x="717" y="299"/>
                    </a:cubicBezTo>
                    <a:lnTo>
                      <a:pt x="577" y="378"/>
                    </a:lnTo>
                    <a:cubicBezTo>
                      <a:pt x="537" y="398"/>
                      <a:pt x="498" y="418"/>
                      <a:pt x="458" y="478"/>
                    </a:cubicBezTo>
                    <a:cubicBezTo>
                      <a:pt x="378" y="517"/>
                      <a:pt x="299" y="577"/>
                      <a:pt x="259" y="657"/>
                    </a:cubicBezTo>
                    <a:lnTo>
                      <a:pt x="100" y="796"/>
                    </a:lnTo>
                    <a:cubicBezTo>
                      <a:pt x="40" y="876"/>
                      <a:pt x="0" y="915"/>
                      <a:pt x="0" y="915"/>
                    </a:cubicBezTo>
                    <a:cubicBezTo>
                      <a:pt x="0" y="915"/>
                      <a:pt x="80" y="895"/>
                      <a:pt x="179" y="876"/>
                    </a:cubicBezTo>
                    <a:cubicBezTo>
                      <a:pt x="239" y="856"/>
                      <a:pt x="299" y="856"/>
                      <a:pt x="358" y="796"/>
                    </a:cubicBezTo>
                    <a:lnTo>
                      <a:pt x="577" y="716"/>
                    </a:lnTo>
                    <a:cubicBezTo>
                      <a:pt x="657" y="696"/>
                      <a:pt x="756" y="677"/>
                      <a:pt x="856" y="657"/>
                    </a:cubicBezTo>
                    <a:lnTo>
                      <a:pt x="1154" y="577"/>
                    </a:lnTo>
                    <a:cubicBezTo>
                      <a:pt x="1254" y="557"/>
                      <a:pt x="1373" y="557"/>
                      <a:pt x="1473" y="517"/>
                    </a:cubicBezTo>
                    <a:cubicBezTo>
                      <a:pt x="1572" y="497"/>
                      <a:pt x="1691" y="497"/>
                      <a:pt x="1791" y="497"/>
                    </a:cubicBezTo>
                    <a:cubicBezTo>
                      <a:pt x="1841" y="488"/>
                      <a:pt x="1900" y="488"/>
                      <a:pt x="1963" y="488"/>
                    </a:cubicBezTo>
                    <a:cubicBezTo>
                      <a:pt x="2025" y="488"/>
                      <a:pt x="2089" y="488"/>
                      <a:pt x="2149" y="478"/>
                    </a:cubicBezTo>
                    <a:lnTo>
                      <a:pt x="2786" y="478"/>
                    </a:lnTo>
                    <a:cubicBezTo>
                      <a:pt x="2885" y="478"/>
                      <a:pt x="2985" y="478"/>
                      <a:pt x="3064" y="497"/>
                    </a:cubicBezTo>
                    <a:cubicBezTo>
                      <a:pt x="3442" y="557"/>
                      <a:pt x="3681" y="577"/>
                      <a:pt x="3681" y="577"/>
                    </a:cubicBezTo>
                    <a:cubicBezTo>
                      <a:pt x="3681" y="577"/>
                      <a:pt x="3482" y="398"/>
                      <a:pt x="3144" y="259"/>
                    </a:cubicBezTo>
                    <a:cubicBezTo>
                      <a:pt x="2965" y="179"/>
                      <a:pt x="2746" y="100"/>
                      <a:pt x="2527" y="60"/>
                    </a:cubicBezTo>
                    <a:cubicBezTo>
                      <a:pt x="2388" y="20"/>
                      <a:pt x="2268" y="0"/>
                      <a:pt x="2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578" name="Google Shape;2578;p17"/>
              <p:cNvSpPr/>
              <p:nvPr/>
            </p:nvSpPr>
            <p:spPr>
              <a:xfrm>
                <a:off x="1198572" y="3779705"/>
                <a:ext cx="50359" cy="26621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374" extrusionOk="0">
                    <a:moveTo>
                      <a:pt x="916" y="1"/>
                    </a:moveTo>
                    <a:cubicBezTo>
                      <a:pt x="817" y="1"/>
                      <a:pt x="737" y="1"/>
                      <a:pt x="638" y="21"/>
                    </a:cubicBezTo>
                    <a:cubicBezTo>
                      <a:pt x="558" y="40"/>
                      <a:pt x="498" y="40"/>
                      <a:pt x="419" y="60"/>
                    </a:cubicBezTo>
                    <a:cubicBezTo>
                      <a:pt x="339" y="100"/>
                      <a:pt x="299" y="120"/>
                      <a:pt x="240" y="140"/>
                    </a:cubicBezTo>
                    <a:cubicBezTo>
                      <a:pt x="200" y="160"/>
                      <a:pt x="140" y="200"/>
                      <a:pt x="120" y="220"/>
                    </a:cubicBezTo>
                    <a:cubicBezTo>
                      <a:pt x="41" y="259"/>
                      <a:pt x="1" y="299"/>
                      <a:pt x="1" y="299"/>
                    </a:cubicBezTo>
                    <a:cubicBezTo>
                      <a:pt x="1" y="299"/>
                      <a:pt x="41" y="319"/>
                      <a:pt x="120" y="319"/>
                    </a:cubicBezTo>
                    <a:cubicBezTo>
                      <a:pt x="200" y="339"/>
                      <a:pt x="319" y="339"/>
                      <a:pt x="439" y="359"/>
                    </a:cubicBezTo>
                    <a:cubicBezTo>
                      <a:pt x="518" y="399"/>
                      <a:pt x="578" y="399"/>
                      <a:pt x="638" y="399"/>
                    </a:cubicBezTo>
                    <a:cubicBezTo>
                      <a:pt x="717" y="399"/>
                      <a:pt x="797" y="419"/>
                      <a:pt x="876" y="438"/>
                    </a:cubicBezTo>
                    <a:cubicBezTo>
                      <a:pt x="916" y="438"/>
                      <a:pt x="936" y="458"/>
                      <a:pt x="996" y="458"/>
                    </a:cubicBezTo>
                    <a:cubicBezTo>
                      <a:pt x="1016" y="458"/>
                      <a:pt x="1075" y="498"/>
                      <a:pt x="1095" y="498"/>
                    </a:cubicBezTo>
                    <a:lnTo>
                      <a:pt x="1314" y="558"/>
                    </a:lnTo>
                    <a:cubicBezTo>
                      <a:pt x="1394" y="598"/>
                      <a:pt x="1433" y="617"/>
                      <a:pt x="1513" y="637"/>
                    </a:cubicBezTo>
                    <a:cubicBezTo>
                      <a:pt x="1573" y="657"/>
                      <a:pt x="1632" y="717"/>
                      <a:pt x="1692" y="737"/>
                    </a:cubicBezTo>
                    <a:cubicBezTo>
                      <a:pt x="1712" y="757"/>
                      <a:pt x="1732" y="797"/>
                      <a:pt x="1772" y="797"/>
                    </a:cubicBezTo>
                    <a:lnTo>
                      <a:pt x="1831" y="856"/>
                    </a:lnTo>
                    <a:cubicBezTo>
                      <a:pt x="1891" y="916"/>
                      <a:pt x="1931" y="956"/>
                      <a:pt x="1991" y="996"/>
                    </a:cubicBezTo>
                    <a:cubicBezTo>
                      <a:pt x="2190" y="1214"/>
                      <a:pt x="2289" y="1374"/>
                      <a:pt x="2289" y="1374"/>
                    </a:cubicBezTo>
                    <a:cubicBezTo>
                      <a:pt x="2289" y="1374"/>
                      <a:pt x="2309" y="1334"/>
                      <a:pt x="2309" y="1254"/>
                    </a:cubicBezTo>
                    <a:cubicBezTo>
                      <a:pt x="2309" y="1194"/>
                      <a:pt x="2329" y="1035"/>
                      <a:pt x="2289" y="916"/>
                    </a:cubicBezTo>
                    <a:cubicBezTo>
                      <a:pt x="2269" y="836"/>
                      <a:pt x="2229" y="757"/>
                      <a:pt x="2190" y="697"/>
                    </a:cubicBezTo>
                    <a:cubicBezTo>
                      <a:pt x="2150" y="637"/>
                      <a:pt x="2130" y="617"/>
                      <a:pt x="2110" y="558"/>
                    </a:cubicBezTo>
                    <a:cubicBezTo>
                      <a:pt x="2090" y="518"/>
                      <a:pt x="2050" y="498"/>
                      <a:pt x="2010" y="438"/>
                    </a:cubicBezTo>
                    <a:cubicBezTo>
                      <a:pt x="1931" y="359"/>
                      <a:pt x="1851" y="299"/>
                      <a:pt x="1792" y="239"/>
                    </a:cubicBezTo>
                    <a:cubicBezTo>
                      <a:pt x="1692" y="200"/>
                      <a:pt x="1613" y="140"/>
                      <a:pt x="1513" y="100"/>
                    </a:cubicBezTo>
                    <a:cubicBezTo>
                      <a:pt x="1414" y="60"/>
                      <a:pt x="1314" y="21"/>
                      <a:pt x="1215" y="21"/>
                    </a:cubicBezTo>
                    <a:cubicBezTo>
                      <a:pt x="1115" y="1"/>
                      <a:pt x="1016" y="1"/>
                      <a:pt x="9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579" name="Google Shape;2579;p17"/>
              <p:cNvSpPr/>
              <p:nvPr/>
            </p:nvSpPr>
            <p:spPr>
              <a:xfrm>
                <a:off x="705675" y="3784900"/>
                <a:ext cx="72650" cy="21425"/>
              </a:xfrm>
              <a:custGeom>
                <a:avLst/>
                <a:gdLst/>
                <a:ahLst/>
                <a:cxnLst/>
                <a:rect l="l" t="t" r="r" b="b"/>
                <a:pathLst>
                  <a:path w="2906" h="857" extrusionOk="0">
                    <a:moveTo>
                      <a:pt x="1393" y="0"/>
                    </a:moveTo>
                    <a:cubicBezTo>
                      <a:pt x="1294" y="0"/>
                      <a:pt x="1194" y="20"/>
                      <a:pt x="1075" y="60"/>
                    </a:cubicBezTo>
                    <a:cubicBezTo>
                      <a:pt x="975" y="80"/>
                      <a:pt x="876" y="120"/>
                      <a:pt x="776" y="160"/>
                    </a:cubicBezTo>
                    <a:cubicBezTo>
                      <a:pt x="677" y="199"/>
                      <a:pt x="597" y="259"/>
                      <a:pt x="518" y="299"/>
                    </a:cubicBezTo>
                    <a:cubicBezTo>
                      <a:pt x="458" y="359"/>
                      <a:pt x="379" y="398"/>
                      <a:pt x="319" y="458"/>
                    </a:cubicBezTo>
                    <a:cubicBezTo>
                      <a:pt x="199" y="558"/>
                      <a:pt x="120" y="657"/>
                      <a:pt x="80" y="717"/>
                    </a:cubicBezTo>
                    <a:cubicBezTo>
                      <a:pt x="20" y="796"/>
                      <a:pt x="0" y="856"/>
                      <a:pt x="0" y="856"/>
                    </a:cubicBezTo>
                    <a:cubicBezTo>
                      <a:pt x="0" y="856"/>
                      <a:pt x="60" y="856"/>
                      <a:pt x="160" y="816"/>
                    </a:cubicBezTo>
                    <a:cubicBezTo>
                      <a:pt x="199" y="796"/>
                      <a:pt x="259" y="796"/>
                      <a:pt x="299" y="776"/>
                    </a:cubicBezTo>
                    <a:cubicBezTo>
                      <a:pt x="339" y="757"/>
                      <a:pt x="418" y="757"/>
                      <a:pt x="498" y="717"/>
                    </a:cubicBezTo>
                    <a:cubicBezTo>
                      <a:pt x="577" y="697"/>
                      <a:pt x="637" y="677"/>
                      <a:pt x="717" y="677"/>
                    </a:cubicBezTo>
                    <a:cubicBezTo>
                      <a:pt x="796" y="657"/>
                      <a:pt x="876" y="617"/>
                      <a:pt x="955" y="617"/>
                    </a:cubicBezTo>
                    <a:cubicBezTo>
                      <a:pt x="1015" y="597"/>
                      <a:pt x="1115" y="597"/>
                      <a:pt x="1194" y="577"/>
                    </a:cubicBezTo>
                    <a:cubicBezTo>
                      <a:pt x="1274" y="577"/>
                      <a:pt x="1373" y="538"/>
                      <a:pt x="1453" y="538"/>
                    </a:cubicBezTo>
                    <a:cubicBezTo>
                      <a:pt x="1612" y="518"/>
                      <a:pt x="1791" y="518"/>
                      <a:pt x="1970" y="518"/>
                    </a:cubicBezTo>
                    <a:cubicBezTo>
                      <a:pt x="2149" y="518"/>
                      <a:pt x="2289" y="538"/>
                      <a:pt x="2448" y="538"/>
                    </a:cubicBezTo>
                    <a:cubicBezTo>
                      <a:pt x="2485" y="535"/>
                      <a:pt x="2520" y="534"/>
                      <a:pt x="2555" y="534"/>
                    </a:cubicBezTo>
                    <a:cubicBezTo>
                      <a:pt x="2759" y="534"/>
                      <a:pt x="2905" y="577"/>
                      <a:pt x="2905" y="577"/>
                    </a:cubicBezTo>
                    <a:cubicBezTo>
                      <a:pt x="2905" y="577"/>
                      <a:pt x="2885" y="518"/>
                      <a:pt x="2806" y="478"/>
                    </a:cubicBezTo>
                    <a:cubicBezTo>
                      <a:pt x="2746" y="398"/>
                      <a:pt x="2647" y="319"/>
                      <a:pt x="2507" y="259"/>
                    </a:cubicBezTo>
                    <a:cubicBezTo>
                      <a:pt x="2388" y="180"/>
                      <a:pt x="2209" y="100"/>
                      <a:pt x="2010" y="60"/>
                    </a:cubicBezTo>
                    <a:cubicBezTo>
                      <a:pt x="1911" y="20"/>
                      <a:pt x="1811" y="0"/>
                      <a:pt x="171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2580" name="Google Shape;2580;p17"/>
            <p:cNvSpPr/>
            <p:nvPr/>
          </p:nvSpPr>
          <p:spPr>
            <a:xfrm>
              <a:off x="4008225" y="3770850"/>
              <a:ext cx="3282000" cy="331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581" name="Google Shape;2581;p17"/>
          <p:cNvGrpSpPr/>
          <p:nvPr/>
        </p:nvGrpSpPr>
        <p:grpSpPr>
          <a:xfrm>
            <a:off x="6153549" y="4203488"/>
            <a:ext cx="1719980" cy="2317639"/>
            <a:chOff x="6481050" y="2803650"/>
            <a:chExt cx="753100" cy="1033000"/>
          </a:xfrm>
        </p:grpSpPr>
        <p:sp>
          <p:nvSpPr>
            <p:cNvPr id="2582" name="Google Shape;2582;p17"/>
            <p:cNvSpPr/>
            <p:nvPr/>
          </p:nvSpPr>
          <p:spPr>
            <a:xfrm>
              <a:off x="6542750" y="2843800"/>
              <a:ext cx="629725" cy="974450"/>
            </a:xfrm>
            <a:custGeom>
              <a:avLst/>
              <a:gdLst/>
              <a:ahLst/>
              <a:cxnLst/>
              <a:rect l="l" t="t" r="r" b="b"/>
              <a:pathLst>
                <a:path w="25189" h="38978" extrusionOk="0">
                  <a:moveTo>
                    <a:pt x="12614" y="1"/>
                  </a:moveTo>
                  <a:lnTo>
                    <a:pt x="0" y="12396"/>
                  </a:lnTo>
                  <a:lnTo>
                    <a:pt x="0" y="38978"/>
                  </a:lnTo>
                  <a:lnTo>
                    <a:pt x="25189" y="38978"/>
                  </a:lnTo>
                  <a:lnTo>
                    <a:pt x="25189" y="12396"/>
                  </a:lnTo>
                  <a:lnTo>
                    <a:pt x="22184" y="9452"/>
                  </a:lnTo>
                  <a:lnTo>
                    <a:pt x="22184" y="618"/>
                  </a:lnTo>
                  <a:lnTo>
                    <a:pt x="18165" y="618"/>
                  </a:lnTo>
                  <a:lnTo>
                    <a:pt x="18165" y="5472"/>
                  </a:lnTo>
                  <a:lnTo>
                    <a:pt x="126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3" name="Google Shape;2583;p17"/>
            <p:cNvSpPr/>
            <p:nvPr/>
          </p:nvSpPr>
          <p:spPr>
            <a:xfrm>
              <a:off x="6639250" y="3093475"/>
              <a:ext cx="475525" cy="7525"/>
            </a:xfrm>
            <a:custGeom>
              <a:avLst/>
              <a:gdLst/>
              <a:ahLst/>
              <a:cxnLst/>
              <a:rect l="l" t="t" r="r" b="b"/>
              <a:pathLst>
                <a:path w="19021" h="301" extrusionOk="0">
                  <a:moveTo>
                    <a:pt x="181" y="1"/>
                  </a:moveTo>
                  <a:cubicBezTo>
                    <a:pt x="0" y="1"/>
                    <a:pt x="6" y="300"/>
                    <a:pt x="199" y="300"/>
                  </a:cubicBezTo>
                  <a:lnTo>
                    <a:pt x="18822" y="300"/>
                  </a:lnTo>
                  <a:cubicBezTo>
                    <a:pt x="19021" y="300"/>
                    <a:pt x="19021" y="2"/>
                    <a:pt x="18822" y="2"/>
                  </a:cubicBezTo>
                  <a:lnTo>
                    <a:pt x="199" y="2"/>
                  </a:lnTo>
                  <a:cubicBezTo>
                    <a:pt x="193" y="1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4" name="Google Shape;2584;p17"/>
            <p:cNvSpPr/>
            <p:nvPr/>
          </p:nvSpPr>
          <p:spPr>
            <a:xfrm>
              <a:off x="6853625" y="2865950"/>
              <a:ext cx="7725" cy="235300"/>
            </a:xfrm>
            <a:custGeom>
              <a:avLst/>
              <a:gdLst/>
              <a:ahLst/>
              <a:cxnLst/>
              <a:rect l="l" t="t" r="r" b="b"/>
              <a:pathLst>
                <a:path w="309" h="9412" extrusionOk="0">
                  <a:moveTo>
                    <a:pt x="157" y="0"/>
                  </a:moveTo>
                  <a:cubicBezTo>
                    <a:pt x="80" y="0"/>
                    <a:pt x="0" y="50"/>
                    <a:pt x="0" y="149"/>
                  </a:cubicBezTo>
                  <a:lnTo>
                    <a:pt x="0" y="9262"/>
                  </a:lnTo>
                  <a:cubicBezTo>
                    <a:pt x="0" y="9361"/>
                    <a:pt x="75" y="9411"/>
                    <a:pt x="149" y="9411"/>
                  </a:cubicBezTo>
                  <a:cubicBezTo>
                    <a:pt x="224" y="9411"/>
                    <a:pt x="299" y="9361"/>
                    <a:pt x="299" y="9262"/>
                  </a:cubicBezTo>
                  <a:lnTo>
                    <a:pt x="299" y="149"/>
                  </a:lnTo>
                  <a:cubicBezTo>
                    <a:pt x="309" y="50"/>
                    <a:pt x="234" y="0"/>
                    <a:pt x="157" y="0"/>
                  </a:cubicBez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5" name="Google Shape;2585;p17"/>
            <p:cNvSpPr/>
            <p:nvPr/>
          </p:nvSpPr>
          <p:spPr>
            <a:xfrm>
              <a:off x="6739675" y="2934850"/>
              <a:ext cx="235400" cy="166025"/>
            </a:xfrm>
            <a:custGeom>
              <a:avLst/>
              <a:gdLst/>
              <a:ahLst/>
              <a:cxnLst/>
              <a:rect l="l" t="t" r="r" b="b"/>
              <a:pathLst>
                <a:path w="9416" h="6641" extrusionOk="0">
                  <a:moveTo>
                    <a:pt x="9195" y="1"/>
                  </a:moveTo>
                  <a:cubicBezTo>
                    <a:pt x="9144" y="1"/>
                    <a:pt x="9092" y="24"/>
                    <a:pt x="9055" y="79"/>
                  </a:cubicBezTo>
                  <a:cubicBezTo>
                    <a:pt x="7626" y="2127"/>
                    <a:pt x="6178" y="4192"/>
                    <a:pt x="4766" y="6241"/>
                  </a:cubicBezTo>
                  <a:lnTo>
                    <a:pt x="4766" y="6241"/>
                  </a:lnTo>
                  <a:cubicBezTo>
                    <a:pt x="4763" y="6236"/>
                    <a:pt x="4760" y="6232"/>
                    <a:pt x="4757" y="6227"/>
                  </a:cubicBezTo>
                  <a:cubicBezTo>
                    <a:pt x="4578" y="6009"/>
                    <a:pt x="4399" y="5770"/>
                    <a:pt x="4260" y="5551"/>
                  </a:cubicBezTo>
                  <a:cubicBezTo>
                    <a:pt x="3703" y="4835"/>
                    <a:pt x="3185" y="4118"/>
                    <a:pt x="2648" y="3382"/>
                  </a:cubicBezTo>
                  <a:cubicBezTo>
                    <a:pt x="1872" y="2368"/>
                    <a:pt x="1136" y="1353"/>
                    <a:pt x="360" y="358"/>
                  </a:cubicBezTo>
                  <a:cubicBezTo>
                    <a:pt x="316" y="294"/>
                    <a:pt x="259" y="269"/>
                    <a:pt x="206" y="269"/>
                  </a:cubicBezTo>
                  <a:cubicBezTo>
                    <a:pt x="94" y="269"/>
                    <a:pt x="0" y="383"/>
                    <a:pt x="82" y="477"/>
                  </a:cubicBezTo>
                  <a:cubicBezTo>
                    <a:pt x="1594" y="2527"/>
                    <a:pt x="3126" y="4536"/>
                    <a:pt x="4638" y="6566"/>
                  </a:cubicBezTo>
                  <a:cubicBezTo>
                    <a:pt x="4668" y="6615"/>
                    <a:pt x="4717" y="6640"/>
                    <a:pt x="4767" y="6640"/>
                  </a:cubicBezTo>
                  <a:cubicBezTo>
                    <a:pt x="4817" y="6640"/>
                    <a:pt x="4867" y="6615"/>
                    <a:pt x="4896" y="6566"/>
                  </a:cubicBezTo>
                  <a:cubicBezTo>
                    <a:pt x="6369" y="4457"/>
                    <a:pt x="7861" y="2348"/>
                    <a:pt x="9333" y="239"/>
                  </a:cubicBezTo>
                  <a:cubicBezTo>
                    <a:pt x="9416" y="115"/>
                    <a:pt x="9309" y="1"/>
                    <a:pt x="9195" y="1"/>
                  </a:cubicBez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6" name="Google Shape;2586;p17"/>
            <p:cNvSpPr/>
            <p:nvPr/>
          </p:nvSpPr>
          <p:spPr>
            <a:xfrm>
              <a:off x="6980950" y="2841325"/>
              <a:ext cx="137300" cy="90200"/>
            </a:xfrm>
            <a:custGeom>
              <a:avLst/>
              <a:gdLst/>
              <a:ahLst/>
              <a:cxnLst/>
              <a:rect l="l" t="t" r="r" b="b"/>
              <a:pathLst>
                <a:path w="5492" h="3608" extrusionOk="0">
                  <a:moveTo>
                    <a:pt x="2707" y="0"/>
                  </a:moveTo>
                  <a:cubicBezTo>
                    <a:pt x="498" y="0"/>
                    <a:pt x="359" y="398"/>
                    <a:pt x="359" y="398"/>
                  </a:cubicBezTo>
                  <a:cubicBezTo>
                    <a:pt x="359" y="398"/>
                    <a:pt x="1" y="2149"/>
                    <a:pt x="598" y="2189"/>
                  </a:cubicBezTo>
                  <a:cubicBezTo>
                    <a:pt x="606" y="2189"/>
                    <a:pt x="614" y="2189"/>
                    <a:pt x="622" y="2189"/>
                  </a:cubicBezTo>
                  <a:cubicBezTo>
                    <a:pt x="1190" y="2189"/>
                    <a:pt x="1337" y="1532"/>
                    <a:pt x="1848" y="1532"/>
                  </a:cubicBezTo>
                  <a:cubicBezTo>
                    <a:pt x="1856" y="1532"/>
                    <a:pt x="1863" y="1532"/>
                    <a:pt x="1871" y="1532"/>
                  </a:cubicBezTo>
                  <a:cubicBezTo>
                    <a:pt x="2408" y="1572"/>
                    <a:pt x="2169" y="2686"/>
                    <a:pt x="2746" y="2806"/>
                  </a:cubicBezTo>
                  <a:cubicBezTo>
                    <a:pt x="2777" y="2812"/>
                    <a:pt x="2805" y="2815"/>
                    <a:pt x="2833" y="2815"/>
                  </a:cubicBezTo>
                  <a:cubicBezTo>
                    <a:pt x="3305" y="2815"/>
                    <a:pt x="3329" y="1891"/>
                    <a:pt x="3781" y="1891"/>
                  </a:cubicBezTo>
                  <a:cubicBezTo>
                    <a:pt x="4243" y="1891"/>
                    <a:pt x="3829" y="3607"/>
                    <a:pt x="4561" y="3607"/>
                  </a:cubicBezTo>
                  <a:cubicBezTo>
                    <a:pt x="4585" y="3607"/>
                    <a:pt x="4610" y="3605"/>
                    <a:pt x="4636" y="3602"/>
                  </a:cubicBezTo>
                  <a:cubicBezTo>
                    <a:pt x="5492" y="3482"/>
                    <a:pt x="5054" y="398"/>
                    <a:pt x="5054" y="398"/>
                  </a:cubicBezTo>
                  <a:cubicBezTo>
                    <a:pt x="5054" y="398"/>
                    <a:pt x="4935" y="0"/>
                    <a:pt x="27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7" name="Google Shape;2587;p17"/>
            <p:cNvSpPr/>
            <p:nvPr/>
          </p:nvSpPr>
          <p:spPr>
            <a:xfrm>
              <a:off x="6481050" y="2803650"/>
              <a:ext cx="753100" cy="397825"/>
            </a:xfrm>
            <a:custGeom>
              <a:avLst/>
              <a:gdLst/>
              <a:ahLst/>
              <a:cxnLst/>
              <a:rect l="l" t="t" r="r" b="b"/>
              <a:pathLst>
                <a:path w="30124" h="15913" extrusionOk="0">
                  <a:moveTo>
                    <a:pt x="15033" y="0"/>
                  </a:moveTo>
                  <a:cubicBezTo>
                    <a:pt x="14704" y="0"/>
                    <a:pt x="14376" y="125"/>
                    <a:pt x="14127" y="373"/>
                  </a:cubicBezTo>
                  <a:lnTo>
                    <a:pt x="856" y="13445"/>
                  </a:lnTo>
                  <a:cubicBezTo>
                    <a:pt x="1" y="14261"/>
                    <a:pt x="697" y="15435"/>
                    <a:pt x="1573" y="15594"/>
                  </a:cubicBezTo>
                  <a:lnTo>
                    <a:pt x="1553" y="15634"/>
                  </a:lnTo>
                  <a:cubicBezTo>
                    <a:pt x="1553" y="15634"/>
                    <a:pt x="1887" y="15912"/>
                    <a:pt x="2473" y="15912"/>
                  </a:cubicBezTo>
                  <a:cubicBezTo>
                    <a:pt x="2994" y="15912"/>
                    <a:pt x="3715" y="15692"/>
                    <a:pt x="4577" y="14858"/>
                  </a:cubicBezTo>
                  <a:cubicBezTo>
                    <a:pt x="6427" y="13107"/>
                    <a:pt x="6248" y="12749"/>
                    <a:pt x="8357" y="12649"/>
                  </a:cubicBezTo>
                  <a:cubicBezTo>
                    <a:pt x="10446" y="12550"/>
                    <a:pt x="9472" y="9923"/>
                    <a:pt x="10427" y="9088"/>
                  </a:cubicBezTo>
                  <a:cubicBezTo>
                    <a:pt x="11342" y="8232"/>
                    <a:pt x="12158" y="8889"/>
                    <a:pt x="13013" y="7118"/>
                  </a:cubicBezTo>
                  <a:cubicBezTo>
                    <a:pt x="13715" y="5666"/>
                    <a:pt x="14698" y="4039"/>
                    <a:pt x="15621" y="4039"/>
                  </a:cubicBezTo>
                  <a:cubicBezTo>
                    <a:pt x="15824" y="4039"/>
                    <a:pt x="16023" y="4118"/>
                    <a:pt x="16216" y="4293"/>
                  </a:cubicBezTo>
                  <a:cubicBezTo>
                    <a:pt x="17291" y="5288"/>
                    <a:pt x="17012" y="7317"/>
                    <a:pt x="18683" y="7795"/>
                  </a:cubicBezTo>
                  <a:cubicBezTo>
                    <a:pt x="20355" y="8272"/>
                    <a:pt x="20673" y="8312"/>
                    <a:pt x="21230" y="10262"/>
                  </a:cubicBezTo>
                  <a:cubicBezTo>
                    <a:pt x="21767" y="12192"/>
                    <a:pt x="23041" y="12410"/>
                    <a:pt x="24016" y="12609"/>
                  </a:cubicBezTo>
                  <a:cubicBezTo>
                    <a:pt x="24951" y="12808"/>
                    <a:pt x="25209" y="15554"/>
                    <a:pt x="28214" y="15594"/>
                  </a:cubicBezTo>
                  <a:lnTo>
                    <a:pt x="28353" y="15594"/>
                  </a:lnTo>
                  <a:cubicBezTo>
                    <a:pt x="29328" y="15554"/>
                    <a:pt x="30124" y="14301"/>
                    <a:pt x="29228" y="13445"/>
                  </a:cubicBezTo>
                  <a:lnTo>
                    <a:pt x="15938" y="373"/>
                  </a:lnTo>
                  <a:cubicBezTo>
                    <a:pt x="15689" y="125"/>
                    <a:pt x="15361" y="0"/>
                    <a:pt x="150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8" name="Google Shape;2588;p17"/>
            <p:cNvSpPr/>
            <p:nvPr/>
          </p:nvSpPr>
          <p:spPr>
            <a:xfrm>
              <a:off x="6660125" y="307560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71" y="0"/>
                  </a:moveTo>
                  <a:cubicBezTo>
                    <a:pt x="1871" y="0"/>
                    <a:pt x="1871" y="20"/>
                    <a:pt x="1851" y="100"/>
                  </a:cubicBezTo>
                  <a:cubicBezTo>
                    <a:pt x="1851" y="120"/>
                    <a:pt x="1811" y="160"/>
                    <a:pt x="1811" y="219"/>
                  </a:cubicBezTo>
                  <a:cubicBezTo>
                    <a:pt x="1811" y="259"/>
                    <a:pt x="1791" y="319"/>
                    <a:pt x="1771" y="359"/>
                  </a:cubicBezTo>
                  <a:cubicBezTo>
                    <a:pt x="1771" y="418"/>
                    <a:pt x="1712" y="458"/>
                    <a:pt x="1692" y="518"/>
                  </a:cubicBezTo>
                  <a:cubicBezTo>
                    <a:pt x="1672" y="577"/>
                    <a:pt x="1612" y="617"/>
                    <a:pt x="1572" y="657"/>
                  </a:cubicBezTo>
                  <a:cubicBezTo>
                    <a:pt x="1552" y="717"/>
                    <a:pt x="1473" y="737"/>
                    <a:pt x="1413" y="796"/>
                  </a:cubicBezTo>
                  <a:cubicBezTo>
                    <a:pt x="1353" y="816"/>
                    <a:pt x="1294" y="836"/>
                    <a:pt x="1234" y="856"/>
                  </a:cubicBezTo>
                  <a:cubicBezTo>
                    <a:pt x="1095" y="916"/>
                    <a:pt x="956" y="936"/>
                    <a:pt x="796" y="956"/>
                  </a:cubicBezTo>
                  <a:cubicBezTo>
                    <a:pt x="657" y="956"/>
                    <a:pt x="538" y="995"/>
                    <a:pt x="398" y="995"/>
                  </a:cubicBezTo>
                  <a:cubicBezTo>
                    <a:pt x="180" y="1015"/>
                    <a:pt x="1" y="1015"/>
                    <a:pt x="1" y="1015"/>
                  </a:cubicBezTo>
                  <a:cubicBezTo>
                    <a:pt x="1" y="1015"/>
                    <a:pt x="160" y="1115"/>
                    <a:pt x="379" y="1194"/>
                  </a:cubicBezTo>
                  <a:cubicBezTo>
                    <a:pt x="474" y="1212"/>
                    <a:pt x="595" y="1225"/>
                    <a:pt x="729" y="1225"/>
                  </a:cubicBezTo>
                  <a:cubicBezTo>
                    <a:pt x="905" y="1225"/>
                    <a:pt x="1102" y="1202"/>
                    <a:pt x="1294" y="1135"/>
                  </a:cubicBezTo>
                  <a:cubicBezTo>
                    <a:pt x="1393" y="1115"/>
                    <a:pt x="1473" y="1055"/>
                    <a:pt x="1552" y="1015"/>
                  </a:cubicBezTo>
                  <a:cubicBezTo>
                    <a:pt x="1612" y="956"/>
                    <a:pt x="1692" y="916"/>
                    <a:pt x="1751" y="836"/>
                  </a:cubicBezTo>
                  <a:cubicBezTo>
                    <a:pt x="1791" y="757"/>
                    <a:pt x="1851" y="697"/>
                    <a:pt x="1871" y="617"/>
                  </a:cubicBezTo>
                  <a:cubicBezTo>
                    <a:pt x="1891" y="538"/>
                    <a:pt x="1911" y="498"/>
                    <a:pt x="1911" y="418"/>
                  </a:cubicBezTo>
                  <a:lnTo>
                    <a:pt x="1911" y="239"/>
                  </a:lnTo>
                  <a:cubicBezTo>
                    <a:pt x="1911" y="199"/>
                    <a:pt x="1891" y="140"/>
                    <a:pt x="1891" y="120"/>
                  </a:cubicBezTo>
                  <a:cubicBezTo>
                    <a:pt x="1871" y="40"/>
                    <a:pt x="1871" y="0"/>
                    <a:pt x="18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9" name="Google Shape;2589;p17"/>
            <p:cNvSpPr/>
            <p:nvPr/>
          </p:nvSpPr>
          <p:spPr>
            <a:xfrm>
              <a:off x="6524325" y="3160150"/>
              <a:ext cx="47775" cy="30650"/>
            </a:xfrm>
            <a:custGeom>
              <a:avLst/>
              <a:gdLst/>
              <a:ahLst/>
              <a:cxnLst/>
              <a:rect l="l" t="t" r="r" b="b"/>
              <a:pathLst>
                <a:path w="1911" h="1226" extrusionOk="0">
                  <a:moveTo>
                    <a:pt x="1851" y="1"/>
                  </a:moveTo>
                  <a:cubicBezTo>
                    <a:pt x="1851" y="1"/>
                    <a:pt x="1851" y="21"/>
                    <a:pt x="1831" y="100"/>
                  </a:cubicBezTo>
                  <a:cubicBezTo>
                    <a:pt x="1831" y="120"/>
                    <a:pt x="1811" y="160"/>
                    <a:pt x="1811" y="220"/>
                  </a:cubicBezTo>
                  <a:cubicBezTo>
                    <a:pt x="1811" y="259"/>
                    <a:pt x="1792" y="319"/>
                    <a:pt x="1752" y="359"/>
                  </a:cubicBezTo>
                  <a:cubicBezTo>
                    <a:pt x="1752" y="419"/>
                    <a:pt x="1712" y="458"/>
                    <a:pt x="1692" y="518"/>
                  </a:cubicBezTo>
                  <a:cubicBezTo>
                    <a:pt x="1652" y="578"/>
                    <a:pt x="1612" y="618"/>
                    <a:pt x="1553" y="677"/>
                  </a:cubicBezTo>
                  <a:cubicBezTo>
                    <a:pt x="1533" y="717"/>
                    <a:pt x="1453" y="737"/>
                    <a:pt x="1414" y="797"/>
                  </a:cubicBezTo>
                  <a:cubicBezTo>
                    <a:pt x="1334" y="817"/>
                    <a:pt x="1294" y="836"/>
                    <a:pt x="1215" y="876"/>
                  </a:cubicBezTo>
                  <a:cubicBezTo>
                    <a:pt x="1095" y="916"/>
                    <a:pt x="936" y="936"/>
                    <a:pt x="797" y="956"/>
                  </a:cubicBezTo>
                  <a:cubicBezTo>
                    <a:pt x="638" y="956"/>
                    <a:pt x="518" y="996"/>
                    <a:pt x="399" y="996"/>
                  </a:cubicBezTo>
                  <a:cubicBezTo>
                    <a:pt x="160" y="1016"/>
                    <a:pt x="1" y="1016"/>
                    <a:pt x="1" y="1016"/>
                  </a:cubicBezTo>
                  <a:cubicBezTo>
                    <a:pt x="1" y="1016"/>
                    <a:pt x="140" y="1095"/>
                    <a:pt x="359" y="1195"/>
                  </a:cubicBezTo>
                  <a:cubicBezTo>
                    <a:pt x="463" y="1212"/>
                    <a:pt x="585" y="1225"/>
                    <a:pt x="720" y="1225"/>
                  </a:cubicBezTo>
                  <a:cubicBezTo>
                    <a:pt x="895" y="1225"/>
                    <a:pt x="1092" y="1202"/>
                    <a:pt x="1294" y="1135"/>
                  </a:cubicBezTo>
                  <a:cubicBezTo>
                    <a:pt x="1394" y="1115"/>
                    <a:pt x="1453" y="1055"/>
                    <a:pt x="1533" y="1016"/>
                  </a:cubicBezTo>
                  <a:cubicBezTo>
                    <a:pt x="1612" y="956"/>
                    <a:pt x="1692" y="916"/>
                    <a:pt x="1732" y="836"/>
                  </a:cubicBezTo>
                  <a:cubicBezTo>
                    <a:pt x="1792" y="757"/>
                    <a:pt x="1831" y="697"/>
                    <a:pt x="1851" y="618"/>
                  </a:cubicBezTo>
                  <a:cubicBezTo>
                    <a:pt x="1891" y="538"/>
                    <a:pt x="1911" y="498"/>
                    <a:pt x="1911" y="419"/>
                  </a:cubicBezTo>
                  <a:lnTo>
                    <a:pt x="1911" y="240"/>
                  </a:lnTo>
                  <a:cubicBezTo>
                    <a:pt x="1911" y="200"/>
                    <a:pt x="1891" y="140"/>
                    <a:pt x="1891" y="120"/>
                  </a:cubicBezTo>
                  <a:cubicBezTo>
                    <a:pt x="1851" y="41"/>
                    <a:pt x="1851" y="1"/>
                    <a:pt x="1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0" name="Google Shape;2590;p17"/>
            <p:cNvSpPr/>
            <p:nvPr/>
          </p:nvSpPr>
          <p:spPr>
            <a:xfrm>
              <a:off x="6763100" y="2950750"/>
              <a:ext cx="35325" cy="46275"/>
            </a:xfrm>
            <a:custGeom>
              <a:avLst/>
              <a:gdLst/>
              <a:ahLst/>
              <a:cxnLst/>
              <a:rect l="l" t="t" r="r" b="b"/>
              <a:pathLst>
                <a:path w="1413" h="1851" extrusionOk="0">
                  <a:moveTo>
                    <a:pt x="1114" y="1"/>
                  </a:moveTo>
                  <a:cubicBezTo>
                    <a:pt x="1114" y="1"/>
                    <a:pt x="1114" y="20"/>
                    <a:pt x="1134" y="100"/>
                  </a:cubicBezTo>
                  <a:cubicBezTo>
                    <a:pt x="1154" y="140"/>
                    <a:pt x="1154" y="160"/>
                    <a:pt x="1194" y="219"/>
                  </a:cubicBezTo>
                  <a:cubicBezTo>
                    <a:pt x="1194" y="259"/>
                    <a:pt x="1214" y="319"/>
                    <a:pt x="1214" y="359"/>
                  </a:cubicBezTo>
                  <a:lnTo>
                    <a:pt x="1214" y="538"/>
                  </a:lnTo>
                  <a:cubicBezTo>
                    <a:pt x="1214" y="617"/>
                    <a:pt x="1194" y="657"/>
                    <a:pt x="1194" y="737"/>
                  </a:cubicBezTo>
                  <a:cubicBezTo>
                    <a:pt x="1194" y="816"/>
                    <a:pt x="1134" y="856"/>
                    <a:pt x="1114" y="936"/>
                  </a:cubicBezTo>
                  <a:cubicBezTo>
                    <a:pt x="1055" y="995"/>
                    <a:pt x="1035" y="1055"/>
                    <a:pt x="995" y="1115"/>
                  </a:cubicBezTo>
                  <a:cubicBezTo>
                    <a:pt x="895" y="1214"/>
                    <a:pt x="756" y="1314"/>
                    <a:pt x="657" y="1413"/>
                  </a:cubicBezTo>
                  <a:cubicBezTo>
                    <a:pt x="557" y="1493"/>
                    <a:pt x="438" y="1552"/>
                    <a:pt x="338" y="1632"/>
                  </a:cubicBezTo>
                  <a:cubicBezTo>
                    <a:pt x="139" y="1751"/>
                    <a:pt x="0" y="1851"/>
                    <a:pt x="0" y="1851"/>
                  </a:cubicBezTo>
                  <a:cubicBezTo>
                    <a:pt x="0" y="1851"/>
                    <a:pt x="139" y="1851"/>
                    <a:pt x="398" y="1732"/>
                  </a:cubicBezTo>
                  <a:cubicBezTo>
                    <a:pt x="617" y="1652"/>
                    <a:pt x="935" y="1513"/>
                    <a:pt x="1154" y="1234"/>
                  </a:cubicBezTo>
                  <a:lnTo>
                    <a:pt x="1313" y="1015"/>
                  </a:lnTo>
                  <a:cubicBezTo>
                    <a:pt x="1333" y="936"/>
                    <a:pt x="1393" y="836"/>
                    <a:pt x="1393" y="757"/>
                  </a:cubicBezTo>
                  <a:cubicBezTo>
                    <a:pt x="1393" y="657"/>
                    <a:pt x="1413" y="597"/>
                    <a:pt x="1393" y="518"/>
                  </a:cubicBezTo>
                  <a:cubicBezTo>
                    <a:pt x="1393" y="438"/>
                    <a:pt x="1353" y="359"/>
                    <a:pt x="1333" y="319"/>
                  </a:cubicBezTo>
                  <a:lnTo>
                    <a:pt x="1254" y="160"/>
                  </a:lnTo>
                  <a:cubicBezTo>
                    <a:pt x="1234" y="120"/>
                    <a:pt x="1214" y="100"/>
                    <a:pt x="1194" y="60"/>
                  </a:cubicBezTo>
                  <a:lnTo>
                    <a:pt x="11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1" name="Google Shape;2591;p17"/>
            <p:cNvSpPr/>
            <p:nvPr/>
          </p:nvSpPr>
          <p:spPr>
            <a:xfrm>
              <a:off x="6929725" y="2944775"/>
              <a:ext cx="37825" cy="44025"/>
            </a:xfrm>
            <a:custGeom>
              <a:avLst/>
              <a:gdLst/>
              <a:ahLst/>
              <a:cxnLst/>
              <a:rect l="l" t="t" r="r" b="b"/>
              <a:pathLst>
                <a:path w="1513" h="1761" extrusionOk="0">
                  <a:moveTo>
                    <a:pt x="40" y="1"/>
                  </a:moveTo>
                  <a:cubicBezTo>
                    <a:pt x="40" y="1"/>
                    <a:pt x="0" y="160"/>
                    <a:pt x="20" y="439"/>
                  </a:cubicBezTo>
                  <a:cubicBezTo>
                    <a:pt x="20" y="677"/>
                    <a:pt x="60" y="1035"/>
                    <a:pt x="259" y="1334"/>
                  </a:cubicBezTo>
                  <a:cubicBezTo>
                    <a:pt x="319" y="1394"/>
                    <a:pt x="378" y="1453"/>
                    <a:pt x="438" y="1533"/>
                  </a:cubicBezTo>
                  <a:cubicBezTo>
                    <a:pt x="518" y="1573"/>
                    <a:pt x="577" y="1652"/>
                    <a:pt x="657" y="1672"/>
                  </a:cubicBezTo>
                  <a:cubicBezTo>
                    <a:pt x="736" y="1732"/>
                    <a:pt x="816" y="1752"/>
                    <a:pt x="876" y="1752"/>
                  </a:cubicBezTo>
                  <a:cubicBezTo>
                    <a:pt x="929" y="1752"/>
                    <a:pt x="982" y="1760"/>
                    <a:pt x="1035" y="1760"/>
                  </a:cubicBezTo>
                  <a:cubicBezTo>
                    <a:pt x="1061" y="1760"/>
                    <a:pt x="1088" y="1758"/>
                    <a:pt x="1115" y="1752"/>
                  </a:cubicBezTo>
                  <a:cubicBezTo>
                    <a:pt x="1174" y="1752"/>
                    <a:pt x="1234" y="1752"/>
                    <a:pt x="1274" y="1732"/>
                  </a:cubicBezTo>
                  <a:cubicBezTo>
                    <a:pt x="1333" y="1692"/>
                    <a:pt x="1393" y="1692"/>
                    <a:pt x="1413" y="1672"/>
                  </a:cubicBezTo>
                  <a:cubicBezTo>
                    <a:pt x="1493" y="1652"/>
                    <a:pt x="1512" y="1632"/>
                    <a:pt x="1512" y="1632"/>
                  </a:cubicBezTo>
                  <a:lnTo>
                    <a:pt x="1254" y="1632"/>
                  </a:lnTo>
                  <a:cubicBezTo>
                    <a:pt x="1214" y="1632"/>
                    <a:pt x="1154" y="1592"/>
                    <a:pt x="1115" y="1592"/>
                  </a:cubicBezTo>
                  <a:cubicBezTo>
                    <a:pt x="1055" y="1592"/>
                    <a:pt x="995" y="1573"/>
                    <a:pt x="935" y="1553"/>
                  </a:cubicBezTo>
                  <a:cubicBezTo>
                    <a:pt x="856" y="1553"/>
                    <a:pt x="816" y="1493"/>
                    <a:pt x="756" y="1473"/>
                  </a:cubicBezTo>
                  <a:cubicBezTo>
                    <a:pt x="717" y="1453"/>
                    <a:pt x="657" y="1394"/>
                    <a:pt x="617" y="1354"/>
                  </a:cubicBezTo>
                  <a:cubicBezTo>
                    <a:pt x="597" y="1294"/>
                    <a:pt x="518" y="1254"/>
                    <a:pt x="498" y="1175"/>
                  </a:cubicBezTo>
                  <a:cubicBezTo>
                    <a:pt x="418" y="1055"/>
                    <a:pt x="339" y="896"/>
                    <a:pt x="299" y="777"/>
                  </a:cubicBezTo>
                  <a:cubicBezTo>
                    <a:pt x="239" y="657"/>
                    <a:pt x="199" y="538"/>
                    <a:pt x="159" y="399"/>
                  </a:cubicBezTo>
                  <a:cubicBezTo>
                    <a:pt x="100" y="16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2" name="Google Shape;2592;p17"/>
            <p:cNvSpPr/>
            <p:nvPr/>
          </p:nvSpPr>
          <p:spPr>
            <a:xfrm>
              <a:off x="7032675" y="3053225"/>
              <a:ext cx="37825" cy="43725"/>
            </a:xfrm>
            <a:custGeom>
              <a:avLst/>
              <a:gdLst/>
              <a:ahLst/>
              <a:cxnLst/>
              <a:rect l="l" t="t" r="r" b="b"/>
              <a:pathLst>
                <a:path w="1513" h="1749" extrusionOk="0">
                  <a:moveTo>
                    <a:pt x="61" y="0"/>
                  </a:moveTo>
                  <a:cubicBezTo>
                    <a:pt x="61" y="0"/>
                    <a:pt x="21" y="179"/>
                    <a:pt x="1" y="418"/>
                  </a:cubicBezTo>
                  <a:cubicBezTo>
                    <a:pt x="1" y="677"/>
                    <a:pt x="41" y="1015"/>
                    <a:pt x="240" y="1313"/>
                  </a:cubicBezTo>
                  <a:cubicBezTo>
                    <a:pt x="299" y="1393"/>
                    <a:pt x="379" y="1433"/>
                    <a:pt x="419" y="1512"/>
                  </a:cubicBezTo>
                  <a:cubicBezTo>
                    <a:pt x="498" y="1572"/>
                    <a:pt x="578" y="1632"/>
                    <a:pt x="638" y="1671"/>
                  </a:cubicBezTo>
                  <a:cubicBezTo>
                    <a:pt x="737" y="1711"/>
                    <a:pt x="817" y="1731"/>
                    <a:pt x="896" y="1731"/>
                  </a:cubicBezTo>
                  <a:cubicBezTo>
                    <a:pt x="949" y="1731"/>
                    <a:pt x="993" y="1749"/>
                    <a:pt x="1041" y="1749"/>
                  </a:cubicBezTo>
                  <a:cubicBezTo>
                    <a:pt x="1064" y="1749"/>
                    <a:pt x="1089" y="1744"/>
                    <a:pt x="1115" y="1731"/>
                  </a:cubicBezTo>
                  <a:cubicBezTo>
                    <a:pt x="1195" y="1731"/>
                    <a:pt x="1234" y="1731"/>
                    <a:pt x="1294" y="1711"/>
                  </a:cubicBezTo>
                  <a:cubicBezTo>
                    <a:pt x="1334" y="1691"/>
                    <a:pt x="1394" y="1691"/>
                    <a:pt x="1413" y="1671"/>
                  </a:cubicBezTo>
                  <a:cubicBezTo>
                    <a:pt x="1493" y="1632"/>
                    <a:pt x="1513" y="1612"/>
                    <a:pt x="1513" y="1612"/>
                  </a:cubicBezTo>
                  <a:lnTo>
                    <a:pt x="1274" y="1612"/>
                  </a:lnTo>
                  <a:cubicBezTo>
                    <a:pt x="1215" y="1612"/>
                    <a:pt x="1175" y="1592"/>
                    <a:pt x="1115" y="1592"/>
                  </a:cubicBezTo>
                  <a:cubicBezTo>
                    <a:pt x="1075" y="1592"/>
                    <a:pt x="996" y="1572"/>
                    <a:pt x="936" y="1532"/>
                  </a:cubicBezTo>
                  <a:cubicBezTo>
                    <a:pt x="876" y="1532"/>
                    <a:pt x="817" y="1492"/>
                    <a:pt x="777" y="1472"/>
                  </a:cubicBezTo>
                  <a:cubicBezTo>
                    <a:pt x="717" y="1433"/>
                    <a:pt x="677" y="1393"/>
                    <a:pt x="618" y="1333"/>
                  </a:cubicBezTo>
                  <a:cubicBezTo>
                    <a:pt x="598" y="1293"/>
                    <a:pt x="518" y="1234"/>
                    <a:pt x="498" y="1174"/>
                  </a:cubicBezTo>
                  <a:cubicBezTo>
                    <a:pt x="419" y="1035"/>
                    <a:pt x="359" y="895"/>
                    <a:pt x="299" y="776"/>
                  </a:cubicBezTo>
                  <a:cubicBezTo>
                    <a:pt x="259" y="637"/>
                    <a:pt x="200" y="517"/>
                    <a:pt x="180" y="398"/>
                  </a:cubicBezTo>
                  <a:cubicBezTo>
                    <a:pt x="100" y="139"/>
                    <a:pt x="61" y="0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3" name="Google Shape;2593;p17"/>
            <p:cNvSpPr/>
            <p:nvPr/>
          </p:nvSpPr>
          <p:spPr>
            <a:xfrm>
              <a:off x="7131675" y="3138275"/>
              <a:ext cx="65175" cy="42300"/>
            </a:xfrm>
            <a:custGeom>
              <a:avLst/>
              <a:gdLst/>
              <a:ahLst/>
              <a:cxnLst/>
              <a:rect l="l" t="t" r="r" b="b"/>
              <a:pathLst>
                <a:path w="2607" h="1692" extrusionOk="0">
                  <a:moveTo>
                    <a:pt x="0" y="0"/>
                  </a:moveTo>
                  <a:cubicBezTo>
                    <a:pt x="0" y="1"/>
                    <a:pt x="20" y="219"/>
                    <a:pt x="139" y="558"/>
                  </a:cubicBezTo>
                  <a:cubicBezTo>
                    <a:pt x="299" y="836"/>
                    <a:pt x="577" y="1254"/>
                    <a:pt x="955" y="1493"/>
                  </a:cubicBezTo>
                  <a:cubicBezTo>
                    <a:pt x="1055" y="1572"/>
                    <a:pt x="1194" y="1592"/>
                    <a:pt x="1293" y="1652"/>
                  </a:cubicBezTo>
                  <a:cubicBezTo>
                    <a:pt x="1413" y="1672"/>
                    <a:pt x="1532" y="1692"/>
                    <a:pt x="1632" y="1692"/>
                  </a:cubicBezTo>
                  <a:cubicBezTo>
                    <a:pt x="1771" y="1692"/>
                    <a:pt x="1851" y="1692"/>
                    <a:pt x="1950" y="1652"/>
                  </a:cubicBezTo>
                  <a:cubicBezTo>
                    <a:pt x="2069" y="1612"/>
                    <a:pt x="2129" y="1572"/>
                    <a:pt x="2209" y="1513"/>
                  </a:cubicBezTo>
                  <a:cubicBezTo>
                    <a:pt x="2288" y="1473"/>
                    <a:pt x="2328" y="1413"/>
                    <a:pt x="2388" y="1373"/>
                  </a:cubicBezTo>
                  <a:cubicBezTo>
                    <a:pt x="2428" y="1314"/>
                    <a:pt x="2487" y="1294"/>
                    <a:pt x="2507" y="1254"/>
                  </a:cubicBezTo>
                  <a:cubicBezTo>
                    <a:pt x="2587" y="1174"/>
                    <a:pt x="2607" y="1115"/>
                    <a:pt x="2607" y="1115"/>
                  </a:cubicBezTo>
                  <a:lnTo>
                    <a:pt x="2607" y="1115"/>
                  </a:lnTo>
                  <a:cubicBezTo>
                    <a:pt x="2607" y="1115"/>
                    <a:pt x="2567" y="1154"/>
                    <a:pt x="2487" y="1194"/>
                  </a:cubicBezTo>
                  <a:lnTo>
                    <a:pt x="2328" y="1274"/>
                  </a:lnTo>
                  <a:cubicBezTo>
                    <a:pt x="2268" y="1294"/>
                    <a:pt x="2209" y="1314"/>
                    <a:pt x="2129" y="1353"/>
                  </a:cubicBezTo>
                  <a:cubicBezTo>
                    <a:pt x="2069" y="1373"/>
                    <a:pt x="1990" y="1393"/>
                    <a:pt x="1910" y="1393"/>
                  </a:cubicBezTo>
                  <a:cubicBezTo>
                    <a:pt x="1884" y="1400"/>
                    <a:pt x="1855" y="1402"/>
                    <a:pt x="1826" y="1402"/>
                  </a:cubicBezTo>
                  <a:cubicBezTo>
                    <a:pt x="1769" y="1402"/>
                    <a:pt x="1711" y="1393"/>
                    <a:pt x="1671" y="1393"/>
                  </a:cubicBezTo>
                  <a:cubicBezTo>
                    <a:pt x="1592" y="1393"/>
                    <a:pt x="1492" y="1353"/>
                    <a:pt x="1413" y="1314"/>
                  </a:cubicBezTo>
                  <a:cubicBezTo>
                    <a:pt x="1333" y="1294"/>
                    <a:pt x="1234" y="1274"/>
                    <a:pt x="1174" y="1194"/>
                  </a:cubicBezTo>
                  <a:cubicBezTo>
                    <a:pt x="1015" y="1095"/>
                    <a:pt x="876" y="955"/>
                    <a:pt x="716" y="816"/>
                  </a:cubicBezTo>
                  <a:cubicBezTo>
                    <a:pt x="577" y="677"/>
                    <a:pt x="438" y="558"/>
                    <a:pt x="338" y="418"/>
                  </a:cubicBezTo>
                  <a:cubicBezTo>
                    <a:pt x="140" y="18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4" name="Google Shape;2594;p17"/>
            <p:cNvSpPr/>
            <p:nvPr/>
          </p:nvSpPr>
          <p:spPr>
            <a:xfrm>
              <a:off x="6756125" y="3431750"/>
              <a:ext cx="203475" cy="387000"/>
            </a:xfrm>
            <a:custGeom>
              <a:avLst/>
              <a:gdLst/>
              <a:ahLst/>
              <a:cxnLst/>
              <a:rect l="l" t="t" r="r" b="b"/>
              <a:pathLst>
                <a:path w="8139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8138" y="15479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5" name="Google Shape;2595;p17"/>
            <p:cNvSpPr/>
            <p:nvPr/>
          </p:nvSpPr>
          <p:spPr>
            <a:xfrm>
              <a:off x="6756123" y="3431753"/>
              <a:ext cx="6000" cy="374577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3D3D3D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6" name="Google Shape;2596;p17"/>
            <p:cNvSpPr/>
            <p:nvPr/>
          </p:nvSpPr>
          <p:spPr>
            <a:xfrm>
              <a:off x="6788947" y="3431753"/>
              <a:ext cx="6000" cy="374577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3D3D3D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7" name="Google Shape;2597;p17"/>
            <p:cNvSpPr/>
            <p:nvPr/>
          </p:nvSpPr>
          <p:spPr>
            <a:xfrm>
              <a:off x="6821771" y="3431753"/>
              <a:ext cx="6500" cy="374577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1" y="0"/>
                  </a:moveTo>
                  <a:lnTo>
                    <a:pt x="1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3D3D3D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8" name="Google Shape;2598;p17"/>
            <p:cNvSpPr/>
            <p:nvPr/>
          </p:nvSpPr>
          <p:spPr>
            <a:xfrm>
              <a:off x="6854121" y="3431753"/>
              <a:ext cx="6475" cy="374577"/>
            </a:xfrm>
            <a:custGeom>
              <a:avLst/>
              <a:gdLst/>
              <a:ahLst/>
              <a:cxnLst/>
              <a:rect l="l" t="t" r="r" b="b"/>
              <a:pathLst>
                <a:path w="25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3D3D3D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9" name="Google Shape;2599;p17"/>
            <p:cNvSpPr/>
            <p:nvPr/>
          </p:nvSpPr>
          <p:spPr>
            <a:xfrm>
              <a:off x="6887445" y="3431753"/>
              <a:ext cx="5975" cy="374577"/>
            </a:xfrm>
            <a:custGeom>
              <a:avLst/>
              <a:gdLst/>
              <a:ahLst/>
              <a:cxnLst/>
              <a:rect l="l" t="t" r="r" b="b"/>
              <a:pathLst>
                <a:path w="239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3D3D3D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0" name="Google Shape;2600;p17"/>
            <p:cNvSpPr/>
            <p:nvPr/>
          </p:nvSpPr>
          <p:spPr>
            <a:xfrm>
              <a:off x="6920269" y="3431753"/>
              <a:ext cx="6000" cy="374577"/>
            </a:xfrm>
            <a:custGeom>
              <a:avLst/>
              <a:gdLst/>
              <a:ahLst/>
              <a:cxnLst/>
              <a:rect l="l" t="t" r="r" b="b"/>
              <a:pathLst>
                <a:path w="24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39" y="15479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3D3D3D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1" name="Google Shape;2601;p17"/>
            <p:cNvSpPr/>
            <p:nvPr/>
          </p:nvSpPr>
          <p:spPr>
            <a:xfrm>
              <a:off x="6953094" y="3431753"/>
              <a:ext cx="6500" cy="374577"/>
            </a:xfrm>
            <a:custGeom>
              <a:avLst/>
              <a:gdLst/>
              <a:ahLst/>
              <a:cxnLst/>
              <a:rect l="l" t="t" r="r" b="b"/>
              <a:pathLst>
                <a:path w="260" h="15480" extrusionOk="0">
                  <a:moveTo>
                    <a:pt x="0" y="0"/>
                  </a:moveTo>
                  <a:lnTo>
                    <a:pt x="0" y="15479"/>
                  </a:lnTo>
                  <a:lnTo>
                    <a:pt x="259" y="15479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3D3D3D">
                <a:alpha val="558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2" name="Google Shape;2602;p17"/>
            <p:cNvSpPr/>
            <p:nvPr/>
          </p:nvSpPr>
          <p:spPr>
            <a:xfrm>
              <a:off x="6920275" y="3615275"/>
              <a:ext cx="19925" cy="19925"/>
            </a:xfrm>
            <a:custGeom>
              <a:avLst/>
              <a:gdLst/>
              <a:ahLst/>
              <a:cxnLst/>
              <a:rect l="l" t="t" r="r" b="b"/>
              <a:pathLst>
                <a:path w="797" h="797" extrusionOk="0">
                  <a:moveTo>
                    <a:pt x="398" y="1"/>
                  </a:moveTo>
                  <a:cubicBezTo>
                    <a:pt x="179" y="1"/>
                    <a:pt x="0" y="180"/>
                    <a:pt x="0" y="399"/>
                  </a:cubicBezTo>
                  <a:cubicBezTo>
                    <a:pt x="0" y="618"/>
                    <a:pt x="179" y="797"/>
                    <a:pt x="398" y="797"/>
                  </a:cubicBezTo>
                  <a:cubicBezTo>
                    <a:pt x="617" y="797"/>
                    <a:pt x="796" y="618"/>
                    <a:pt x="796" y="399"/>
                  </a:cubicBezTo>
                  <a:cubicBezTo>
                    <a:pt x="796" y="180"/>
                    <a:pt x="617" y="1"/>
                    <a:pt x="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3" name="Google Shape;2603;p17"/>
            <p:cNvSpPr/>
            <p:nvPr/>
          </p:nvSpPr>
          <p:spPr>
            <a:xfrm>
              <a:off x="663227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0" y="0"/>
                  </a:moveTo>
                  <a:lnTo>
                    <a:pt x="0" y="6904"/>
                  </a:lnTo>
                  <a:lnTo>
                    <a:pt x="4576" y="6904"/>
                  </a:lnTo>
                  <a:lnTo>
                    <a:pt x="45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4" name="Google Shape;2604;p17"/>
            <p:cNvSpPr/>
            <p:nvPr/>
          </p:nvSpPr>
          <p:spPr>
            <a:xfrm>
              <a:off x="6627800" y="3191000"/>
              <a:ext cx="126350" cy="184050"/>
            </a:xfrm>
            <a:custGeom>
              <a:avLst/>
              <a:gdLst/>
              <a:ahLst/>
              <a:cxnLst/>
              <a:rect l="l" t="t" r="r" b="b"/>
              <a:pathLst>
                <a:path w="5054" h="7362" extrusionOk="0">
                  <a:moveTo>
                    <a:pt x="2268" y="538"/>
                  </a:moveTo>
                  <a:lnTo>
                    <a:pt x="2268" y="3423"/>
                  </a:lnTo>
                  <a:lnTo>
                    <a:pt x="537" y="3423"/>
                  </a:lnTo>
                  <a:lnTo>
                    <a:pt x="537" y="538"/>
                  </a:lnTo>
                  <a:close/>
                  <a:moveTo>
                    <a:pt x="4537" y="538"/>
                  </a:moveTo>
                  <a:lnTo>
                    <a:pt x="453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68" y="3960"/>
                  </a:moveTo>
                  <a:lnTo>
                    <a:pt x="2268" y="6845"/>
                  </a:lnTo>
                  <a:lnTo>
                    <a:pt x="537" y="6845"/>
                  </a:lnTo>
                  <a:lnTo>
                    <a:pt x="537" y="3960"/>
                  </a:lnTo>
                  <a:close/>
                  <a:moveTo>
                    <a:pt x="4537" y="3960"/>
                  </a:moveTo>
                  <a:lnTo>
                    <a:pt x="453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5" name="Google Shape;2605;p17"/>
            <p:cNvSpPr/>
            <p:nvPr/>
          </p:nvSpPr>
          <p:spPr>
            <a:xfrm>
              <a:off x="6599950" y="3352750"/>
              <a:ext cx="178475" cy="29275"/>
            </a:xfrm>
            <a:custGeom>
              <a:avLst/>
              <a:gdLst/>
              <a:ahLst/>
              <a:cxnLst/>
              <a:rect l="l" t="t" r="r" b="b"/>
              <a:pathLst>
                <a:path w="7139" h="1171" extrusionOk="0">
                  <a:moveTo>
                    <a:pt x="6592" y="0"/>
                  </a:moveTo>
                  <a:cubicBezTo>
                    <a:pt x="6202" y="0"/>
                    <a:pt x="5688" y="134"/>
                    <a:pt x="5412" y="255"/>
                  </a:cubicBezTo>
                  <a:cubicBezTo>
                    <a:pt x="5226" y="337"/>
                    <a:pt x="5065" y="375"/>
                    <a:pt x="4898" y="375"/>
                  </a:cubicBezTo>
                  <a:cubicBezTo>
                    <a:pt x="4620" y="375"/>
                    <a:pt x="4328" y="270"/>
                    <a:pt x="3880" y="96"/>
                  </a:cubicBezTo>
                  <a:cubicBezTo>
                    <a:pt x="3706" y="33"/>
                    <a:pt x="3547" y="8"/>
                    <a:pt x="3397" y="8"/>
                  </a:cubicBezTo>
                  <a:cubicBezTo>
                    <a:pt x="2926" y="8"/>
                    <a:pt x="2532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4" y="1171"/>
                    <a:pt x="1094" y="1171"/>
                  </a:cubicBezTo>
                  <a:lnTo>
                    <a:pt x="6148" y="1171"/>
                  </a:lnTo>
                  <a:cubicBezTo>
                    <a:pt x="6148" y="1171"/>
                    <a:pt x="7043" y="852"/>
                    <a:pt x="7103" y="335"/>
                  </a:cubicBezTo>
                  <a:cubicBezTo>
                    <a:pt x="7139" y="87"/>
                    <a:pt x="6905" y="0"/>
                    <a:pt x="659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6" name="Google Shape;2606;p17"/>
            <p:cNvSpPr/>
            <p:nvPr/>
          </p:nvSpPr>
          <p:spPr>
            <a:xfrm>
              <a:off x="6666100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7" y="1"/>
                  </a:moveTo>
                  <a:cubicBezTo>
                    <a:pt x="617" y="1"/>
                    <a:pt x="518" y="21"/>
                    <a:pt x="418" y="60"/>
                  </a:cubicBezTo>
                  <a:cubicBezTo>
                    <a:pt x="339" y="80"/>
                    <a:pt x="259" y="100"/>
                    <a:pt x="179" y="160"/>
                  </a:cubicBezTo>
                  <a:cubicBezTo>
                    <a:pt x="40" y="259"/>
                    <a:pt x="0" y="319"/>
                    <a:pt x="0" y="319"/>
                  </a:cubicBezTo>
                  <a:cubicBezTo>
                    <a:pt x="0" y="319"/>
                    <a:pt x="100" y="299"/>
                    <a:pt x="239" y="299"/>
                  </a:cubicBezTo>
                  <a:cubicBezTo>
                    <a:pt x="358" y="279"/>
                    <a:pt x="538" y="259"/>
                    <a:pt x="717" y="259"/>
                  </a:cubicBezTo>
                  <a:lnTo>
                    <a:pt x="955" y="259"/>
                  </a:lnTo>
                  <a:cubicBezTo>
                    <a:pt x="1035" y="259"/>
                    <a:pt x="1114" y="279"/>
                    <a:pt x="1194" y="279"/>
                  </a:cubicBezTo>
                  <a:cubicBezTo>
                    <a:pt x="1279" y="293"/>
                    <a:pt x="1354" y="308"/>
                    <a:pt x="1390" y="315"/>
                  </a:cubicBezTo>
                  <a:lnTo>
                    <a:pt x="1390" y="315"/>
                  </a:lnTo>
                  <a:cubicBezTo>
                    <a:pt x="1362" y="288"/>
                    <a:pt x="1310" y="224"/>
                    <a:pt x="1234" y="160"/>
                  </a:cubicBezTo>
                  <a:cubicBezTo>
                    <a:pt x="1214" y="120"/>
                    <a:pt x="1194" y="100"/>
                    <a:pt x="1134" y="80"/>
                  </a:cubicBezTo>
                  <a:cubicBezTo>
                    <a:pt x="1114" y="60"/>
                    <a:pt x="1055" y="21"/>
                    <a:pt x="1015" y="21"/>
                  </a:cubicBezTo>
                  <a:cubicBezTo>
                    <a:pt x="916" y="1"/>
                    <a:pt x="816" y="1"/>
                    <a:pt x="717" y="1"/>
                  </a:cubicBezTo>
                  <a:close/>
                  <a:moveTo>
                    <a:pt x="1390" y="315"/>
                  </a:moveTo>
                  <a:cubicBezTo>
                    <a:pt x="1399" y="323"/>
                    <a:pt x="1405" y="328"/>
                    <a:pt x="1409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5" y="317"/>
                    <a:pt x="1390" y="315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7" name="Google Shape;2607;p17"/>
            <p:cNvSpPr/>
            <p:nvPr/>
          </p:nvSpPr>
          <p:spPr>
            <a:xfrm>
              <a:off x="6742200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61" y="1"/>
                  </a:moveTo>
                  <a:cubicBezTo>
                    <a:pt x="682" y="1"/>
                    <a:pt x="597" y="11"/>
                    <a:pt x="518" y="31"/>
                  </a:cubicBezTo>
                  <a:cubicBezTo>
                    <a:pt x="378" y="51"/>
                    <a:pt x="259" y="130"/>
                    <a:pt x="160" y="210"/>
                  </a:cubicBezTo>
                  <a:cubicBezTo>
                    <a:pt x="60" y="289"/>
                    <a:pt x="0" y="329"/>
                    <a:pt x="0" y="329"/>
                  </a:cubicBezTo>
                  <a:cubicBezTo>
                    <a:pt x="0" y="329"/>
                    <a:pt x="80" y="309"/>
                    <a:pt x="179" y="309"/>
                  </a:cubicBezTo>
                  <a:cubicBezTo>
                    <a:pt x="299" y="289"/>
                    <a:pt x="418" y="250"/>
                    <a:pt x="577" y="210"/>
                  </a:cubicBezTo>
                  <a:cubicBezTo>
                    <a:pt x="657" y="190"/>
                    <a:pt x="697" y="190"/>
                    <a:pt x="776" y="150"/>
                  </a:cubicBezTo>
                  <a:cubicBezTo>
                    <a:pt x="856" y="150"/>
                    <a:pt x="896" y="130"/>
                    <a:pt x="955" y="130"/>
                  </a:cubicBezTo>
                  <a:lnTo>
                    <a:pt x="1015" y="130"/>
                  </a:lnTo>
                  <a:cubicBezTo>
                    <a:pt x="1055" y="150"/>
                    <a:pt x="1075" y="150"/>
                    <a:pt x="1075" y="150"/>
                  </a:cubicBezTo>
                  <a:cubicBezTo>
                    <a:pt x="1095" y="150"/>
                    <a:pt x="1115" y="190"/>
                    <a:pt x="1115" y="190"/>
                  </a:cubicBezTo>
                  <a:cubicBezTo>
                    <a:pt x="1115" y="190"/>
                    <a:pt x="1115" y="170"/>
                    <a:pt x="1095" y="130"/>
                  </a:cubicBezTo>
                  <a:cubicBezTo>
                    <a:pt x="1095" y="110"/>
                    <a:pt x="1075" y="110"/>
                    <a:pt x="1055" y="90"/>
                  </a:cubicBezTo>
                  <a:cubicBezTo>
                    <a:pt x="1015" y="70"/>
                    <a:pt x="995" y="70"/>
                    <a:pt x="975" y="31"/>
                  </a:cubicBezTo>
                  <a:cubicBezTo>
                    <a:pt x="916" y="11"/>
                    <a:pt x="841" y="1"/>
                    <a:pt x="761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8" name="Google Shape;2608;p17"/>
            <p:cNvSpPr/>
            <p:nvPr/>
          </p:nvSpPr>
          <p:spPr>
            <a:xfrm>
              <a:off x="6616850" y="3359550"/>
              <a:ext cx="17925" cy="5575"/>
            </a:xfrm>
            <a:custGeom>
              <a:avLst/>
              <a:gdLst/>
              <a:ahLst/>
              <a:cxnLst/>
              <a:rect l="l" t="t" r="r" b="b"/>
              <a:pathLst>
                <a:path w="717" h="223" extrusionOk="0">
                  <a:moveTo>
                    <a:pt x="178" y="0"/>
                  </a:moveTo>
                  <a:cubicBezTo>
                    <a:pt x="135" y="0"/>
                    <a:pt x="94" y="6"/>
                    <a:pt x="60" y="23"/>
                  </a:cubicBezTo>
                  <a:cubicBezTo>
                    <a:pt x="40" y="23"/>
                    <a:pt x="20" y="63"/>
                    <a:pt x="20" y="63"/>
                  </a:cubicBezTo>
                  <a:lnTo>
                    <a:pt x="1" y="83"/>
                  </a:lnTo>
                  <a:lnTo>
                    <a:pt x="1" y="103"/>
                  </a:lnTo>
                  <a:cubicBezTo>
                    <a:pt x="1" y="103"/>
                    <a:pt x="20" y="103"/>
                    <a:pt x="20" y="83"/>
                  </a:cubicBezTo>
                  <a:lnTo>
                    <a:pt x="100" y="83"/>
                  </a:lnTo>
                  <a:cubicBezTo>
                    <a:pt x="120" y="83"/>
                    <a:pt x="160" y="83"/>
                    <a:pt x="219" y="103"/>
                  </a:cubicBezTo>
                  <a:cubicBezTo>
                    <a:pt x="259" y="103"/>
                    <a:pt x="319" y="123"/>
                    <a:pt x="339" y="162"/>
                  </a:cubicBezTo>
                  <a:cubicBezTo>
                    <a:pt x="438" y="182"/>
                    <a:pt x="538" y="202"/>
                    <a:pt x="617" y="222"/>
                  </a:cubicBezTo>
                  <a:cubicBezTo>
                    <a:pt x="631" y="215"/>
                    <a:pt x="646" y="213"/>
                    <a:pt x="661" y="213"/>
                  </a:cubicBezTo>
                  <a:cubicBezTo>
                    <a:pt x="690" y="213"/>
                    <a:pt x="717" y="222"/>
                    <a:pt x="717" y="222"/>
                  </a:cubicBezTo>
                  <a:cubicBezTo>
                    <a:pt x="717" y="222"/>
                    <a:pt x="697" y="182"/>
                    <a:pt x="617" y="162"/>
                  </a:cubicBezTo>
                  <a:cubicBezTo>
                    <a:pt x="538" y="103"/>
                    <a:pt x="478" y="63"/>
                    <a:pt x="359" y="23"/>
                  </a:cubicBezTo>
                  <a:cubicBezTo>
                    <a:pt x="301" y="12"/>
                    <a:pt x="237" y="0"/>
                    <a:pt x="17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09" name="Google Shape;2609;p17"/>
            <p:cNvSpPr/>
            <p:nvPr/>
          </p:nvSpPr>
          <p:spPr>
            <a:xfrm>
              <a:off x="6966525" y="3196475"/>
              <a:ext cx="114425" cy="172625"/>
            </a:xfrm>
            <a:custGeom>
              <a:avLst/>
              <a:gdLst/>
              <a:ahLst/>
              <a:cxnLst/>
              <a:rect l="l" t="t" r="r" b="b"/>
              <a:pathLst>
                <a:path w="4577" h="6905" extrusionOk="0">
                  <a:moveTo>
                    <a:pt x="1" y="0"/>
                  </a:moveTo>
                  <a:lnTo>
                    <a:pt x="1" y="6904"/>
                  </a:lnTo>
                  <a:lnTo>
                    <a:pt x="4577" y="6904"/>
                  </a:lnTo>
                  <a:lnTo>
                    <a:pt x="45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0" name="Google Shape;2610;p17"/>
            <p:cNvSpPr/>
            <p:nvPr/>
          </p:nvSpPr>
          <p:spPr>
            <a:xfrm>
              <a:off x="6962550" y="3191000"/>
              <a:ext cx="126375" cy="184050"/>
            </a:xfrm>
            <a:custGeom>
              <a:avLst/>
              <a:gdLst/>
              <a:ahLst/>
              <a:cxnLst/>
              <a:rect l="l" t="t" r="r" b="b"/>
              <a:pathLst>
                <a:path w="5055" h="7362" extrusionOk="0">
                  <a:moveTo>
                    <a:pt x="2249" y="538"/>
                  </a:moveTo>
                  <a:lnTo>
                    <a:pt x="2249" y="3423"/>
                  </a:lnTo>
                  <a:lnTo>
                    <a:pt x="518" y="3423"/>
                  </a:lnTo>
                  <a:lnTo>
                    <a:pt x="518" y="538"/>
                  </a:lnTo>
                  <a:close/>
                  <a:moveTo>
                    <a:pt x="4517" y="538"/>
                  </a:moveTo>
                  <a:lnTo>
                    <a:pt x="4517" y="3423"/>
                  </a:lnTo>
                  <a:lnTo>
                    <a:pt x="2786" y="3423"/>
                  </a:lnTo>
                  <a:lnTo>
                    <a:pt x="2786" y="538"/>
                  </a:lnTo>
                  <a:close/>
                  <a:moveTo>
                    <a:pt x="2249" y="3960"/>
                  </a:moveTo>
                  <a:lnTo>
                    <a:pt x="2249" y="6845"/>
                  </a:lnTo>
                  <a:lnTo>
                    <a:pt x="518" y="6845"/>
                  </a:lnTo>
                  <a:lnTo>
                    <a:pt x="518" y="3960"/>
                  </a:lnTo>
                  <a:close/>
                  <a:moveTo>
                    <a:pt x="4517" y="3960"/>
                  </a:moveTo>
                  <a:lnTo>
                    <a:pt x="4517" y="6845"/>
                  </a:lnTo>
                  <a:lnTo>
                    <a:pt x="2786" y="6845"/>
                  </a:lnTo>
                  <a:lnTo>
                    <a:pt x="2786" y="3960"/>
                  </a:lnTo>
                  <a:close/>
                  <a:moveTo>
                    <a:pt x="0" y="0"/>
                  </a:moveTo>
                  <a:lnTo>
                    <a:pt x="0" y="7362"/>
                  </a:lnTo>
                  <a:lnTo>
                    <a:pt x="5054" y="7362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1" name="Google Shape;2611;p17"/>
            <p:cNvSpPr/>
            <p:nvPr/>
          </p:nvSpPr>
          <p:spPr>
            <a:xfrm>
              <a:off x="6934200" y="3352750"/>
              <a:ext cx="178975" cy="29275"/>
            </a:xfrm>
            <a:custGeom>
              <a:avLst/>
              <a:gdLst/>
              <a:ahLst/>
              <a:cxnLst/>
              <a:rect l="l" t="t" r="r" b="b"/>
              <a:pathLst>
                <a:path w="7159" h="1171" extrusionOk="0">
                  <a:moveTo>
                    <a:pt x="6612" y="0"/>
                  </a:moveTo>
                  <a:cubicBezTo>
                    <a:pt x="6222" y="0"/>
                    <a:pt x="5708" y="134"/>
                    <a:pt x="5432" y="255"/>
                  </a:cubicBezTo>
                  <a:cubicBezTo>
                    <a:pt x="5246" y="337"/>
                    <a:pt x="5085" y="375"/>
                    <a:pt x="4917" y="375"/>
                  </a:cubicBezTo>
                  <a:cubicBezTo>
                    <a:pt x="4638" y="375"/>
                    <a:pt x="4341" y="270"/>
                    <a:pt x="3880" y="96"/>
                  </a:cubicBezTo>
                  <a:cubicBezTo>
                    <a:pt x="3706" y="33"/>
                    <a:pt x="3549" y="8"/>
                    <a:pt x="3400" y="8"/>
                  </a:cubicBezTo>
                  <a:cubicBezTo>
                    <a:pt x="2934" y="8"/>
                    <a:pt x="2548" y="254"/>
                    <a:pt x="1990" y="375"/>
                  </a:cubicBezTo>
                  <a:cubicBezTo>
                    <a:pt x="1904" y="394"/>
                    <a:pt x="1823" y="402"/>
                    <a:pt x="1748" y="402"/>
                  </a:cubicBezTo>
                  <a:cubicBezTo>
                    <a:pt x="1294" y="402"/>
                    <a:pt x="1013" y="107"/>
                    <a:pt x="695" y="107"/>
                  </a:cubicBezTo>
                  <a:cubicBezTo>
                    <a:pt x="625" y="107"/>
                    <a:pt x="553" y="121"/>
                    <a:pt x="478" y="156"/>
                  </a:cubicBezTo>
                  <a:cubicBezTo>
                    <a:pt x="0" y="375"/>
                    <a:pt x="1095" y="1171"/>
                    <a:pt x="1095" y="1171"/>
                  </a:cubicBezTo>
                  <a:lnTo>
                    <a:pt x="6148" y="1171"/>
                  </a:lnTo>
                  <a:cubicBezTo>
                    <a:pt x="6148" y="1171"/>
                    <a:pt x="7044" y="852"/>
                    <a:pt x="7123" y="335"/>
                  </a:cubicBezTo>
                  <a:cubicBezTo>
                    <a:pt x="7159" y="87"/>
                    <a:pt x="6926" y="0"/>
                    <a:pt x="6612" y="0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2" name="Google Shape;2612;p17"/>
            <p:cNvSpPr/>
            <p:nvPr/>
          </p:nvSpPr>
          <p:spPr>
            <a:xfrm>
              <a:off x="6997875" y="3357125"/>
              <a:ext cx="35325" cy="8225"/>
            </a:xfrm>
            <a:custGeom>
              <a:avLst/>
              <a:gdLst/>
              <a:ahLst/>
              <a:cxnLst/>
              <a:rect l="l" t="t" r="r" b="b"/>
              <a:pathLst>
                <a:path w="1413" h="329" extrusionOk="0">
                  <a:moveTo>
                    <a:pt x="716" y="1"/>
                  </a:moveTo>
                  <a:cubicBezTo>
                    <a:pt x="617" y="1"/>
                    <a:pt x="517" y="21"/>
                    <a:pt x="418" y="60"/>
                  </a:cubicBezTo>
                  <a:cubicBezTo>
                    <a:pt x="338" y="80"/>
                    <a:pt x="279" y="100"/>
                    <a:pt x="199" y="160"/>
                  </a:cubicBezTo>
                  <a:cubicBezTo>
                    <a:pt x="60" y="259"/>
                    <a:pt x="0" y="319"/>
                    <a:pt x="0" y="319"/>
                  </a:cubicBezTo>
                  <a:cubicBezTo>
                    <a:pt x="0" y="319"/>
                    <a:pt x="100" y="319"/>
                    <a:pt x="259" y="299"/>
                  </a:cubicBezTo>
                  <a:cubicBezTo>
                    <a:pt x="378" y="279"/>
                    <a:pt x="557" y="259"/>
                    <a:pt x="716" y="259"/>
                  </a:cubicBezTo>
                  <a:lnTo>
                    <a:pt x="975" y="259"/>
                  </a:lnTo>
                  <a:cubicBezTo>
                    <a:pt x="1055" y="259"/>
                    <a:pt x="1114" y="279"/>
                    <a:pt x="1194" y="279"/>
                  </a:cubicBezTo>
                  <a:cubicBezTo>
                    <a:pt x="1285" y="294"/>
                    <a:pt x="1364" y="310"/>
                    <a:pt x="1397" y="316"/>
                  </a:cubicBezTo>
                  <a:lnTo>
                    <a:pt x="1397" y="316"/>
                  </a:lnTo>
                  <a:cubicBezTo>
                    <a:pt x="1375" y="290"/>
                    <a:pt x="1331" y="225"/>
                    <a:pt x="1254" y="160"/>
                  </a:cubicBezTo>
                  <a:cubicBezTo>
                    <a:pt x="1214" y="120"/>
                    <a:pt x="1194" y="100"/>
                    <a:pt x="1154" y="80"/>
                  </a:cubicBezTo>
                  <a:cubicBezTo>
                    <a:pt x="1114" y="60"/>
                    <a:pt x="1075" y="21"/>
                    <a:pt x="1015" y="21"/>
                  </a:cubicBezTo>
                  <a:cubicBezTo>
                    <a:pt x="915" y="1"/>
                    <a:pt x="816" y="1"/>
                    <a:pt x="716" y="1"/>
                  </a:cubicBezTo>
                  <a:close/>
                  <a:moveTo>
                    <a:pt x="1397" y="316"/>
                  </a:moveTo>
                  <a:cubicBezTo>
                    <a:pt x="1403" y="324"/>
                    <a:pt x="1407" y="328"/>
                    <a:pt x="1410" y="328"/>
                  </a:cubicBezTo>
                  <a:cubicBezTo>
                    <a:pt x="1412" y="328"/>
                    <a:pt x="1413" y="325"/>
                    <a:pt x="1413" y="319"/>
                  </a:cubicBezTo>
                  <a:cubicBezTo>
                    <a:pt x="1413" y="319"/>
                    <a:pt x="1407" y="318"/>
                    <a:pt x="1397" y="316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3" name="Google Shape;2613;p17"/>
            <p:cNvSpPr/>
            <p:nvPr/>
          </p:nvSpPr>
          <p:spPr>
            <a:xfrm>
              <a:off x="7074475" y="3356875"/>
              <a:ext cx="27875" cy="8250"/>
            </a:xfrm>
            <a:custGeom>
              <a:avLst/>
              <a:gdLst/>
              <a:ahLst/>
              <a:cxnLst/>
              <a:rect l="l" t="t" r="r" b="b"/>
              <a:pathLst>
                <a:path w="1115" h="330" extrusionOk="0">
                  <a:moveTo>
                    <a:pt x="744" y="1"/>
                  </a:moveTo>
                  <a:cubicBezTo>
                    <a:pt x="667" y="1"/>
                    <a:pt x="587" y="11"/>
                    <a:pt x="517" y="31"/>
                  </a:cubicBezTo>
                  <a:cubicBezTo>
                    <a:pt x="378" y="51"/>
                    <a:pt x="239" y="130"/>
                    <a:pt x="139" y="210"/>
                  </a:cubicBezTo>
                  <a:cubicBezTo>
                    <a:pt x="40" y="289"/>
                    <a:pt x="0" y="329"/>
                    <a:pt x="0" y="329"/>
                  </a:cubicBezTo>
                  <a:cubicBezTo>
                    <a:pt x="0" y="329"/>
                    <a:pt x="80" y="329"/>
                    <a:pt x="159" y="309"/>
                  </a:cubicBezTo>
                  <a:cubicBezTo>
                    <a:pt x="299" y="289"/>
                    <a:pt x="418" y="250"/>
                    <a:pt x="557" y="210"/>
                  </a:cubicBezTo>
                  <a:cubicBezTo>
                    <a:pt x="637" y="190"/>
                    <a:pt x="696" y="190"/>
                    <a:pt x="756" y="150"/>
                  </a:cubicBezTo>
                  <a:cubicBezTo>
                    <a:pt x="836" y="150"/>
                    <a:pt x="895" y="130"/>
                    <a:pt x="935" y="130"/>
                  </a:cubicBezTo>
                  <a:lnTo>
                    <a:pt x="1015" y="130"/>
                  </a:lnTo>
                  <a:cubicBezTo>
                    <a:pt x="1035" y="150"/>
                    <a:pt x="1055" y="150"/>
                    <a:pt x="1055" y="150"/>
                  </a:cubicBezTo>
                  <a:cubicBezTo>
                    <a:pt x="1094" y="190"/>
                    <a:pt x="1114" y="190"/>
                    <a:pt x="1114" y="190"/>
                  </a:cubicBezTo>
                  <a:cubicBezTo>
                    <a:pt x="1114" y="190"/>
                    <a:pt x="1114" y="170"/>
                    <a:pt x="1094" y="130"/>
                  </a:cubicBezTo>
                  <a:cubicBezTo>
                    <a:pt x="1094" y="110"/>
                    <a:pt x="1055" y="110"/>
                    <a:pt x="1035" y="90"/>
                  </a:cubicBezTo>
                  <a:cubicBezTo>
                    <a:pt x="1015" y="70"/>
                    <a:pt x="995" y="70"/>
                    <a:pt x="955" y="31"/>
                  </a:cubicBezTo>
                  <a:cubicBezTo>
                    <a:pt x="895" y="11"/>
                    <a:pt x="821" y="1"/>
                    <a:pt x="744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4" name="Google Shape;2614;p17"/>
            <p:cNvSpPr/>
            <p:nvPr/>
          </p:nvSpPr>
          <p:spPr>
            <a:xfrm>
              <a:off x="6949125" y="3359550"/>
              <a:ext cx="18425" cy="5575"/>
            </a:xfrm>
            <a:custGeom>
              <a:avLst/>
              <a:gdLst/>
              <a:ahLst/>
              <a:cxnLst/>
              <a:rect l="l" t="t" r="r" b="b"/>
              <a:pathLst>
                <a:path w="737" h="223" extrusionOk="0">
                  <a:moveTo>
                    <a:pt x="198" y="0"/>
                  </a:moveTo>
                  <a:cubicBezTo>
                    <a:pt x="154" y="0"/>
                    <a:pt x="113" y="6"/>
                    <a:pt x="80" y="23"/>
                  </a:cubicBezTo>
                  <a:cubicBezTo>
                    <a:pt x="60" y="23"/>
                    <a:pt x="40" y="63"/>
                    <a:pt x="40" y="63"/>
                  </a:cubicBezTo>
                  <a:lnTo>
                    <a:pt x="0" y="83"/>
                  </a:lnTo>
                  <a:lnTo>
                    <a:pt x="0" y="103"/>
                  </a:lnTo>
                  <a:cubicBezTo>
                    <a:pt x="0" y="103"/>
                    <a:pt x="40" y="103"/>
                    <a:pt x="40" y="83"/>
                  </a:cubicBezTo>
                  <a:lnTo>
                    <a:pt x="100" y="83"/>
                  </a:lnTo>
                  <a:cubicBezTo>
                    <a:pt x="140" y="83"/>
                    <a:pt x="179" y="83"/>
                    <a:pt x="239" y="103"/>
                  </a:cubicBezTo>
                  <a:cubicBezTo>
                    <a:pt x="279" y="103"/>
                    <a:pt x="339" y="123"/>
                    <a:pt x="358" y="123"/>
                  </a:cubicBezTo>
                  <a:cubicBezTo>
                    <a:pt x="458" y="162"/>
                    <a:pt x="557" y="182"/>
                    <a:pt x="637" y="202"/>
                  </a:cubicBezTo>
                  <a:cubicBezTo>
                    <a:pt x="677" y="222"/>
                    <a:pt x="736" y="222"/>
                    <a:pt x="736" y="222"/>
                  </a:cubicBezTo>
                  <a:cubicBezTo>
                    <a:pt x="736" y="222"/>
                    <a:pt x="717" y="182"/>
                    <a:pt x="637" y="162"/>
                  </a:cubicBezTo>
                  <a:cubicBezTo>
                    <a:pt x="557" y="103"/>
                    <a:pt x="478" y="63"/>
                    <a:pt x="378" y="23"/>
                  </a:cubicBezTo>
                  <a:cubicBezTo>
                    <a:pt x="321" y="12"/>
                    <a:pt x="257" y="0"/>
                    <a:pt x="198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5" name="Google Shape;2615;p17"/>
            <p:cNvSpPr/>
            <p:nvPr/>
          </p:nvSpPr>
          <p:spPr>
            <a:xfrm>
              <a:off x="6509725" y="3762725"/>
              <a:ext cx="696575" cy="73925"/>
            </a:xfrm>
            <a:custGeom>
              <a:avLst/>
              <a:gdLst/>
              <a:ahLst/>
              <a:cxnLst/>
              <a:rect l="l" t="t" r="r" b="b"/>
              <a:pathLst>
                <a:path w="27863" h="2957" extrusionOk="0">
                  <a:moveTo>
                    <a:pt x="12358" y="1"/>
                  </a:moveTo>
                  <a:cubicBezTo>
                    <a:pt x="11682" y="1"/>
                    <a:pt x="10901" y="158"/>
                    <a:pt x="9876" y="549"/>
                  </a:cubicBezTo>
                  <a:cubicBezTo>
                    <a:pt x="8801" y="940"/>
                    <a:pt x="8065" y="1078"/>
                    <a:pt x="7340" y="1078"/>
                  </a:cubicBezTo>
                  <a:cubicBezTo>
                    <a:pt x="6294" y="1078"/>
                    <a:pt x="5268" y="792"/>
                    <a:pt x="3271" y="569"/>
                  </a:cubicBezTo>
                  <a:cubicBezTo>
                    <a:pt x="3053" y="545"/>
                    <a:pt x="2853" y="533"/>
                    <a:pt x="2669" y="533"/>
                  </a:cubicBezTo>
                  <a:cubicBezTo>
                    <a:pt x="0" y="533"/>
                    <a:pt x="784" y="2937"/>
                    <a:pt x="784" y="2937"/>
                  </a:cubicBezTo>
                  <a:lnTo>
                    <a:pt x="13935" y="2937"/>
                  </a:lnTo>
                  <a:lnTo>
                    <a:pt x="13935" y="2957"/>
                  </a:lnTo>
                  <a:lnTo>
                    <a:pt x="26609" y="2957"/>
                  </a:lnTo>
                  <a:cubicBezTo>
                    <a:pt x="26609" y="2957"/>
                    <a:pt x="27863" y="2240"/>
                    <a:pt x="27266" y="1484"/>
                  </a:cubicBezTo>
                  <a:cubicBezTo>
                    <a:pt x="26997" y="1152"/>
                    <a:pt x="26734" y="1041"/>
                    <a:pt x="26448" y="1041"/>
                  </a:cubicBezTo>
                  <a:cubicBezTo>
                    <a:pt x="25931" y="1041"/>
                    <a:pt x="25341" y="1407"/>
                    <a:pt x="24520" y="1484"/>
                  </a:cubicBezTo>
                  <a:cubicBezTo>
                    <a:pt x="24473" y="1489"/>
                    <a:pt x="24426" y="1491"/>
                    <a:pt x="24380" y="1491"/>
                  </a:cubicBezTo>
                  <a:cubicBezTo>
                    <a:pt x="23384" y="1491"/>
                    <a:pt x="22666" y="482"/>
                    <a:pt x="21359" y="482"/>
                  </a:cubicBezTo>
                  <a:cubicBezTo>
                    <a:pt x="21126" y="482"/>
                    <a:pt x="20875" y="514"/>
                    <a:pt x="20601" y="589"/>
                  </a:cubicBezTo>
                  <a:cubicBezTo>
                    <a:pt x="19399" y="905"/>
                    <a:pt x="18278" y="1230"/>
                    <a:pt x="17165" y="1230"/>
                  </a:cubicBezTo>
                  <a:cubicBezTo>
                    <a:pt x="16528" y="1230"/>
                    <a:pt x="15893" y="1123"/>
                    <a:pt x="15248" y="848"/>
                  </a:cubicBezTo>
                  <a:cubicBezTo>
                    <a:pt x="14198" y="377"/>
                    <a:pt x="13403" y="1"/>
                    <a:pt x="12358" y="1"/>
                  </a:cubicBezTo>
                  <a:close/>
                </a:path>
              </a:pathLst>
            </a:custGeom>
            <a:solidFill>
              <a:srgbClr val="FC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6" name="Google Shape;2616;p17"/>
            <p:cNvSpPr/>
            <p:nvPr/>
          </p:nvSpPr>
          <p:spPr>
            <a:xfrm>
              <a:off x="6779500" y="3772475"/>
              <a:ext cx="92050" cy="22900"/>
            </a:xfrm>
            <a:custGeom>
              <a:avLst/>
              <a:gdLst/>
              <a:ahLst/>
              <a:cxnLst/>
              <a:rect l="l" t="t" r="r" b="b"/>
              <a:pathLst>
                <a:path w="3682" h="916" extrusionOk="0">
                  <a:moveTo>
                    <a:pt x="1553" y="0"/>
                  </a:moveTo>
                  <a:cubicBezTo>
                    <a:pt x="1433" y="0"/>
                    <a:pt x="1294" y="20"/>
                    <a:pt x="1175" y="60"/>
                  </a:cubicBezTo>
                  <a:cubicBezTo>
                    <a:pt x="956" y="100"/>
                    <a:pt x="737" y="179"/>
                    <a:pt x="558" y="259"/>
                  </a:cubicBezTo>
                  <a:cubicBezTo>
                    <a:pt x="200" y="398"/>
                    <a:pt x="1" y="577"/>
                    <a:pt x="1" y="577"/>
                  </a:cubicBezTo>
                  <a:cubicBezTo>
                    <a:pt x="1" y="577"/>
                    <a:pt x="239" y="557"/>
                    <a:pt x="617" y="497"/>
                  </a:cubicBezTo>
                  <a:cubicBezTo>
                    <a:pt x="697" y="478"/>
                    <a:pt x="797" y="478"/>
                    <a:pt x="896" y="478"/>
                  </a:cubicBezTo>
                  <a:lnTo>
                    <a:pt x="1553" y="478"/>
                  </a:lnTo>
                  <a:cubicBezTo>
                    <a:pt x="1612" y="488"/>
                    <a:pt x="1667" y="488"/>
                    <a:pt x="1722" y="488"/>
                  </a:cubicBezTo>
                  <a:cubicBezTo>
                    <a:pt x="1776" y="488"/>
                    <a:pt x="1831" y="488"/>
                    <a:pt x="1891" y="497"/>
                  </a:cubicBezTo>
                  <a:cubicBezTo>
                    <a:pt x="1990" y="497"/>
                    <a:pt x="2110" y="497"/>
                    <a:pt x="2209" y="517"/>
                  </a:cubicBezTo>
                  <a:cubicBezTo>
                    <a:pt x="2309" y="557"/>
                    <a:pt x="2448" y="557"/>
                    <a:pt x="2547" y="577"/>
                  </a:cubicBezTo>
                  <a:lnTo>
                    <a:pt x="2846" y="657"/>
                  </a:lnTo>
                  <a:cubicBezTo>
                    <a:pt x="2945" y="677"/>
                    <a:pt x="3045" y="696"/>
                    <a:pt x="3104" y="716"/>
                  </a:cubicBezTo>
                  <a:lnTo>
                    <a:pt x="3343" y="796"/>
                  </a:lnTo>
                  <a:cubicBezTo>
                    <a:pt x="3383" y="856"/>
                    <a:pt x="3463" y="856"/>
                    <a:pt x="3502" y="876"/>
                  </a:cubicBezTo>
                  <a:cubicBezTo>
                    <a:pt x="3602" y="895"/>
                    <a:pt x="3681" y="915"/>
                    <a:pt x="3681" y="915"/>
                  </a:cubicBezTo>
                  <a:cubicBezTo>
                    <a:pt x="3681" y="915"/>
                    <a:pt x="3662" y="876"/>
                    <a:pt x="3582" y="796"/>
                  </a:cubicBezTo>
                  <a:lnTo>
                    <a:pt x="3443" y="657"/>
                  </a:lnTo>
                  <a:cubicBezTo>
                    <a:pt x="3383" y="577"/>
                    <a:pt x="3303" y="517"/>
                    <a:pt x="3244" y="478"/>
                  </a:cubicBezTo>
                  <a:cubicBezTo>
                    <a:pt x="3184" y="418"/>
                    <a:pt x="3164" y="398"/>
                    <a:pt x="3104" y="378"/>
                  </a:cubicBezTo>
                  <a:lnTo>
                    <a:pt x="2965" y="299"/>
                  </a:lnTo>
                  <a:cubicBezTo>
                    <a:pt x="2866" y="259"/>
                    <a:pt x="2766" y="179"/>
                    <a:pt x="2647" y="159"/>
                  </a:cubicBezTo>
                  <a:cubicBezTo>
                    <a:pt x="2547" y="119"/>
                    <a:pt x="2428" y="80"/>
                    <a:pt x="2289" y="60"/>
                  </a:cubicBezTo>
                  <a:cubicBezTo>
                    <a:pt x="2169" y="20"/>
                    <a:pt x="2050" y="0"/>
                    <a:pt x="1931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7" name="Google Shape;2617;p17"/>
            <p:cNvSpPr/>
            <p:nvPr/>
          </p:nvSpPr>
          <p:spPr>
            <a:xfrm>
              <a:off x="6537775" y="3783900"/>
              <a:ext cx="58700" cy="34350"/>
            </a:xfrm>
            <a:custGeom>
              <a:avLst/>
              <a:gdLst/>
              <a:ahLst/>
              <a:cxnLst/>
              <a:rect l="l" t="t" r="r" b="b"/>
              <a:pathLst>
                <a:path w="2348" h="1374" extrusionOk="0">
                  <a:moveTo>
                    <a:pt x="1413" y="1"/>
                  </a:moveTo>
                  <a:cubicBezTo>
                    <a:pt x="1313" y="1"/>
                    <a:pt x="1214" y="1"/>
                    <a:pt x="1114" y="21"/>
                  </a:cubicBezTo>
                  <a:cubicBezTo>
                    <a:pt x="1015" y="21"/>
                    <a:pt x="915" y="60"/>
                    <a:pt x="816" y="100"/>
                  </a:cubicBezTo>
                  <a:cubicBezTo>
                    <a:pt x="716" y="140"/>
                    <a:pt x="637" y="200"/>
                    <a:pt x="537" y="239"/>
                  </a:cubicBezTo>
                  <a:cubicBezTo>
                    <a:pt x="478" y="299"/>
                    <a:pt x="398" y="359"/>
                    <a:pt x="318" y="438"/>
                  </a:cubicBezTo>
                  <a:cubicBezTo>
                    <a:pt x="279" y="498"/>
                    <a:pt x="259" y="518"/>
                    <a:pt x="219" y="558"/>
                  </a:cubicBezTo>
                  <a:cubicBezTo>
                    <a:pt x="199" y="617"/>
                    <a:pt x="179" y="637"/>
                    <a:pt x="159" y="697"/>
                  </a:cubicBezTo>
                  <a:cubicBezTo>
                    <a:pt x="100" y="757"/>
                    <a:pt x="80" y="836"/>
                    <a:pt x="60" y="916"/>
                  </a:cubicBezTo>
                  <a:cubicBezTo>
                    <a:pt x="0" y="1035"/>
                    <a:pt x="20" y="1194"/>
                    <a:pt x="20" y="1254"/>
                  </a:cubicBezTo>
                  <a:cubicBezTo>
                    <a:pt x="20" y="1334"/>
                    <a:pt x="60" y="1374"/>
                    <a:pt x="60" y="1374"/>
                  </a:cubicBezTo>
                  <a:cubicBezTo>
                    <a:pt x="60" y="1374"/>
                    <a:pt x="159" y="1214"/>
                    <a:pt x="318" y="996"/>
                  </a:cubicBezTo>
                  <a:cubicBezTo>
                    <a:pt x="378" y="956"/>
                    <a:pt x="418" y="916"/>
                    <a:pt x="478" y="856"/>
                  </a:cubicBezTo>
                  <a:lnTo>
                    <a:pt x="557" y="797"/>
                  </a:lnTo>
                  <a:cubicBezTo>
                    <a:pt x="577" y="797"/>
                    <a:pt x="597" y="757"/>
                    <a:pt x="617" y="737"/>
                  </a:cubicBezTo>
                  <a:cubicBezTo>
                    <a:pt x="677" y="717"/>
                    <a:pt x="756" y="657"/>
                    <a:pt x="796" y="637"/>
                  </a:cubicBezTo>
                  <a:cubicBezTo>
                    <a:pt x="876" y="617"/>
                    <a:pt x="915" y="598"/>
                    <a:pt x="995" y="558"/>
                  </a:cubicBezTo>
                  <a:lnTo>
                    <a:pt x="1214" y="498"/>
                  </a:lnTo>
                  <a:cubicBezTo>
                    <a:pt x="1273" y="498"/>
                    <a:pt x="1313" y="458"/>
                    <a:pt x="1353" y="458"/>
                  </a:cubicBezTo>
                  <a:cubicBezTo>
                    <a:pt x="1393" y="458"/>
                    <a:pt x="1413" y="438"/>
                    <a:pt x="1472" y="438"/>
                  </a:cubicBezTo>
                  <a:cubicBezTo>
                    <a:pt x="1552" y="419"/>
                    <a:pt x="1612" y="399"/>
                    <a:pt x="1691" y="399"/>
                  </a:cubicBezTo>
                  <a:cubicBezTo>
                    <a:pt x="1771" y="399"/>
                    <a:pt x="1811" y="399"/>
                    <a:pt x="1890" y="359"/>
                  </a:cubicBezTo>
                  <a:cubicBezTo>
                    <a:pt x="2010" y="339"/>
                    <a:pt x="2149" y="339"/>
                    <a:pt x="2209" y="319"/>
                  </a:cubicBezTo>
                  <a:cubicBezTo>
                    <a:pt x="2288" y="319"/>
                    <a:pt x="2348" y="299"/>
                    <a:pt x="2348" y="299"/>
                  </a:cubicBezTo>
                  <a:cubicBezTo>
                    <a:pt x="2348" y="299"/>
                    <a:pt x="2288" y="259"/>
                    <a:pt x="2209" y="220"/>
                  </a:cubicBezTo>
                  <a:cubicBezTo>
                    <a:pt x="2189" y="200"/>
                    <a:pt x="2149" y="160"/>
                    <a:pt x="2089" y="140"/>
                  </a:cubicBezTo>
                  <a:cubicBezTo>
                    <a:pt x="2049" y="120"/>
                    <a:pt x="1990" y="100"/>
                    <a:pt x="1910" y="60"/>
                  </a:cubicBezTo>
                  <a:cubicBezTo>
                    <a:pt x="1850" y="40"/>
                    <a:pt x="1771" y="40"/>
                    <a:pt x="1691" y="21"/>
                  </a:cubicBezTo>
                  <a:cubicBezTo>
                    <a:pt x="1592" y="1"/>
                    <a:pt x="1512" y="1"/>
                    <a:pt x="1413" y="1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8" name="Google Shape;2618;p17"/>
            <p:cNvSpPr/>
            <p:nvPr/>
          </p:nvSpPr>
          <p:spPr>
            <a:xfrm>
              <a:off x="7010300" y="3784900"/>
              <a:ext cx="72650" cy="21425"/>
            </a:xfrm>
            <a:custGeom>
              <a:avLst/>
              <a:gdLst/>
              <a:ahLst/>
              <a:cxnLst/>
              <a:rect l="l" t="t" r="r" b="b"/>
              <a:pathLst>
                <a:path w="2906" h="857" extrusionOk="0">
                  <a:moveTo>
                    <a:pt x="1194" y="0"/>
                  </a:moveTo>
                  <a:cubicBezTo>
                    <a:pt x="1095" y="0"/>
                    <a:pt x="995" y="20"/>
                    <a:pt x="896" y="60"/>
                  </a:cubicBezTo>
                  <a:cubicBezTo>
                    <a:pt x="697" y="100"/>
                    <a:pt x="518" y="180"/>
                    <a:pt x="398" y="259"/>
                  </a:cubicBezTo>
                  <a:cubicBezTo>
                    <a:pt x="279" y="319"/>
                    <a:pt x="180" y="398"/>
                    <a:pt x="100" y="478"/>
                  </a:cubicBezTo>
                  <a:cubicBezTo>
                    <a:pt x="20" y="518"/>
                    <a:pt x="1" y="577"/>
                    <a:pt x="1" y="577"/>
                  </a:cubicBezTo>
                  <a:cubicBezTo>
                    <a:pt x="1" y="577"/>
                    <a:pt x="161" y="534"/>
                    <a:pt x="370" y="534"/>
                  </a:cubicBezTo>
                  <a:cubicBezTo>
                    <a:pt x="405" y="534"/>
                    <a:pt x="441" y="535"/>
                    <a:pt x="478" y="538"/>
                  </a:cubicBezTo>
                  <a:cubicBezTo>
                    <a:pt x="617" y="538"/>
                    <a:pt x="776" y="518"/>
                    <a:pt x="956" y="518"/>
                  </a:cubicBezTo>
                  <a:cubicBezTo>
                    <a:pt x="1115" y="518"/>
                    <a:pt x="1294" y="518"/>
                    <a:pt x="1473" y="538"/>
                  </a:cubicBezTo>
                  <a:cubicBezTo>
                    <a:pt x="1552" y="538"/>
                    <a:pt x="1652" y="577"/>
                    <a:pt x="1712" y="577"/>
                  </a:cubicBezTo>
                  <a:cubicBezTo>
                    <a:pt x="1791" y="597"/>
                    <a:pt x="1891" y="597"/>
                    <a:pt x="1970" y="617"/>
                  </a:cubicBezTo>
                  <a:cubicBezTo>
                    <a:pt x="2050" y="617"/>
                    <a:pt x="2110" y="657"/>
                    <a:pt x="2189" y="677"/>
                  </a:cubicBezTo>
                  <a:cubicBezTo>
                    <a:pt x="2269" y="677"/>
                    <a:pt x="2348" y="697"/>
                    <a:pt x="2408" y="717"/>
                  </a:cubicBezTo>
                  <a:cubicBezTo>
                    <a:pt x="2488" y="757"/>
                    <a:pt x="2567" y="757"/>
                    <a:pt x="2607" y="776"/>
                  </a:cubicBezTo>
                  <a:cubicBezTo>
                    <a:pt x="2667" y="796"/>
                    <a:pt x="2706" y="796"/>
                    <a:pt x="2766" y="816"/>
                  </a:cubicBezTo>
                  <a:cubicBezTo>
                    <a:pt x="2866" y="856"/>
                    <a:pt x="2905" y="856"/>
                    <a:pt x="2905" y="856"/>
                  </a:cubicBezTo>
                  <a:cubicBezTo>
                    <a:pt x="2905" y="856"/>
                    <a:pt x="2885" y="796"/>
                    <a:pt x="2846" y="717"/>
                  </a:cubicBezTo>
                  <a:cubicBezTo>
                    <a:pt x="2786" y="657"/>
                    <a:pt x="2706" y="558"/>
                    <a:pt x="2587" y="458"/>
                  </a:cubicBezTo>
                  <a:cubicBezTo>
                    <a:pt x="2547" y="398"/>
                    <a:pt x="2468" y="359"/>
                    <a:pt x="2388" y="299"/>
                  </a:cubicBezTo>
                  <a:cubicBezTo>
                    <a:pt x="2308" y="259"/>
                    <a:pt x="2249" y="199"/>
                    <a:pt x="2149" y="160"/>
                  </a:cubicBezTo>
                  <a:cubicBezTo>
                    <a:pt x="2050" y="120"/>
                    <a:pt x="1950" y="80"/>
                    <a:pt x="1851" y="60"/>
                  </a:cubicBezTo>
                  <a:cubicBezTo>
                    <a:pt x="1712" y="20"/>
                    <a:pt x="1612" y="0"/>
                    <a:pt x="1513" y="0"/>
                  </a:cubicBezTo>
                  <a:close/>
                </a:path>
              </a:pathLst>
            </a:custGeom>
            <a:solidFill>
              <a:srgbClr val="E8EF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19" name="Google Shape;2619;p17"/>
            <p:cNvSpPr/>
            <p:nvPr/>
          </p:nvSpPr>
          <p:spPr>
            <a:xfrm>
              <a:off x="6542750" y="3444675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0"/>
                  </a:moveTo>
                  <a:lnTo>
                    <a:pt x="0" y="637"/>
                  </a:lnTo>
                  <a:lnTo>
                    <a:pt x="1492" y="63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0" name="Google Shape;2620;p17"/>
            <p:cNvSpPr/>
            <p:nvPr/>
          </p:nvSpPr>
          <p:spPr>
            <a:xfrm>
              <a:off x="6577050" y="3473525"/>
              <a:ext cx="37350" cy="15450"/>
            </a:xfrm>
            <a:custGeom>
              <a:avLst/>
              <a:gdLst/>
              <a:ahLst/>
              <a:cxnLst/>
              <a:rect l="l" t="t" r="r" b="b"/>
              <a:pathLst>
                <a:path w="1494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1" name="Google Shape;2621;p17"/>
            <p:cNvSpPr/>
            <p:nvPr/>
          </p:nvSpPr>
          <p:spPr>
            <a:xfrm>
              <a:off x="6542750" y="35088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2" y="617"/>
                  </a:lnTo>
                  <a:lnTo>
                    <a:pt x="1492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2" name="Google Shape;2622;p17"/>
            <p:cNvSpPr/>
            <p:nvPr/>
          </p:nvSpPr>
          <p:spPr>
            <a:xfrm>
              <a:off x="6577050" y="3537700"/>
              <a:ext cx="37350" cy="15425"/>
            </a:xfrm>
            <a:custGeom>
              <a:avLst/>
              <a:gdLst/>
              <a:ahLst/>
              <a:cxnLst/>
              <a:rect l="l" t="t" r="r" b="b"/>
              <a:pathLst>
                <a:path w="1494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3" name="Google Shape;2623;p17"/>
            <p:cNvSpPr/>
            <p:nvPr/>
          </p:nvSpPr>
          <p:spPr>
            <a:xfrm>
              <a:off x="6684500" y="357600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0" y="0"/>
                  </a:moveTo>
                  <a:lnTo>
                    <a:pt x="0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4" name="Google Shape;2624;p17"/>
            <p:cNvSpPr/>
            <p:nvPr/>
          </p:nvSpPr>
          <p:spPr>
            <a:xfrm>
              <a:off x="6718825" y="3604350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0" y="0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5" name="Google Shape;2625;p17"/>
            <p:cNvSpPr/>
            <p:nvPr/>
          </p:nvSpPr>
          <p:spPr>
            <a:xfrm>
              <a:off x="6596950" y="36690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1" y="1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6" name="Google Shape;2626;p17"/>
            <p:cNvSpPr/>
            <p:nvPr/>
          </p:nvSpPr>
          <p:spPr>
            <a:xfrm>
              <a:off x="6630775" y="3697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7" name="Google Shape;2627;p17"/>
            <p:cNvSpPr/>
            <p:nvPr/>
          </p:nvSpPr>
          <p:spPr>
            <a:xfrm>
              <a:off x="6754125" y="3268600"/>
              <a:ext cx="37350" cy="15925"/>
            </a:xfrm>
            <a:custGeom>
              <a:avLst/>
              <a:gdLst/>
              <a:ahLst/>
              <a:cxnLst/>
              <a:rect l="l" t="t" r="r" b="b"/>
              <a:pathLst>
                <a:path w="1494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8" name="Google Shape;2628;p17"/>
            <p:cNvSpPr/>
            <p:nvPr/>
          </p:nvSpPr>
          <p:spPr>
            <a:xfrm>
              <a:off x="6788450" y="3297450"/>
              <a:ext cx="37325" cy="15425"/>
            </a:xfrm>
            <a:custGeom>
              <a:avLst/>
              <a:gdLst/>
              <a:ahLst/>
              <a:cxnLst/>
              <a:rect l="l" t="t" r="r" b="b"/>
              <a:pathLst>
                <a:path w="1493" h="617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9" name="Google Shape;2629;p17"/>
            <p:cNvSpPr/>
            <p:nvPr/>
          </p:nvSpPr>
          <p:spPr>
            <a:xfrm>
              <a:off x="6980450" y="3111425"/>
              <a:ext cx="37325" cy="15925"/>
            </a:xfrm>
            <a:custGeom>
              <a:avLst/>
              <a:gdLst/>
              <a:ahLst/>
              <a:cxnLst/>
              <a:rect l="l" t="t" r="r" b="b"/>
              <a:pathLst>
                <a:path w="1493" h="637" extrusionOk="0">
                  <a:moveTo>
                    <a:pt x="1" y="0"/>
                  </a:moveTo>
                  <a:lnTo>
                    <a:pt x="1" y="637"/>
                  </a:lnTo>
                  <a:lnTo>
                    <a:pt x="1493" y="63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0" name="Google Shape;2630;p17"/>
            <p:cNvSpPr/>
            <p:nvPr/>
          </p:nvSpPr>
          <p:spPr>
            <a:xfrm>
              <a:off x="7014775" y="31402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1" name="Google Shape;2631;p17"/>
            <p:cNvSpPr/>
            <p:nvPr/>
          </p:nvSpPr>
          <p:spPr>
            <a:xfrm>
              <a:off x="6959575" y="343870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2" name="Google Shape;2632;p17"/>
            <p:cNvSpPr/>
            <p:nvPr/>
          </p:nvSpPr>
          <p:spPr>
            <a:xfrm>
              <a:off x="6993400" y="34670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3" name="Google Shape;2633;p17"/>
            <p:cNvSpPr/>
            <p:nvPr/>
          </p:nvSpPr>
          <p:spPr>
            <a:xfrm>
              <a:off x="7101325" y="35391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1"/>
                  </a:moveTo>
                  <a:lnTo>
                    <a:pt x="1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4" name="Google Shape;2634;p17"/>
            <p:cNvSpPr/>
            <p:nvPr/>
          </p:nvSpPr>
          <p:spPr>
            <a:xfrm>
              <a:off x="7135150" y="35680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3" y="618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5" name="Google Shape;2635;p17"/>
            <p:cNvSpPr/>
            <p:nvPr/>
          </p:nvSpPr>
          <p:spPr>
            <a:xfrm>
              <a:off x="7101325" y="3602850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1" y="0"/>
                  </a:moveTo>
                  <a:lnTo>
                    <a:pt x="1" y="617"/>
                  </a:lnTo>
                  <a:lnTo>
                    <a:pt x="1493" y="617"/>
                  </a:lnTo>
                  <a:lnTo>
                    <a:pt x="1493" y="0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6" name="Google Shape;2636;p17"/>
            <p:cNvSpPr/>
            <p:nvPr/>
          </p:nvSpPr>
          <p:spPr>
            <a:xfrm>
              <a:off x="7135150" y="3631200"/>
              <a:ext cx="37325" cy="15950"/>
            </a:xfrm>
            <a:custGeom>
              <a:avLst/>
              <a:gdLst/>
              <a:ahLst/>
              <a:cxnLst/>
              <a:rect l="l" t="t" r="r" b="b"/>
              <a:pathLst>
                <a:path w="1493" h="638" extrusionOk="0">
                  <a:moveTo>
                    <a:pt x="0" y="1"/>
                  </a:moveTo>
                  <a:lnTo>
                    <a:pt x="0" y="637"/>
                  </a:lnTo>
                  <a:lnTo>
                    <a:pt x="1493" y="637"/>
                  </a:lnTo>
                  <a:lnTo>
                    <a:pt x="1493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7" name="Google Shape;2637;p17"/>
            <p:cNvSpPr/>
            <p:nvPr/>
          </p:nvSpPr>
          <p:spPr>
            <a:xfrm>
              <a:off x="6959575" y="369187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8" name="Google Shape;2638;p17"/>
            <p:cNvSpPr/>
            <p:nvPr/>
          </p:nvSpPr>
          <p:spPr>
            <a:xfrm>
              <a:off x="6993400" y="3720225"/>
              <a:ext cx="37325" cy="15450"/>
            </a:xfrm>
            <a:custGeom>
              <a:avLst/>
              <a:gdLst/>
              <a:ahLst/>
              <a:cxnLst/>
              <a:rect l="l" t="t" r="r" b="b"/>
              <a:pathLst>
                <a:path w="1493" h="618" extrusionOk="0">
                  <a:moveTo>
                    <a:pt x="0" y="1"/>
                  </a:moveTo>
                  <a:lnTo>
                    <a:pt x="0" y="618"/>
                  </a:lnTo>
                  <a:lnTo>
                    <a:pt x="1492" y="618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rgbClr val="FFFFFF">
                <a:alpha val="54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9" name="Google Shape;2639;p17"/>
            <p:cNvSpPr/>
            <p:nvPr/>
          </p:nvSpPr>
          <p:spPr>
            <a:xfrm>
              <a:off x="6794925" y="3431750"/>
              <a:ext cx="164675" cy="29450"/>
            </a:xfrm>
            <a:custGeom>
              <a:avLst/>
              <a:gdLst/>
              <a:ahLst/>
              <a:cxnLst/>
              <a:rect l="l" t="t" r="r" b="b"/>
              <a:pathLst>
                <a:path w="6587" h="1178" extrusionOk="0">
                  <a:moveTo>
                    <a:pt x="0" y="0"/>
                  </a:moveTo>
                  <a:cubicBezTo>
                    <a:pt x="733" y="849"/>
                    <a:pt x="1142" y="1165"/>
                    <a:pt x="1651" y="1165"/>
                  </a:cubicBezTo>
                  <a:cubicBezTo>
                    <a:pt x="1929" y="1165"/>
                    <a:pt x="2238" y="1070"/>
                    <a:pt x="2647" y="915"/>
                  </a:cubicBezTo>
                  <a:cubicBezTo>
                    <a:pt x="2934" y="803"/>
                    <a:pt x="3143" y="760"/>
                    <a:pt x="3320" y="760"/>
                  </a:cubicBezTo>
                  <a:cubicBezTo>
                    <a:pt x="3829" y="760"/>
                    <a:pt x="4070" y="1115"/>
                    <a:pt x="5134" y="1174"/>
                  </a:cubicBezTo>
                  <a:cubicBezTo>
                    <a:pt x="5178" y="1177"/>
                    <a:pt x="5222" y="1178"/>
                    <a:pt x="5264" y="1178"/>
                  </a:cubicBezTo>
                  <a:cubicBezTo>
                    <a:pt x="6586" y="1178"/>
                    <a:pt x="6586" y="0"/>
                    <a:pt x="6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0" name="Google Shape;2640;p17"/>
            <p:cNvSpPr/>
            <p:nvPr/>
          </p:nvSpPr>
          <p:spPr>
            <a:xfrm>
              <a:off x="6824275" y="3443675"/>
              <a:ext cx="39800" cy="13175"/>
            </a:xfrm>
            <a:custGeom>
              <a:avLst/>
              <a:gdLst/>
              <a:ahLst/>
              <a:cxnLst/>
              <a:rect l="l" t="t" r="r" b="b"/>
              <a:pathLst>
                <a:path w="1592" h="527" extrusionOk="0">
                  <a:moveTo>
                    <a:pt x="1592" y="1"/>
                  </a:moveTo>
                  <a:lnTo>
                    <a:pt x="1592" y="1"/>
                  </a:lnTo>
                  <a:cubicBezTo>
                    <a:pt x="1592" y="1"/>
                    <a:pt x="1572" y="1"/>
                    <a:pt x="1512" y="21"/>
                  </a:cubicBezTo>
                  <a:cubicBezTo>
                    <a:pt x="1473" y="40"/>
                    <a:pt x="1393" y="80"/>
                    <a:pt x="1313" y="100"/>
                  </a:cubicBezTo>
                  <a:cubicBezTo>
                    <a:pt x="1234" y="120"/>
                    <a:pt x="1154" y="180"/>
                    <a:pt x="1055" y="200"/>
                  </a:cubicBezTo>
                  <a:cubicBezTo>
                    <a:pt x="975" y="239"/>
                    <a:pt x="876" y="279"/>
                    <a:pt x="776" y="299"/>
                  </a:cubicBezTo>
                  <a:cubicBezTo>
                    <a:pt x="660" y="322"/>
                    <a:pt x="564" y="332"/>
                    <a:pt x="472" y="332"/>
                  </a:cubicBezTo>
                  <a:cubicBezTo>
                    <a:pt x="407" y="332"/>
                    <a:pt x="345" y="327"/>
                    <a:pt x="279" y="319"/>
                  </a:cubicBezTo>
                  <a:cubicBezTo>
                    <a:pt x="199" y="299"/>
                    <a:pt x="159" y="299"/>
                    <a:pt x="100" y="279"/>
                  </a:cubicBezTo>
                  <a:cubicBezTo>
                    <a:pt x="60" y="239"/>
                    <a:pt x="40" y="239"/>
                    <a:pt x="40" y="239"/>
                  </a:cubicBezTo>
                  <a:lnTo>
                    <a:pt x="40" y="239"/>
                  </a:lnTo>
                  <a:cubicBezTo>
                    <a:pt x="40" y="239"/>
                    <a:pt x="0" y="319"/>
                    <a:pt x="159" y="419"/>
                  </a:cubicBezTo>
                  <a:cubicBezTo>
                    <a:pt x="199" y="478"/>
                    <a:pt x="279" y="498"/>
                    <a:pt x="398" y="518"/>
                  </a:cubicBezTo>
                  <a:cubicBezTo>
                    <a:pt x="427" y="524"/>
                    <a:pt x="462" y="526"/>
                    <a:pt x="499" y="526"/>
                  </a:cubicBezTo>
                  <a:cubicBezTo>
                    <a:pt x="589" y="526"/>
                    <a:pt x="698" y="512"/>
                    <a:pt x="796" y="498"/>
                  </a:cubicBezTo>
                  <a:cubicBezTo>
                    <a:pt x="955" y="438"/>
                    <a:pt x="1075" y="399"/>
                    <a:pt x="1174" y="339"/>
                  </a:cubicBezTo>
                  <a:cubicBezTo>
                    <a:pt x="1274" y="279"/>
                    <a:pt x="1353" y="220"/>
                    <a:pt x="1413" y="180"/>
                  </a:cubicBezTo>
                  <a:lnTo>
                    <a:pt x="1552" y="40"/>
                  </a:lnTo>
                  <a:lnTo>
                    <a:pt x="15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1" name="Google Shape;2641;p17"/>
            <p:cNvSpPr/>
            <p:nvPr/>
          </p:nvSpPr>
          <p:spPr>
            <a:xfrm>
              <a:off x="6909825" y="3443675"/>
              <a:ext cx="38825" cy="13175"/>
            </a:xfrm>
            <a:custGeom>
              <a:avLst/>
              <a:gdLst/>
              <a:ahLst/>
              <a:cxnLst/>
              <a:rect l="l" t="t" r="r" b="b"/>
              <a:pathLst>
                <a:path w="1553" h="527" extrusionOk="0">
                  <a:moveTo>
                    <a:pt x="1552" y="1"/>
                  </a:moveTo>
                  <a:cubicBezTo>
                    <a:pt x="1552" y="1"/>
                    <a:pt x="1532" y="1"/>
                    <a:pt x="1473" y="21"/>
                  </a:cubicBezTo>
                  <a:cubicBezTo>
                    <a:pt x="1433" y="40"/>
                    <a:pt x="1353" y="80"/>
                    <a:pt x="1274" y="100"/>
                  </a:cubicBezTo>
                  <a:cubicBezTo>
                    <a:pt x="1194" y="120"/>
                    <a:pt x="1115" y="180"/>
                    <a:pt x="1015" y="200"/>
                  </a:cubicBezTo>
                  <a:cubicBezTo>
                    <a:pt x="936" y="239"/>
                    <a:pt x="836" y="279"/>
                    <a:pt x="737" y="299"/>
                  </a:cubicBezTo>
                  <a:cubicBezTo>
                    <a:pt x="620" y="322"/>
                    <a:pt x="517" y="332"/>
                    <a:pt x="424" y="332"/>
                  </a:cubicBezTo>
                  <a:cubicBezTo>
                    <a:pt x="358" y="332"/>
                    <a:pt x="297" y="327"/>
                    <a:pt x="239" y="319"/>
                  </a:cubicBezTo>
                  <a:cubicBezTo>
                    <a:pt x="160" y="299"/>
                    <a:pt x="120" y="299"/>
                    <a:pt x="60" y="279"/>
                  </a:cubicBezTo>
                  <a:cubicBezTo>
                    <a:pt x="20" y="239"/>
                    <a:pt x="0" y="239"/>
                    <a:pt x="0" y="239"/>
                  </a:cubicBezTo>
                  <a:lnTo>
                    <a:pt x="0" y="239"/>
                  </a:lnTo>
                  <a:cubicBezTo>
                    <a:pt x="0" y="239"/>
                    <a:pt x="0" y="319"/>
                    <a:pt x="120" y="419"/>
                  </a:cubicBezTo>
                  <a:cubicBezTo>
                    <a:pt x="160" y="478"/>
                    <a:pt x="239" y="498"/>
                    <a:pt x="359" y="518"/>
                  </a:cubicBezTo>
                  <a:cubicBezTo>
                    <a:pt x="388" y="524"/>
                    <a:pt x="422" y="526"/>
                    <a:pt x="459" y="526"/>
                  </a:cubicBezTo>
                  <a:cubicBezTo>
                    <a:pt x="550" y="526"/>
                    <a:pt x="658" y="512"/>
                    <a:pt x="757" y="498"/>
                  </a:cubicBezTo>
                  <a:cubicBezTo>
                    <a:pt x="916" y="438"/>
                    <a:pt x="1035" y="399"/>
                    <a:pt x="1135" y="339"/>
                  </a:cubicBezTo>
                  <a:cubicBezTo>
                    <a:pt x="1234" y="279"/>
                    <a:pt x="1314" y="220"/>
                    <a:pt x="1373" y="180"/>
                  </a:cubicBezTo>
                  <a:lnTo>
                    <a:pt x="1513" y="40"/>
                  </a:lnTo>
                  <a:lnTo>
                    <a:pt x="155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642" name="Google Shape;2642;p17"/>
          <p:cNvGrpSpPr/>
          <p:nvPr/>
        </p:nvGrpSpPr>
        <p:grpSpPr>
          <a:xfrm>
            <a:off x="9027982" y="4788852"/>
            <a:ext cx="880190" cy="1546384"/>
            <a:chOff x="5711575" y="4495200"/>
            <a:chExt cx="358150" cy="629225"/>
          </a:xfrm>
        </p:grpSpPr>
        <p:sp>
          <p:nvSpPr>
            <p:cNvPr id="2643" name="Google Shape;2643;p17"/>
            <p:cNvSpPr/>
            <p:nvPr/>
          </p:nvSpPr>
          <p:spPr>
            <a:xfrm>
              <a:off x="5711575" y="4504650"/>
              <a:ext cx="358150" cy="413375"/>
            </a:xfrm>
            <a:custGeom>
              <a:avLst/>
              <a:gdLst/>
              <a:ahLst/>
              <a:cxnLst/>
              <a:rect l="l" t="t" r="r" b="b"/>
              <a:pathLst>
                <a:path w="14326" h="16535" extrusionOk="0">
                  <a:moveTo>
                    <a:pt x="7163" y="0"/>
                  </a:moveTo>
                  <a:cubicBezTo>
                    <a:pt x="3204" y="0"/>
                    <a:pt x="0" y="3721"/>
                    <a:pt x="0" y="8277"/>
                  </a:cubicBezTo>
                  <a:cubicBezTo>
                    <a:pt x="0" y="12813"/>
                    <a:pt x="3204" y="16534"/>
                    <a:pt x="7163" y="16534"/>
                  </a:cubicBezTo>
                  <a:cubicBezTo>
                    <a:pt x="11122" y="16534"/>
                    <a:pt x="14326" y="12813"/>
                    <a:pt x="14326" y="8277"/>
                  </a:cubicBezTo>
                  <a:cubicBezTo>
                    <a:pt x="14326" y="3721"/>
                    <a:pt x="11122" y="40"/>
                    <a:pt x="7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4" name="Google Shape;2644;p17"/>
            <p:cNvSpPr/>
            <p:nvPr/>
          </p:nvSpPr>
          <p:spPr>
            <a:xfrm>
              <a:off x="5819000" y="4711575"/>
              <a:ext cx="146275" cy="412850"/>
            </a:xfrm>
            <a:custGeom>
              <a:avLst/>
              <a:gdLst/>
              <a:ahLst/>
              <a:cxnLst/>
              <a:rect l="l" t="t" r="r" b="b"/>
              <a:pathLst>
                <a:path w="5851" h="16514" extrusionOk="0">
                  <a:moveTo>
                    <a:pt x="2786" y="0"/>
                  </a:moveTo>
                  <a:lnTo>
                    <a:pt x="2488" y="4417"/>
                  </a:lnTo>
                  <a:lnTo>
                    <a:pt x="220" y="1214"/>
                  </a:lnTo>
                  <a:lnTo>
                    <a:pt x="1" y="1353"/>
                  </a:lnTo>
                  <a:lnTo>
                    <a:pt x="2488" y="5710"/>
                  </a:lnTo>
                  <a:lnTo>
                    <a:pt x="2488" y="16514"/>
                  </a:lnTo>
                  <a:lnTo>
                    <a:pt x="3264" y="16514"/>
                  </a:lnTo>
                  <a:lnTo>
                    <a:pt x="3264" y="3621"/>
                  </a:lnTo>
                  <a:lnTo>
                    <a:pt x="4279" y="2587"/>
                  </a:lnTo>
                  <a:lnTo>
                    <a:pt x="5652" y="2885"/>
                  </a:lnTo>
                  <a:lnTo>
                    <a:pt x="5771" y="2706"/>
                  </a:lnTo>
                  <a:lnTo>
                    <a:pt x="4796" y="2030"/>
                  </a:lnTo>
                  <a:lnTo>
                    <a:pt x="5850" y="955"/>
                  </a:lnTo>
                  <a:lnTo>
                    <a:pt x="5632" y="756"/>
                  </a:lnTo>
                  <a:lnTo>
                    <a:pt x="3264" y="2527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5" name="Google Shape;2645;p17"/>
            <p:cNvSpPr/>
            <p:nvPr/>
          </p:nvSpPr>
          <p:spPr>
            <a:xfrm>
              <a:off x="5727475" y="4495200"/>
              <a:ext cx="340750" cy="146625"/>
            </a:xfrm>
            <a:custGeom>
              <a:avLst/>
              <a:gdLst/>
              <a:ahLst/>
              <a:cxnLst/>
              <a:rect l="l" t="t" r="r" b="b"/>
              <a:pathLst>
                <a:path w="13630" h="5865" extrusionOk="0">
                  <a:moveTo>
                    <a:pt x="6408" y="0"/>
                  </a:moveTo>
                  <a:cubicBezTo>
                    <a:pt x="6408" y="0"/>
                    <a:pt x="2528" y="159"/>
                    <a:pt x="459" y="3741"/>
                  </a:cubicBezTo>
                  <a:cubicBezTo>
                    <a:pt x="459" y="3741"/>
                    <a:pt x="0" y="4446"/>
                    <a:pt x="992" y="4446"/>
                  </a:cubicBezTo>
                  <a:cubicBezTo>
                    <a:pt x="1054" y="4446"/>
                    <a:pt x="1121" y="4443"/>
                    <a:pt x="1195" y="4437"/>
                  </a:cubicBezTo>
                  <a:cubicBezTo>
                    <a:pt x="2105" y="4366"/>
                    <a:pt x="2863" y="3654"/>
                    <a:pt x="3876" y="3654"/>
                  </a:cubicBezTo>
                  <a:cubicBezTo>
                    <a:pt x="4279" y="3654"/>
                    <a:pt x="4723" y="3767"/>
                    <a:pt x="5234" y="4079"/>
                  </a:cubicBezTo>
                  <a:cubicBezTo>
                    <a:pt x="6417" y="4802"/>
                    <a:pt x="6818" y="5204"/>
                    <a:pt x="7436" y="5204"/>
                  </a:cubicBezTo>
                  <a:cubicBezTo>
                    <a:pt x="7754" y="5204"/>
                    <a:pt x="8129" y="5098"/>
                    <a:pt x="8696" y="4875"/>
                  </a:cubicBezTo>
                  <a:cubicBezTo>
                    <a:pt x="9183" y="4673"/>
                    <a:pt x="9560" y="4592"/>
                    <a:pt x="9872" y="4592"/>
                  </a:cubicBezTo>
                  <a:cubicBezTo>
                    <a:pt x="10607" y="4592"/>
                    <a:pt x="10986" y="5041"/>
                    <a:pt x="11601" y="5432"/>
                  </a:cubicBezTo>
                  <a:cubicBezTo>
                    <a:pt x="12038" y="5720"/>
                    <a:pt x="12406" y="5865"/>
                    <a:pt x="12697" y="5865"/>
                  </a:cubicBezTo>
                  <a:cubicBezTo>
                    <a:pt x="12988" y="5865"/>
                    <a:pt x="13202" y="5720"/>
                    <a:pt x="13332" y="5432"/>
                  </a:cubicBezTo>
                  <a:cubicBezTo>
                    <a:pt x="13630" y="4875"/>
                    <a:pt x="11541" y="140"/>
                    <a:pt x="6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6" name="Google Shape;2646;p17"/>
            <p:cNvSpPr/>
            <p:nvPr/>
          </p:nvSpPr>
          <p:spPr>
            <a:xfrm>
              <a:off x="5865275" y="4568325"/>
              <a:ext cx="82100" cy="36825"/>
            </a:xfrm>
            <a:custGeom>
              <a:avLst/>
              <a:gdLst/>
              <a:ahLst/>
              <a:cxnLst/>
              <a:rect l="l" t="t" r="r" b="b"/>
              <a:pathLst>
                <a:path w="3284" h="1473" extrusionOk="0">
                  <a:moveTo>
                    <a:pt x="0" y="0"/>
                  </a:moveTo>
                  <a:cubicBezTo>
                    <a:pt x="0" y="0"/>
                    <a:pt x="100" y="219"/>
                    <a:pt x="358" y="557"/>
                  </a:cubicBezTo>
                  <a:cubicBezTo>
                    <a:pt x="617" y="816"/>
                    <a:pt x="995" y="1194"/>
                    <a:pt x="1512" y="1373"/>
                  </a:cubicBezTo>
                  <a:cubicBezTo>
                    <a:pt x="1632" y="1452"/>
                    <a:pt x="1791" y="1452"/>
                    <a:pt x="1910" y="1472"/>
                  </a:cubicBezTo>
                  <a:cubicBezTo>
                    <a:pt x="2030" y="1472"/>
                    <a:pt x="2189" y="1472"/>
                    <a:pt x="2308" y="1452"/>
                  </a:cubicBezTo>
                  <a:cubicBezTo>
                    <a:pt x="2428" y="1413"/>
                    <a:pt x="2547" y="1393"/>
                    <a:pt x="2647" y="1313"/>
                  </a:cubicBezTo>
                  <a:cubicBezTo>
                    <a:pt x="2786" y="1273"/>
                    <a:pt x="2845" y="1194"/>
                    <a:pt x="2925" y="1114"/>
                  </a:cubicBezTo>
                  <a:cubicBezTo>
                    <a:pt x="3005" y="1055"/>
                    <a:pt x="3044" y="995"/>
                    <a:pt x="3104" y="915"/>
                  </a:cubicBezTo>
                  <a:cubicBezTo>
                    <a:pt x="3144" y="856"/>
                    <a:pt x="3184" y="796"/>
                    <a:pt x="3204" y="756"/>
                  </a:cubicBezTo>
                  <a:lnTo>
                    <a:pt x="3283" y="597"/>
                  </a:lnTo>
                  <a:lnTo>
                    <a:pt x="3283" y="597"/>
                  </a:lnTo>
                  <a:cubicBezTo>
                    <a:pt x="3283" y="597"/>
                    <a:pt x="3223" y="617"/>
                    <a:pt x="3124" y="696"/>
                  </a:cubicBezTo>
                  <a:cubicBezTo>
                    <a:pt x="3084" y="716"/>
                    <a:pt x="3025" y="776"/>
                    <a:pt x="2985" y="816"/>
                  </a:cubicBezTo>
                  <a:cubicBezTo>
                    <a:pt x="2925" y="875"/>
                    <a:pt x="2845" y="895"/>
                    <a:pt x="2786" y="955"/>
                  </a:cubicBezTo>
                  <a:cubicBezTo>
                    <a:pt x="2706" y="995"/>
                    <a:pt x="2627" y="1015"/>
                    <a:pt x="2527" y="1035"/>
                  </a:cubicBezTo>
                  <a:cubicBezTo>
                    <a:pt x="2448" y="1074"/>
                    <a:pt x="2348" y="1074"/>
                    <a:pt x="2249" y="1094"/>
                  </a:cubicBezTo>
                  <a:cubicBezTo>
                    <a:pt x="2215" y="1101"/>
                    <a:pt x="2182" y="1103"/>
                    <a:pt x="2149" y="1103"/>
                  </a:cubicBezTo>
                  <a:cubicBezTo>
                    <a:pt x="2083" y="1103"/>
                    <a:pt x="2016" y="1094"/>
                    <a:pt x="1950" y="1094"/>
                  </a:cubicBezTo>
                  <a:cubicBezTo>
                    <a:pt x="1851" y="1074"/>
                    <a:pt x="1731" y="1074"/>
                    <a:pt x="1632" y="1015"/>
                  </a:cubicBezTo>
                  <a:cubicBezTo>
                    <a:pt x="1413" y="955"/>
                    <a:pt x="1214" y="816"/>
                    <a:pt x="1015" y="716"/>
                  </a:cubicBezTo>
                  <a:cubicBezTo>
                    <a:pt x="816" y="597"/>
                    <a:pt x="637" y="478"/>
                    <a:pt x="498" y="37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7" name="Google Shape;2647;p17"/>
            <p:cNvSpPr/>
            <p:nvPr/>
          </p:nvSpPr>
          <p:spPr>
            <a:xfrm>
              <a:off x="5995600" y="4584725"/>
              <a:ext cx="59200" cy="40550"/>
            </a:xfrm>
            <a:custGeom>
              <a:avLst/>
              <a:gdLst/>
              <a:ahLst/>
              <a:cxnLst/>
              <a:rect l="l" t="t" r="r" b="b"/>
              <a:pathLst>
                <a:path w="2368" h="1622" extrusionOk="0">
                  <a:moveTo>
                    <a:pt x="0" y="1"/>
                  </a:moveTo>
                  <a:cubicBezTo>
                    <a:pt x="0" y="1"/>
                    <a:pt x="100" y="220"/>
                    <a:pt x="299" y="558"/>
                  </a:cubicBezTo>
                  <a:cubicBezTo>
                    <a:pt x="498" y="856"/>
                    <a:pt x="816" y="1254"/>
                    <a:pt x="1194" y="1493"/>
                  </a:cubicBezTo>
                  <a:cubicBezTo>
                    <a:pt x="1293" y="1533"/>
                    <a:pt x="1393" y="1552"/>
                    <a:pt x="1492" y="1612"/>
                  </a:cubicBezTo>
                  <a:cubicBezTo>
                    <a:pt x="1559" y="1612"/>
                    <a:pt x="1625" y="1621"/>
                    <a:pt x="1685" y="1621"/>
                  </a:cubicBezTo>
                  <a:cubicBezTo>
                    <a:pt x="1716" y="1621"/>
                    <a:pt x="1744" y="1619"/>
                    <a:pt x="1771" y="1612"/>
                  </a:cubicBezTo>
                  <a:cubicBezTo>
                    <a:pt x="1831" y="1592"/>
                    <a:pt x="1910" y="1552"/>
                    <a:pt x="1990" y="1513"/>
                  </a:cubicBezTo>
                  <a:cubicBezTo>
                    <a:pt x="2069" y="1453"/>
                    <a:pt x="2109" y="1413"/>
                    <a:pt x="2169" y="1334"/>
                  </a:cubicBezTo>
                  <a:cubicBezTo>
                    <a:pt x="2189" y="1294"/>
                    <a:pt x="2229" y="1214"/>
                    <a:pt x="2268" y="1155"/>
                  </a:cubicBezTo>
                  <a:cubicBezTo>
                    <a:pt x="2288" y="1115"/>
                    <a:pt x="2288" y="1055"/>
                    <a:pt x="2308" y="1015"/>
                  </a:cubicBezTo>
                  <a:cubicBezTo>
                    <a:pt x="2368" y="916"/>
                    <a:pt x="2368" y="856"/>
                    <a:pt x="2368" y="856"/>
                  </a:cubicBezTo>
                  <a:lnTo>
                    <a:pt x="2368" y="856"/>
                  </a:lnTo>
                  <a:cubicBezTo>
                    <a:pt x="2368" y="856"/>
                    <a:pt x="2348" y="916"/>
                    <a:pt x="2288" y="956"/>
                  </a:cubicBezTo>
                  <a:cubicBezTo>
                    <a:pt x="2268" y="995"/>
                    <a:pt x="2209" y="1015"/>
                    <a:pt x="2189" y="1055"/>
                  </a:cubicBezTo>
                  <a:cubicBezTo>
                    <a:pt x="2169" y="1095"/>
                    <a:pt x="2109" y="1115"/>
                    <a:pt x="2069" y="1155"/>
                  </a:cubicBezTo>
                  <a:cubicBezTo>
                    <a:pt x="2010" y="1194"/>
                    <a:pt x="1950" y="1214"/>
                    <a:pt x="1890" y="1234"/>
                  </a:cubicBezTo>
                  <a:cubicBezTo>
                    <a:pt x="1850" y="1254"/>
                    <a:pt x="1771" y="1254"/>
                    <a:pt x="1691" y="1254"/>
                  </a:cubicBezTo>
                  <a:cubicBezTo>
                    <a:pt x="1671" y="1264"/>
                    <a:pt x="1653" y="1268"/>
                    <a:pt x="1635" y="1268"/>
                  </a:cubicBezTo>
                  <a:cubicBezTo>
                    <a:pt x="1581" y="1268"/>
                    <a:pt x="1532" y="1234"/>
                    <a:pt x="1472" y="1234"/>
                  </a:cubicBezTo>
                  <a:cubicBezTo>
                    <a:pt x="1393" y="1194"/>
                    <a:pt x="1313" y="1155"/>
                    <a:pt x="1254" y="1115"/>
                  </a:cubicBezTo>
                  <a:cubicBezTo>
                    <a:pt x="1094" y="1015"/>
                    <a:pt x="955" y="896"/>
                    <a:pt x="796" y="757"/>
                  </a:cubicBezTo>
                  <a:cubicBezTo>
                    <a:pt x="657" y="637"/>
                    <a:pt x="517" y="518"/>
                    <a:pt x="398" y="39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8" name="Google Shape;2648;p17"/>
            <p:cNvSpPr/>
            <p:nvPr/>
          </p:nvSpPr>
          <p:spPr>
            <a:xfrm>
              <a:off x="5752350" y="4562850"/>
              <a:ext cx="61700" cy="27600"/>
            </a:xfrm>
            <a:custGeom>
              <a:avLst/>
              <a:gdLst/>
              <a:ahLst/>
              <a:cxnLst/>
              <a:rect l="l" t="t" r="r" b="b"/>
              <a:pathLst>
                <a:path w="2468" h="1104" extrusionOk="0">
                  <a:moveTo>
                    <a:pt x="2468" y="0"/>
                  </a:moveTo>
                  <a:lnTo>
                    <a:pt x="2468" y="0"/>
                  </a:lnTo>
                  <a:cubicBezTo>
                    <a:pt x="2468" y="0"/>
                    <a:pt x="2289" y="100"/>
                    <a:pt x="2030" y="279"/>
                  </a:cubicBezTo>
                  <a:cubicBezTo>
                    <a:pt x="1891" y="338"/>
                    <a:pt x="1732" y="438"/>
                    <a:pt x="1573" y="517"/>
                  </a:cubicBezTo>
                  <a:cubicBezTo>
                    <a:pt x="1394" y="597"/>
                    <a:pt x="1234" y="697"/>
                    <a:pt x="1055" y="736"/>
                  </a:cubicBezTo>
                  <a:cubicBezTo>
                    <a:pt x="956" y="796"/>
                    <a:pt x="876" y="796"/>
                    <a:pt x="797" y="816"/>
                  </a:cubicBezTo>
                  <a:cubicBezTo>
                    <a:pt x="737" y="816"/>
                    <a:pt x="657" y="836"/>
                    <a:pt x="578" y="836"/>
                  </a:cubicBezTo>
                  <a:cubicBezTo>
                    <a:pt x="498" y="836"/>
                    <a:pt x="458" y="836"/>
                    <a:pt x="399" y="816"/>
                  </a:cubicBezTo>
                  <a:cubicBezTo>
                    <a:pt x="359" y="796"/>
                    <a:pt x="299" y="796"/>
                    <a:pt x="260" y="736"/>
                  </a:cubicBezTo>
                  <a:cubicBezTo>
                    <a:pt x="240" y="716"/>
                    <a:pt x="180" y="697"/>
                    <a:pt x="160" y="677"/>
                  </a:cubicBezTo>
                  <a:lnTo>
                    <a:pt x="80" y="597"/>
                  </a:lnTo>
                  <a:lnTo>
                    <a:pt x="1" y="517"/>
                  </a:lnTo>
                  <a:lnTo>
                    <a:pt x="1" y="617"/>
                  </a:lnTo>
                  <a:cubicBezTo>
                    <a:pt x="1" y="637"/>
                    <a:pt x="1" y="697"/>
                    <a:pt x="41" y="736"/>
                  </a:cubicBezTo>
                  <a:cubicBezTo>
                    <a:pt x="41" y="796"/>
                    <a:pt x="80" y="816"/>
                    <a:pt x="100" y="895"/>
                  </a:cubicBezTo>
                  <a:cubicBezTo>
                    <a:pt x="140" y="935"/>
                    <a:pt x="180" y="995"/>
                    <a:pt x="240" y="1015"/>
                  </a:cubicBezTo>
                  <a:cubicBezTo>
                    <a:pt x="279" y="1075"/>
                    <a:pt x="359" y="1094"/>
                    <a:pt x="439" y="1094"/>
                  </a:cubicBezTo>
                  <a:cubicBezTo>
                    <a:pt x="458" y="1101"/>
                    <a:pt x="483" y="1103"/>
                    <a:pt x="510" y="1103"/>
                  </a:cubicBezTo>
                  <a:cubicBezTo>
                    <a:pt x="565" y="1103"/>
                    <a:pt x="631" y="1094"/>
                    <a:pt x="697" y="1094"/>
                  </a:cubicBezTo>
                  <a:cubicBezTo>
                    <a:pt x="797" y="1075"/>
                    <a:pt x="896" y="1075"/>
                    <a:pt x="996" y="1015"/>
                  </a:cubicBezTo>
                  <a:cubicBezTo>
                    <a:pt x="1433" y="876"/>
                    <a:pt x="1792" y="617"/>
                    <a:pt x="2050" y="398"/>
                  </a:cubicBezTo>
                  <a:cubicBezTo>
                    <a:pt x="2329" y="179"/>
                    <a:pt x="2468" y="0"/>
                    <a:pt x="24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649" name="Google Shape;2649;p17"/>
          <p:cNvGrpSpPr/>
          <p:nvPr/>
        </p:nvGrpSpPr>
        <p:grpSpPr>
          <a:xfrm>
            <a:off x="11317406" y="5299903"/>
            <a:ext cx="468234" cy="1051361"/>
            <a:chOff x="5401200" y="3737150"/>
            <a:chExt cx="190525" cy="427800"/>
          </a:xfrm>
        </p:grpSpPr>
        <p:sp>
          <p:nvSpPr>
            <p:cNvPr id="2650" name="Google Shape;2650;p17"/>
            <p:cNvSpPr/>
            <p:nvPr/>
          </p:nvSpPr>
          <p:spPr>
            <a:xfrm>
              <a:off x="5401200" y="3744600"/>
              <a:ext cx="190525" cy="298975"/>
            </a:xfrm>
            <a:custGeom>
              <a:avLst/>
              <a:gdLst/>
              <a:ahLst/>
              <a:cxnLst/>
              <a:rect l="l" t="t" r="r" b="b"/>
              <a:pathLst>
                <a:path w="7621" h="11959" extrusionOk="0">
                  <a:moveTo>
                    <a:pt x="3800" y="1"/>
                  </a:moveTo>
                  <a:cubicBezTo>
                    <a:pt x="1711" y="1"/>
                    <a:pt x="0" y="2667"/>
                    <a:pt x="0" y="5970"/>
                  </a:cubicBezTo>
                  <a:cubicBezTo>
                    <a:pt x="0" y="9273"/>
                    <a:pt x="1691" y="11959"/>
                    <a:pt x="3800" y="11959"/>
                  </a:cubicBezTo>
                  <a:cubicBezTo>
                    <a:pt x="5889" y="11959"/>
                    <a:pt x="7620" y="9273"/>
                    <a:pt x="7620" y="5970"/>
                  </a:cubicBezTo>
                  <a:cubicBezTo>
                    <a:pt x="7620" y="2667"/>
                    <a:pt x="5889" y="1"/>
                    <a:pt x="3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1" name="Google Shape;2651;p17"/>
            <p:cNvSpPr/>
            <p:nvPr/>
          </p:nvSpPr>
          <p:spPr>
            <a:xfrm>
              <a:off x="5448950" y="3893825"/>
              <a:ext cx="96025" cy="271125"/>
            </a:xfrm>
            <a:custGeom>
              <a:avLst/>
              <a:gdLst/>
              <a:ahLst/>
              <a:cxnLst/>
              <a:rect l="l" t="t" r="r" b="b"/>
              <a:pathLst>
                <a:path w="3841" h="10845" extrusionOk="0">
                  <a:moveTo>
                    <a:pt x="1870" y="1"/>
                  </a:moveTo>
                  <a:lnTo>
                    <a:pt x="1691" y="1692"/>
                  </a:lnTo>
                  <a:lnTo>
                    <a:pt x="139" y="518"/>
                  </a:lnTo>
                  <a:lnTo>
                    <a:pt x="0" y="637"/>
                  </a:lnTo>
                  <a:lnTo>
                    <a:pt x="677" y="1334"/>
                  </a:lnTo>
                  <a:lnTo>
                    <a:pt x="60" y="1772"/>
                  </a:lnTo>
                  <a:lnTo>
                    <a:pt x="139" y="1891"/>
                  </a:lnTo>
                  <a:lnTo>
                    <a:pt x="1035" y="1712"/>
                  </a:lnTo>
                  <a:lnTo>
                    <a:pt x="1691" y="2388"/>
                  </a:lnTo>
                  <a:lnTo>
                    <a:pt x="1691" y="10844"/>
                  </a:lnTo>
                  <a:lnTo>
                    <a:pt x="2189" y="10844"/>
                  </a:lnTo>
                  <a:lnTo>
                    <a:pt x="2189" y="3781"/>
                  </a:lnTo>
                  <a:lnTo>
                    <a:pt x="3840" y="916"/>
                  </a:lnTo>
                  <a:lnTo>
                    <a:pt x="3681" y="797"/>
                  </a:lnTo>
                  <a:lnTo>
                    <a:pt x="2189" y="2906"/>
                  </a:lnTo>
                  <a:lnTo>
                    <a:pt x="20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2" name="Google Shape;2652;p17"/>
            <p:cNvSpPr/>
            <p:nvPr/>
          </p:nvSpPr>
          <p:spPr>
            <a:xfrm>
              <a:off x="5409525" y="3737150"/>
              <a:ext cx="181200" cy="106225"/>
            </a:xfrm>
            <a:custGeom>
              <a:avLst/>
              <a:gdLst/>
              <a:ahLst/>
              <a:cxnLst/>
              <a:rect l="l" t="t" r="r" b="b"/>
              <a:pathLst>
                <a:path w="7248" h="4249" extrusionOk="0">
                  <a:moveTo>
                    <a:pt x="3408" y="0"/>
                  </a:moveTo>
                  <a:cubicBezTo>
                    <a:pt x="3408" y="0"/>
                    <a:pt x="1338" y="120"/>
                    <a:pt x="244" y="2706"/>
                  </a:cubicBezTo>
                  <a:cubicBezTo>
                    <a:pt x="244" y="2706"/>
                    <a:pt x="0" y="3211"/>
                    <a:pt x="523" y="3211"/>
                  </a:cubicBezTo>
                  <a:cubicBezTo>
                    <a:pt x="559" y="3211"/>
                    <a:pt x="598" y="3209"/>
                    <a:pt x="642" y="3204"/>
                  </a:cubicBezTo>
                  <a:cubicBezTo>
                    <a:pt x="1127" y="3147"/>
                    <a:pt x="1531" y="2618"/>
                    <a:pt x="2065" y="2618"/>
                  </a:cubicBezTo>
                  <a:cubicBezTo>
                    <a:pt x="2276" y="2618"/>
                    <a:pt x="2507" y="2700"/>
                    <a:pt x="2771" y="2925"/>
                  </a:cubicBezTo>
                  <a:cubicBezTo>
                    <a:pt x="3401" y="3451"/>
                    <a:pt x="3616" y="3751"/>
                    <a:pt x="3946" y="3751"/>
                  </a:cubicBezTo>
                  <a:cubicBezTo>
                    <a:pt x="4116" y="3751"/>
                    <a:pt x="4317" y="3671"/>
                    <a:pt x="4621" y="3502"/>
                  </a:cubicBezTo>
                  <a:cubicBezTo>
                    <a:pt x="4881" y="3360"/>
                    <a:pt x="5083" y="3303"/>
                    <a:pt x="5250" y="3303"/>
                  </a:cubicBezTo>
                  <a:cubicBezTo>
                    <a:pt x="5646" y="3303"/>
                    <a:pt x="5845" y="3626"/>
                    <a:pt x="6153" y="3920"/>
                  </a:cubicBezTo>
                  <a:cubicBezTo>
                    <a:pt x="6392" y="4139"/>
                    <a:pt x="6586" y="4248"/>
                    <a:pt x="6740" y="4248"/>
                  </a:cubicBezTo>
                  <a:cubicBezTo>
                    <a:pt x="6894" y="4248"/>
                    <a:pt x="7009" y="4139"/>
                    <a:pt x="7088" y="3920"/>
                  </a:cubicBezTo>
                  <a:cubicBezTo>
                    <a:pt x="7248" y="3522"/>
                    <a:pt x="6133" y="100"/>
                    <a:pt x="34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3" name="Google Shape;2653;p17"/>
            <p:cNvSpPr/>
            <p:nvPr/>
          </p:nvSpPr>
          <p:spPr>
            <a:xfrm>
              <a:off x="5482775" y="3789875"/>
              <a:ext cx="43300" cy="26375"/>
            </a:xfrm>
            <a:custGeom>
              <a:avLst/>
              <a:gdLst/>
              <a:ahLst/>
              <a:cxnLst/>
              <a:rect l="l" t="t" r="r" b="b"/>
              <a:pathLst>
                <a:path w="1732" h="1055" extrusionOk="0">
                  <a:moveTo>
                    <a:pt x="0" y="0"/>
                  </a:moveTo>
                  <a:cubicBezTo>
                    <a:pt x="0" y="1"/>
                    <a:pt x="40" y="180"/>
                    <a:pt x="119" y="378"/>
                  </a:cubicBezTo>
                  <a:cubicBezTo>
                    <a:pt x="279" y="577"/>
                    <a:pt x="478" y="856"/>
                    <a:pt x="736" y="975"/>
                  </a:cubicBezTo>
                  <a:cubicBezTo>
                    <a:pt x="816" y="1015"/>
                    <a:pt x="895" y="1015"/>
                    <a:pt x="975" y="1055"/>
                  </a:cubicBezTo>
                  <a:cubicBezTo>
                    <a:pt x="1035" y="1055"/>
                    <a:pt x="1114" y="1055"/>
                    <a:pt x="1194" y="1015"/>
                  </a:cubicBezTo>
                  <a:cubicBezTo>
                    <a:pt x="1254" y="995"/>
                    <a:pt x="1333" y="975"/>
                    <a:pt x="1393" y="916"/>
                  </a:cubicBezTo>
                  <a:cubicBezTo>
                    <a:pt x="1472" y="876"/>
                    <a:pt x="1512" y="816"/>
                    <a:pt x="1532" y="776"/>
                  </a:cubicBezTo>
                  <a:cubicBezTo>
                    <a:pt x="1592" y="717"/>
                    <a:pt x="1612" y="677"/>
                    <a:pt x="1632" y="617"/>
                  </a:cubicBezTo>
                  <a:cubicBezTo>
                    <a:pt x="1671" y="577"/>
                    <a:pt x="1671" y="518"/>
                    <a:pt x="1691" y="498"/>
                  </a:cubicBezTo>
                  <a:cubicBezTo>
                    <a:pt x="1711" y="418"/>
                    <a:pt x="1731" y="379"/>
                    <a:pt x="1731" y="378"/>
                  </a:cubicBezTo>
                  <a:lnTo>
                    <a:pt x="1731" y="378"/>
                  </a:lnTo>
                  <a:lnTo>
                    <a:pt x="1671" y="458"/>
                  </a:lnTo>
                  <a:cubicBezTo>
                    <a:pt x="1632" y="478"/>
                    <a:pt x="1612" y="518"/>
                    <a:pt x="1592" y="558"/>
                  </a:cubicBezTo>
                  <a:cubicBezTo>
                    <a:pt x="1572" y="597"/>
                    <a:pt x="1532" y="617"/>
                    <a:pt x="1492" y="657"/>
                  </a:cubicBezTo>
                  <a:cubicBezTo>
                    <a:pt x="1472" y="677"/>
                    <a:pt x="1413" y="697"/>
                    <a:pt x="1373" y="717"/>
                  </a:cubicBezTo>
                  <a:cubicBezTo>
                    <a:pt x="1313" y="757"/>
                    <a:pt x="1273" y="776"/>
                    <a:pt x="1214" y="776"/>
                  </a:cubicBezTo>
                  <a:cubicBezTo>
                    <a:pt x="1187" y="783"/>
                    <a:pt x="1165" y="785"/>
                    <a:pt x="1145" y="785"/>
                  </a:cubicBezTo>
                  <a:cubicBezTo>
                    <a:pt x="1105" y="785"/>
                    <a:pt x="1075" y="776"/>
                    <a:pt x="1035" y="776"/>
                  </a:cubicBezTo>
                  <a:cubicBezTo>
                    <a:pt x="995" y="776"/>
                    <a:pt x="915" y="757"/>
                    <a:pt x="876" y="717"/>
                  </a:cubicBezTo>
                  <a:cubicBezTo>
                    <a:pt x="736" y="697"/>
                    <a:pt x="637" y="597"/>
                    <a:pt x="537" y="518"/>
                  </a:cubicBezTo>
                  <a:cubicBezTo>
                    <a:pt x="438" y="418"/>
                    <a:pt x="338" y="359"/>
                    <a:pt x="279" y="2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4" name="Google Shape;2654;p17"/>
            <p:cNvSpPr/>
            <p:nvPr/>
          </p:nvSpPr>
          <p:spPr>
            <a:xfrm>
              <a:off x="5552400" y="3801800"/>
              <a:ext cx="31850" cy="29600"/>
            </a:xfrm>
            <a:custGeom>
              <a:avLst/>
              <a:gdLst/>
              <a:ahLst/>
              <a:cxnLst/>
              <a:rect l="l" t="t" r="r" b="b"/>
              <a:pathLst>
                <a:path w="1274" h="1184" extrusionOk="0">
                  <a:moveTo>
                    <a:pt x="1" y="1"/>
                  </a:moveTo>
                  <a:cubicBezTo>
                    <a:pt x="1" y="1"/>
                    <a:pt x="40" y="160"/>
                    <a:pt x="160" y="399"/>
                  </a:cubicBezTo>
                  <a:cubicBezTo>
                    <a:pt x="259" y="618"/>
                    <a:pt x="438" y="896"/>
                    <a:pt x="637" y="1075"/>
                  </a:cubicBezTo>
                  <a:cubicBezTo>
                    <a:pt x="697" y="1115"/>
                    <a:pt x="737" y="1135"/>
                    <a:pt x="796" y="1175"/>
                  </a:cubicBezTo>
                  <a:cubicBezTo>
                    <a:pt x="823" y="1175"/>
                    <a:pt x="858" y="1184"/>
                    <a:pt x="891" y="1184"/>
                  </a:cubicBezTo>
                  <a:cubicBezTo>
                    <a:pt x="907" y="1184"/>
                    <a:pt x="922" y="1181"/>
                    <a:pt x="936" y="1175"/>
                  </a:cubicBezTo>
                  <a:cubicBezTo>
                    <a:pt x="995" y="1135"/>
                    <a:pt x="1035" y="1135"/>
                    <a:pt x="1055" y="1095"/>
                  </a:cubicBezTo>
                  <a:cubicBezTo>
                    <a:pt x="1115" y="1036"/>
                    <a:pt x="1135" y="1016"/>
                    <a:pt x="1155" y="976"/>
                  </a:cubicBezTo>
                  <a:cubicBezTo>
                    <a:pt x="1194" y="916"/>
                    <a:pt x="1214" y="896"/>
                    <a:pt x="1214" y="837"/>
                  </a:cubicBezTo>
                  <a:cubicBezTo>
                    <a:pt x="1214" y="797"/>
                    <a:pt x="1234" y="737"/>
                    <a:pt x="1234" y="717"/>
                  </a:cubicBezTo>
                  <a:cubicBezTo>
                    <a:pt x="1274" y="677"/>
                    <a:pt x="1274" y="618"/>
                    <a:pt x="1274" y="618"/>
                  </a:cubicBezTo>
                  <a:lnTo>
                    <a:pt x="1274" y="618"/>
                  </a:lnTo>
                  <a:cubicBezTo>
                    <a:pt x="1274" y="618"/>
                    <a:pt x="1234" y="638"/>
                    <a:pt x="1214" y="697"/>
                  </a:cubicBezTo>
                  <a:cubicBezTo>
                    <a:pt x="1194" y="717"/>
                    <a:pt x="1194" y="737"/>
                    <a:pt x="1155" y="777"/>
                  </a:cubicBezTo>
                  <a:lnTo>
                    <a:pt x="1095" y="837"/>
                  </a:lnTo>
                  <a:cubicBezTo>
                    <a:pt x="1055" y="876"/>
                    <a:pt x="1015" y="876"/>
                    <a:pt x="995" y="896"/>
                  </a:cubicBezTo>
                  <a:cubicBezTo>
                    <a:pt x="956" y="916"/>
                    <a:pt x="916" y="916"/>
                    <a:pt x="896" y="916"/>
                  </a:cubicBezTo>
                  <a:cubicBezTo>
                    <a:pt x="836" y="916"/>
                    <a:pt x="816" y="896"/>
                    <a:pt x="777" y="896"/>
                  </a:cubicBezTo>
                  <a:cubicBezTo>
                    <a:pt x="717" y="876"/>
                    <a:pt x="697" y="876"/>
                    <a:pt x="637" y="817"/>
                  </a:cubicBezTo>
                  <a:cubicBezTo>
                    <a:pt x="538" y="777"/>
                    <a:pt x="458" y="638"/>
                    <a:pt x="399" y="578"/>
                  </a:cubicBezTo>
                  <a:cubicBezTo>
                    <a:pt x="319" y="478"/>
                    <a:pt x="239" y="379"/>
                    <a:pt x="200" y="299"/>
                  </a:cubicBezTo>
                  <a:cubicBezTo>
                    <a:pt x="80" y="12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5" name="Google Shape;2655;p17"/>
            <p:cNvSpPr/>
            <p:nvPr/>
          </p:nvSpPr>
          <p:spPr>
            <a:xfrm>
              <a:off x="5422575" y="3786400"/>
              <a:ext cx="32850" cy="19150"/>
            </a:xfrm>
            <a:custGeom>
              <a:avLst/>
              <a:gdLst/>
              <a:ahLst/>
              <a:cxnLst/>
              <a:rect l="l" t="t" r="r" b="b"/>
              <a:pathLst>
                <a:path w="1314" h="766" extrusionOk="0">
                  <a:moveTo>
                    <a:pt x="1314" y="0"/>
                  </a:moveTo>
                  <a:cubicBezTo>
                    <a:pt x="1314" y="0"/>
                    <a:pt x="1214" y="60"/>
                    <a:pt x="1055" y="199"/>
                  </a:cubicBezTo>
                  <a:cubicBezTo>
                    <a:pt x="995" y="239"/>
                    <a:pt x="916" y="319"/>
                    <a:pt x="816" y="358"/>
                  </a:cubicBezTo>
                  <a:cubicBezTo>
                    <a:pt x="717" y="418"/>
                    <a:pt x="637" y="498"/>
                    <a:pt x="538" y="517"/>
                  </a:cubicBezTo>
                  <a:cubicBezTo>
                    <a:pt x="498" y="537"/>
                    <a:pt x="438" y="537"/>
                    <a:pt x="418" y="557"/>
                  </a:cubicBezTo>
                  <a:cubicBezTo>
                    <a:pt x="379" y="557"/>
                    <a:pt x="357" y="575"/>
                    <a:pt x="334" y="575"/>
                  </a:cubicBezTo>
                  <a:cubicBezTo>
                    <a:pt x="323" y="575"/>
                    <a:pt x="312" y="571"/>
                    <a:pt x="299" y="557"/>
                  </a:cubicBezTo>
                  <a:cubicBezTo>
                    <a:pt x="259" y="557"/>
                    <a:pt x="220" y="557"/>
                    <a:pt x="200" y="537"/>
                  </a:cubicBezTo>
                  <a:cubicBezTo>
                    <a:pt x="160" y="517"/>
                    <a:pt x="140" y="517"/>
                    <a:pt x="120" y="498"/>
                  </a:cubicBezTo>
                  <a:lnTo>
                    <a:pt x="60" y="438"/>
                  </a:lnTo>
                  <a:cubicBezTo>
                    <a:pt x="40" y="418"/>
                    <a:pt x="40" y="378"/>
                    <a:pt x="21" y="378"/>
                  </a:cubicBezTo>
                  <a:cubicBezTo>
                    <a:pt x="1" y="358"/>
                    <a:pt x="1" y="338"/>
                    <a:pt x="1" y="338"/>
                  </a:cubicBezTo>
                  <a:lnTo>
                    <a:pt x="1" y="418"/>
                  </a:lnTo>
                  <a:lnTo>
                    <a:pt x="1" y="517"/>
                  </a:lnTo>
                  <a:cubicBezTo>
                    <a:pt x="1" y="537"/>
                    <a:pt x="21" y="577"/>
                    <a:pt x="21" y="617"/>
                  </a:cubicBezTo>
                  <a:cubicBezTo>
                    <a:pt x="40" y="657"/>
                    <a:pt x="60" y="677"/>
                    <a:pt x="100" y="716"/>
                  </a:cubicBezTo>
                  <a:cubicBezTo>
                    <a:pt x="120" y="736"/>
                    <a:pt x="160" y="756"/>
                    <a:pt x="180" y="756"/>
                  </a:cubicBezTo>
                  <a:cubicBezTo>
                    <a:pt x="200" y="763"/>
                    <a:pt x="217" y="765"/>
                    <a:pt x="234" y="765"/>
                  </a:cubicBezTo>
                  <a:cubicBezTo>
                    <a:pt x="268" y="765"/>
                    <a:pt x="299" y="756"/>
                    <a:pt x="339" y="756"/>
                  </a:cubicBezTo>
                  <a:cubicBezTo>
                    <a:pt x="399" y="736"/>
                    <a:pt x="438" y="736"/>
                    <a:pt x="518" y="716"/>
                  </a:cubicBezTo>
                  <a:cubicBezTo>
                    <a:pt x="737" y="617"/>
                    <a:pt x="936" y="418"/>
                    <a:pt x="1055" y="259"/>
                  </a:cubicBezTo>
                  <a:cubicBezTo>
                    <a:pt x="1234" y="120"/>
                    <a:pt x="1314" y="0"/>
                    <a:pt x="1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656" name="Google Shape;2656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64593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8" name="Google Shape;2658;p18"/>
          <p:cNvGrpSpPr/>
          <p:nvPr/>
        </p:nvGrpSpPr>
        <p:grpSpPr>
          <a:xfrm>
            <a:off x="-45" y="134"/>
            <a:ext cx="12192085" cy="2522763"/>
            <a:chOff x="1190200" y="503225"/>
            <a:chExt cx="5212075" cy="1819825"/>
          </a:xfrm>
        </p:grpSpPr>
        <p:sp>
          <p:nvSpPr>
            <p:cNvPr id="2659" name="Google Shape;2659;p18"/>
            <p:cNvSpPr/>
            <p:nvPr/>
          </p:nvSpPr>
          <p:spPr>
            <a:xfrm>
              <a:off x="1190200" y="503225"/>
              <a:ext cx="5212075" cy="838450"/>
            </a:xfrm>
            <a:custGeom>
              <a:avLst/>
              <a:gdLst/>
              <a:ahLst/>
              <a:cxnLst/>
              <a:rect l="l" t="t" r="r" b="b"/>
              <a:pathLst>
                <a:path w="208483" h="33538" extrusionOk="0">
                  <a:moveTo>
                    <a:pt x="92670" y="1"/>
                  </a:moveTo>
                  <a:cubicBezTo>
                    <a:pt x="76262" y="1"/>
                    <a:pt x="69239" y="6348"/>
                    <a:pt x="53805" y="9644"/>
                  </a:cubicBezTo>
                  <a:cubicBezTo>
                    <a:pt x="50910" y="10266"/>
                    <a:pt x="47630" y="10529"/>
                    <a:pt x="44151" y="10529"/>
                  </a:cubicBezTo>
                  <a:cubicBezTo>
                    <a:pt x="25060" y="10529"/>
                    <a:pt x="0" y="2605"/>
                    <a:pt x="0" y="2605"/>
                  </a:cubicBezTo>
                  <a:lnTo>
                    <a:pt x="0" y="14581"/>
                  </a:lnTo>
                  <a:cubicBezTo>
                    <a:pt x="14725" y="25374"/>
                    <a:pt x="32496" y="29268"/>
                    <a:pt x="46326" y="29268"/>
                  </a:cubicBezTo>
                  <a:cubicBezTo>
                    <a:pt x="50918" y="29268"/>
                    <a:pt x="55075" y="28839"/>
                    <a:pt x="58542" y="28090"/>
                  </a:cubicBezTo>
                  <a:cubicBezTo>
                    <a:pt x="65148" y="26668"/>
                    <a:pt x="71072" y="25583"/>
                    <a:pt x="78086" y="25583"/>
                  </a:cubicBezTo>
                  <a:cubicBezTo>
                    <a:pt x="85875" y="25583"/>
                    <a:pt x="95009" y="26922"/>
                    <a:pt x="107910" y="30626"/>
                  </a:cubicBezTo>
                  <a:cubicBezTo>
                    <a:pt x="114932" y="32663"/>
                    <a:pt x="122288" y="33537"/>
                    <a:pt x="129656" y="33537"/>
                  </a:cubicBezTo>
                  <a:cubicBezTo>
                    <a:pt x="147981" y="33537"/>
                    <a:pt x="166382" y="28129"/>
                    <a:pt x="179895" y="21752"/>
                  </a:cubicBezTo>
                  <a:cubicBezTo>
                    <a:pt x="186211" y="18784"/>
                    <a:pt x="191492" y="17794"/>
                    <a:pt x="195727" y="17794"/>
                  </a:cubicBezTo>
                  <a:cubicBezTo>
                    <a:pt x="204198" y="17794"/>
                    <a:pt x="208482" y="21752"/>
                    <a:pt x="208482" y="21752"/>
                  </a:cubicBezTo>
                  <a:lnTo>
                    <a:pt x="208482" y="7909"/>
                  </a:lnTo>
                  <a:cubicBezTo>
                    <a:pt x="208482" y="7909"/>
                    <a:pt x="202602" y="3095"/>
                    <a:pt x="188728" y="3095"/>
                  </a:cubicBezTo>
                  <a:cubicBezTo>
                    <a:pt x="183909" y="3095"/>
                    <a:pt x="178125" y="3676"/>
                    <a:pt x="171289" y="5241"/>
                  </a:cubicBezTo>
                  <a:cubicBezTo>
                    <a:pt x="163497" y="7034"/>
                    <a:pt x="156765" y="7736"/>
                    <a:pt x="150488" y="7736"/>
                  </a:cubicBezTo>
                  <a:cubicBezTo>
                    <a:pt x="135401" y="7736"/>
                    <a:pt x="122941" y="3680"/>
                    <a:pt x="104708" y="971"/>
                  </a:cubicBezTo>
                  <a:cubicBezTo>
                    <a:pt x="100146" y="293"/>
                    <a:pt x="96191" y="1"/>
                    <a:pt x="92670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60" name="Google Shape;2660;p18"/>
            <p:cNvSpPr/>
            <p:nvPr/>
          </p:nvSpPr>
          <p:spPr>
            <a:xfrm>
              <a:off x="1190200" y="1484650"/>
              <a:ext cx="5212075" cy="838400"/>
            </a:xfrm>
            <a:custGeom>
              <a:avLst/>
              <a:gdLst/>
              <a:ahLst/>
              <a:cxnLst/>
              <a:rect l="l" t="t" r="r" b="b"/>
              <a:pathLst>
                <a:path w="208483" h="33536" extrusionOk="0">
                  <a:moveTo>
                    <a:pt x="78912" y="1"/>
                  </a:moveTo>
                  <a:cubicBezTo>
                    <a:pt x="60551" y="1"/>
                    <a:pt x="42119" y="5398"/>
                    <a:pt x="28587" y="11783"/>
                  </a:cubicBezTo>
                  <a:cubicBezTo>
                    <a:pt x="22271" y="14752"/>
                    <a:pt x="16990" y="15742"/>
                    <a:pt x="12755" y="15742"/>
                  </a:cubicBezTo>
                  <a:cubicBezTo>
                    <a:pt x="4285" y="15742"/>
                    <a:pt x="0" y="11783"/>
                    <a:pt x="0" y="11783"/>
                  </a:cubicBezTo>
                  <a:lnTo>
                    <a:pt x="0" y="25626"/>
                  </a:lnTo>
                  <a:cubicBezTo>
                    <a:pt x="0" y="25626"/>
                    <a:pt x="5885" y="30427"/>
                    <a:pt x="19773" y="30427"/>
                  </a:cubicBezTo>
                  <a:cubicBezTo>
                    <a:pt x="24588" y="30427"/>
                    <a:pt x="30365" y="29849"/>
                    <a:pt x="37193" y="28295"/>
                  </a:cubicBezTo>
                  <a:cubicBezTo>
                    <a:pt x="44980" y="26512"/>
                    <a:pt x="51712" y="25814"/>
                    <a:pt x="57989" y="25814"/>
                  </a:cubicBezTo>
                  <a:cubicBezTo>
                    <a:pt x="73089" y="25814"/>
                    <a:pt x="85561" y="29855"/>
                    <a:pt x="103774" y="32565"/>
                  </a:cubicBezTo>
                  <a:cubicBezTo>
                    <a:pt x="108337" y="33243"/>
                    <a:pt x="112291" y="33535"/>
                    <a:pt x="115813" y="33535"/>
                  </a:cubicBezTo>
                  <a:cubicBezTo>
                    <a:pt x="132221" y="33535"/>
                    <a:pt x="139249" y="27187"/>
                    <a:pt x="154710" y="23892"/>
                  </a:cubicBezTo>
                  <a:cubicBezTo>
                    <a:pt x="157580" y="23279"/>
                    <a:pt x="160831" y="23020"/>
                    <a:pt x="164279" y="23020"/>
                  </a:cubicBezTo>
                  <a:cubicBezTo>
                    <a:pt x="183359" y="23020"/>
                    <a:pt x="208482" y="30964"/>
                    <a:pt x="208482" y="30964"/>
                  </a:cubicBezTo>
                  <a:lnTo>
                    <a:pt x="208482" y="18955"/>
                  </a:lnTo>
                  <a:cubicBezTo>
                    <a:pt x="193767" y="8176"/>
                    <a:pt x="175981" y="4272"/>
                    <a:pt x="162147" y="4272"/>
                  </a:cubicBezTo>
                  <a:cubicBezTo>
                    <a:pt x="157573" y="4272"/>
                    <a:pt x="153430" y="4699"/>
                    <a:pt x="149974" y="5445"/>
                  </a:cubicBezTo>
                  <a:cubicBezTo>
                    <a:pt x="143394" y="6865"/>
                    <a:pt x="137479" y="7949"/>
                    <a:pt x="130477" y="7949"/>
                  </a:cubicBezTo>
                  <a:cubicBezTo>
                    <a:pt x="122676" y="7949"/>
                    <a:pt x="113526" y="6604"/>
                    <a:pt x="100605" y="2877"/>
                  </a:cubicBezTo>
                  <a:cubicBezTo>
                    <a:pt x="93598" y="865"/>
                    <a:pt x="86261" y="1"/>
                    <a:pt x="78912" y="1"/>
                  </a:cubicBezTo>
                  <a:close/>
                </a:path>
              </a:pathLst>
            </a:custGeom>
            <a:solidFill>
              <a:srgbClr val="C5C5FC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661" name="Google Shape;2661;p18"/>
          <p:cNvGrpSpPr/>
          <p:nvPr/>
        </p:nvGrpSpPr>
        <p:grpSpPr>
          <a:xfrm>
            <a:off x="-42" y="50"/>
            <a:ext cx="12192093" cy="6012111"/>
            <a:chOff x="-32" y="36"/>
            <a:chExt cx="9144070" cy="4509083"/>
          </a:xfrm>
        </p:grpSpPr>
        <p:sp>
          <p:nvSpPr>
            <p:cNvPr id="2662" name="Google Shape;2662;p18"/>
            <p:cNvSpPr/>
            <p:nvPr/>
          </p:nvSpPr>
          <p:spPr>
            <a:xfrm>
              <a:off x="361637" y="4113668"/>
              <a:ext cx="104325" cy="92909"/>
            </a:xfrm>
            <a:custGeom>
              <a:avLst/>
              <a:gdLst/>
              <a:ahLst/>
              <a:cxnLst/>
              <a:rect l="l" t="t" r="r" b="b"/>
              <a:pathLst>
                <a:path w="2369" h="2110" extrusionOk="0">
                  <a:moveTo>
                    <a:pt x="1329" y="0"/>
                  </a:moveTo>
                  <a:cubicBezTo>
                    <a:pt x="1053" y="0"/>
                    <a:pt x="768" y="69"/>
                    <a:pt x="577" y="186"/>
                  </a:cubicBezTo>
                  <a:cubicBezTo>
                    <a:pt x="160" y="425"/>
                    <a:pt x="0" y="982"/>
                    <a:pt x="259" y="1400"/>
                  </a:cubicBezTo>
                  <a:cubicBezTo>
                    <a:pt x="451" y="1736"/>
                    <a:pt x="951" y="2110"/>
                    <a:pt x="1367" y="2110"/>
                  </a:cubicBezTo>
                  <a:cubicBezTo>
                    <a:pt x="1469" y="2110"/>
                    <a:pt x="1566" y="2088"/>
                    <a:pt x="1652" y="2037"/>
                  </a:cubicBezTo>
                  <a:cubicBezTo>
                    <a:pt x="2070" y="1798"/>
                    <a:pt x="2368" y="743"/>
                    <a:pt x="2109" y="326"/>
                  </a:cubicBezTo>
                  <a:cubicBezTo>
                    <a:pt x="1979" y="98"/>
                    <a:pt x="1660" y="0"/>
                    <a:pt x="13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2663" name="Google Shape;2663;p18"/>
            <p:cNvGrpSpPr/>
            <p:nvPr/>
          </p:nvGrpSpPr>
          <p:grpSpPr>
            <a:xfrm flipH="1">
              <a:off x="1247201" y="36"/>
              <a:ext cx="7896837" cy="4509083"/>
              <a:chOff x="1533850" y="565700"/>
              <a:chExt cx="4483019" cy="2560088"/>
            </a:xfrm>
          </p:grpSpPr>
          <p:sp>
            <p:nvSpPr>
              <p:cNvPr id="2664" name="Google Shape;2664;p18"/>
              <p:cNvSpPr/>
              <p:nvPr/>
            </p:nvSpPr>
            <p:spPr>
              <a:xfrm>
                <a:off x="2185950" y="1330200"/>
                <a:ext cx="31875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5" extrusionOk="0">
                    <a:moveTo>
                      <a:pt x="518" y="1"/>
                    </a:moveTo>
                    <a:cubicBezTo>
                      <a:pt x="259" y="1"/>
                      <a:pt x="1" y="458"/>
                      <a:pt x="1" y="757"/>
                    </a:cubicBezTo>
                    <a:cubicBezTo>
                      <a:pt x="1" y="1015"/>
                      <a:pt x="239" y="1274"/>
                      <a:pt x="518" y="1274"/>
                    </a:cubicBezTo>
                    <a:cubicBezTo>
                      <a:pt x="816" y="1274"/>
                      <a:pt x="1274" y="1035"/>
                      <a:pt x="1274" y="757"/>
                    </a:cubicBezTo>
                    <a:cubicBezTo>
                      <a:pt x="1274" y="478"/>
                      <a:pt x="83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65" name="Google Shape;2665;p18"/>
              <p:cNvSpPr/>
              <p:nvPr/>
            </p:nvSpPr>
            <p:spPr>
              <a:xfrm>
                <a:off x="2336708" y="1601979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66" name="Google Shape;2666;p18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67" name="Google Shape;2667;p18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68" name="Google Shape;2668;p18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69" name="Google Shape;2669;p18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70" name="Google Shape;2670;p18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71" name="Google Shape;2671;p18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72" name="Google Shape;2672;p18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73" name="Google Shape;2673;p18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74" name="Google Shape;2674;p18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75" name="Google Shape;2675;p18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76" name="Google Shape;2676;p18"/>
              <p:cNvSpPr/>
              <p:nvPr/>
            </p:nvSpPr>
            <p:spPr>
              <a:xfrm>
                <a:off x="3034915" y="797263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77" name="Google Shape;2677;p18"/>
              <p:cNvSpPr/>
              <p:nvPr/>
            </p:nvSpPr>
            <p:spPr>
              <a:xfrm>
                <a:off x="2363485" y="3072938"/>
                <a:ext cx="58700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48" h="2114" extrusionOk="0">
                    <a:moveTo>
                      <a:pt x="1046" y="1"/>
                    </a:moveTo>
                    <a:cubicBezTo>
                      <a:pt x="709" y="1"/>
                      <a:pt x="382" y="98"/>
                      <a:pt x="239" y="329"/>
                    </a:cubicBezTo>
                    <a:cubicBezTo>
                      <a:pt x="0" y="747"/>
                      <a:pt x="259" y="1802"/>
                      <a:pt x="716" y="2040"/>
                    </a:cubicBezTo>
                    <a:cubicBezTo>
                      <a:pt x="798" y="2091"/>
                      <a:pt x="892" y="2114"/>
                      <a:pt x="992" y="2114"/>
                    </a:cubicBezTo>
                    <a:cubicBezTo>
                      <a:pt x="1398" y="2114"/>
                      <a:pt x="1901" y="1739"/>
                      <a:pt x="2109" y="1404"/>
                    </a:cubicBezTo>
                    <a:cubicBezTo>
                      <a:pt x="2348" y="986"/>
                      <a:pt x="2209" y="429"/>
                      <a:pt x="1791" y="170"/>
                    </a:cubicBezTo>
                    <a:cubicBezTo>
                      <a:pt x="1596" y="64"/>
                      <a:pt x="1317" y="1"/>
                      <a:pt x="10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78" name="Google Shape;2678;p18"/>
              <p:cNvSpPr/>
              <p:nvPr/>
            </p:nvSpPr>
            <p:spPr>
              <a:xfrm>
                <a:off x="3239468" y="1091178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79" name="Google Shape;2679;p18"/>
              <p:cNvSpPr/>
              <p:nvPr/>
            </p:nvSpPr>
            <p:spPr>
              <a:xfrm>
                <a:off x="2777395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80" name="Google Shape;2680;p18"/>
              <p:cNvSpPr/>
              <p:nvPr/>
            </p:nvSpPr>
            <p:spPr>
              <a:xfrm>
                <a:off x="3925375" y="939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81" name="Google Shape;2681;p18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82" name="Google Shape;2682;p18"/>
              <p:cNvSpPr/>
              <p:nvPr/>
            </p:nvSpPr>
            <p:spPr>
              <a:xfrm>
                <a:off x="3546350" y="748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83" name="Google Shape;2683;p18"/>
              <p:cNvSpPr/>
              <p:nvPr/>
            </p:nvSpPr>
            <p:spPr>
              <a:xfrm>
                <a:off x="4594334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84" name="Google Shape;2684;p18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85" name="Google Shape;2685;p18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86" name="Google Shape;2686;p18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87" name="Google Shape;2687;p18"/>
              <p:cNvSpPr/>
              <p:nvPr/>
            </p:nvSpPr>
            <p:spPr>
              <a:xfrm>
                <a:off x="3617000" y="9089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88" name="Google Shape;2688;p18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89" name="Google Shape;2689;p18"/>
              <p:cNvSpPr/>
              <p:nvPr/>
            </p:nvSpPr>
            <p:spPr>
              <a:xfrm>
                <a:off x="2715281" y="2778131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90" name="Google Shape;2690;p18"/>
              <p:cNvSpPr/>
              <p:nvPr/>
            </p:nvSpPr>
            <p:spPr>
              <a:xfrm>
                <a:off x="5992969" y="2934620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91" name="Google Shape;2691;p18"/>
              <p:cNvSpPr/>
              <p:nvPr/>
            </p:nvSpPr>
            <p:spPr>
              <a:xfrm>
                <a:off x="2029812" y="2331449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92" name="Google Shape;2692;p18"/>
              <p:cNvSpPr/>
              <p:nvPr/>
            </p:nvSpPr>
            <p:spPr>
              <a:xfrm>
                <a:off x="4083059" y="11034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93" name="Google Shape;2693;p18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94" name="Google Shape;2694;p18"/>
              <p:cNvSpPr/>
              <p:nvPr/>
            </p:nvSpPr>
            <p:spPr>
              <a:xfrm>
                <a:off x="5663849" y="282878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39" y="935"/>
                      <a:pt x="558" y="935"/>
                    </a:cubicBezTo>
                    <a:cubicBezTo>
                      <a:pt x="777" y="935"/>
                      <a:pt x="956" y="756"/>
                      <a:pt x="956" y="537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95" name="Google Shape;2695;p18"/>
              <p:cNvSpPr/>
              <p:nvPr/>
            </p:nvSpPr>
            <p:spPr>
              <a:xfrm>
                <a:off x="2360050" y="220410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96" name="Google Shape;2696;p18"/>
              <p:cNvSpPr/>
              <p:nvPr/>
            </p:nvSpPr>
            <p:spPr>
              <a:xfrm>
                <a:off x="2213448" y="254136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97" name="Google Shape;2697;p18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98" name="Google Shape;2698;p18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699" name="Google Shape;2699;p18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00" name="Google Shape;2700;p18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01" name="Google Shape;2701;p18"/>
              <p:cNvSpPr/>
              <p:nvPr/>
            </p:nvSpPr>
            <p:spPr>
              <a:xfrm>
                <a:off x="2485900" y="126455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9" y="0"/>
                      <a:pt x="0" y="319"/>
                      <a:pt x="0" y="538"/>
                    </a:cubicBezTo>
                    <a:cubicBezTo>
                      <a:pt x="0" y="756"/>
                      <a:pt x="319" y="936"/>
                      <a:pt x="537" y="936"/>
                    </a:cubicBezTo>
                    <a:cubicBezTo>
                      <a:pt x="776" y="936"/>
                      <a:pt x="935" y="75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02" name="Google Shape;2702;p18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03" name="Google Shape;2703;p18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04" name="Google Shape;2704;p18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05" name="Google Shape;2705;p18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06" name="Google Shape;2706;p18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07" name="Google Shape;2707;p18"/>
              <p:cNvSpPr/>
              <p:nvPr/>
            </p:nvSpPr>
            <p:spPr>
              <a:xfrm>
                <a:off x="1960141" y="1851952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5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grpSp>
          <p:nvGrpSpPr>
            <p:cNvPr id="2708" name="Google Shape;2708;p18"/>
            <p:cNvGrpSpPr/>
            <p:nvPr/>
          </p:nvGrpSpPr>
          <p:grpSpPr>
            <a:xfrm>
              <a:off x="-32" y="36"/>
              <a:ext cx="8455812" cy="4488725"/>
              <a:chOff x="1533850" y="565700"/>
              <a:chExt cx="4800348" cy="2548529"/>
            </a:xfrm>
          </p:grpSpPr>
          <p:sp>
            <p:nvSpPr>
              <p:cNvPr id="2709" name="Google Shape;2709;p18"/>
              <p:cNvSpPr/>
              <p:nvPr/>
            </p:nvSpPr>
            <p:spPr>
              <a:xfrm>
                <a:off x="2250191" y="1385662"/>
                <a:ext cx="58225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2114" extrusionOk="0">
                    <a:moveTo>
                      <a:pt x="1302" y="1"/>
                    </a:moveTo>
                    <a:cubicBezTo>
                      <a:pt x="1031" y="1"/>
                      <a:pt x="753" y="64"/>
                      <a:pt x="557" y="170"/>
                    </a:cubicBezTo>
                    <a:cubicBezTo>
                      <a:pt x="140" y="429"/>
                      <a:pt x="0" y="986"/>
                      <a:pt x="239" y="1404"/>
                    </a:cubicBezTo>
                    <a:cubicBezTo>
                      <a:pt x="447" y="1739"/>
                      <a:pt x="950" y="2114"/>
                      <a:pt x="1357" y="2114"/>
                    </a:cubicBezTo>
                    <a:cubicBezTo>
                      <a:pt x="1456" y="2114"/>
                      <a:pt x="1550" y="2091"/>
                      <a:pt x="1632" y="2040"/>
                    </a:cubicBezTo>
                    <a:cubicBezTo>
                      <a:pt x="2050" y="1802"/>
                      <a:pt x="2328" y="747"/>
                      <a:pt x="2109" y="329"/>
                    </a:cubicBezTo>
                    <a:cubicBezTo>
                      <a:pt x="1966" y="98"/>
                      <a:pt x="1639" y="1"/>
                      <a:pt x="13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10" name="Google Shape;2710;p18"/>
              <p:cNvSpPr/>
              <p:nvPr/>
            </p:nvSpPr>
            <p:spPr>
              <a:xfrm>
                <a:off x="2183475" y="1736054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8" y="0"/>
                    </a:moveTo>
                    <a:cubicBezTo>
                      <a:pt x="179" y="0"/>
                      <a:pt x="0" y="318"/>
                      <a:pt x="0" y="537"/>
                    </a:cubicBezTo>
                    <a:cubicBezTo>
                      <a:pt x="0" y="756"/>
                      <a:pt x="179" y="935"/>
                      <a:pt x="398" y="935"/>
                    </a:cubicBezTo>
                    <a:cubicBezTo>
                      <a:pt x="617" y="935"/>
                      <a:pt x="955" y="756"/>
                      <a:pt x="955" y="537"/>
                    </a:cubicBezTo>
                    <a:cubicBezTo>
                      <a:pt x="955" y="318"/>
                      <a:pt x="617" y="0"/>
                      <a:pt x="3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11" name="Google Shape;2711;p18"/>
              <p:cNvSpPr/>
              <p:nvPr/>
            </p:nvSpPr>
            <p:spPr>
              <a:xfrm>
                <a:off x="2336675" y="1065575"/>
                <a:ext cx="234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7" extrusionOk="0">
                    <a:moveTo>
                      <a:pt x="398" y="1"/>
                    </a:moveTo>
                    <a:cubicBezTo>
                      <a:pt x="179" y="1"/>
                      <a:pt x="0" y="319"/>
                      <a:pt x="0" y="538"/>
                    </a:cubicBezTo>
                    <a:cubicBezTo>
                      <a:pt x="0" y="757"/>
                      <a:pt x="179" y="936"/>
                      <a:pt x="398" y="936"/>
                    </a:cubicBezTo>
                    <a:cubicBezTo>
                      <a:pt x="617" y="936"/>
                      <a:pt x="935" y="757"/>
                      <a:pt x="935" y="538"/>
                    </a:cubicBezTo>
                    <a:cubicBezTo>
                      <a:pt x="935" y="319"/>
                      <a:pt x="617" y="1"/>
                      <a:pt x="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12" name="Google Shape;2712;p18"/>
              <p:cNvSpPr/>
              <p:nvPr/>
            </p:nvSpPr>
            <p:spPr>
              <a:xfrm>
                <a:off x="1744250" y="130732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399" y="0"/>
                    </a:moveTo>
                    <a:cubicBezTo>
                      <a:pt x="160" y="0"/>
                      <a:pt x="1" y="319"/>
                      <a:pt x="1" y="538"/>
                    </a:cubicBezTo>
                    <a:cubicBezTo>
                      <a:pt x="1" y="776"/>
                      <a:pt x="160" y="936"/>
                      <a:pt x="399" y="936"/>
                    </a:cubicBezTo>
                    <a:cubicBezTo>
                      <a:pt x="618" y="936"/>
                      <a:pt x="936" y="776"/>
                      <a:pt x="936" y="538"/>
                    </a:cubicBezTo>
                    <a:cubicBezTo>
                      <a:pt x="936" y="319"/>
                      <a:pt x="598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13" name="Google Shape;2713;p18"/>
              <p:cNvSpPr/>
              <p:nvPr/>
            </p:nvSpPr>
            <p:spPr>
              <a:xfrm>
                <a:off x="1726850" y="1062175"/>
                <a:ext cx="58725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3" extrusionOk="0">
                    <a:moveTo>
                      <a:pt x="1319" y="1"/>
                    </a:moveTo>
                    <a:cubicBezTo>
                      <a:pt x="1042" y="1"/>
                      <a:pt x="757" y="68"/>
                      <a:pt x="558" y="177"/>
                    </a:cubicBezTo>
                    <a:cubicBezTo>
                      <a:pt x="140" y="435"/>
                      <a:pt x="0" y="973"/>
                      <a:pt x="239" y="1390"/>
                    </a:cubicBezTo>
                    <a:cubicBezTo>
                      <a:pt x="449" y="1745"/>
                      <a:pt x="959" y="2113"/>
                      <a:pt x="1367" y="2113"/>
                    </a:cubicBezTo>
                    <a:cubicBezTo>
                      <a:pt x="1462" y="2113"/>
                      <a:pt x="1553" y="2092"/>
                      <a:pt x="1632" y="2047"/>
                    </a:cubicBezTo>
                    <a:cubicBezTo>
                      <a:pt x="2050" y="1788"/>
                      <a:pt x="2348" y="754"/>
                      <a:pt x="2109" y="336"/>
                    </a:cubicBezTo>
                    <a:cubicBezTo>
                      <a:pt x="1969" y="97"/>
                      <a:pt x="1650" y="1"/>
                      <a:pt x="13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14" name="Google Shape;2714;p18"/>
              <p:cNvSpPr/>
              <p:nvPr/>
            </p:nvSpPr>
            <p:spPr>
              <a:xfrm>
                <a:off x="2098900" y="939250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518" y="0"/>
                    </a:moveTo>
                    <a:cubicBezTo>
                      <a:pt x="260" y="0"/>
                      <a:pt x="1" y="438"/>
                      <a:pt x="1" y="736"/>
                    </a:cubicBezTo>
                    <a:cubicBezTo>
                      <a:pt x="1" y="1015"/>
                      <a:pt x="240" y="1274"/>
                      <a:pt x="518" y="1274"/>
                    </a:cubicBezTo>
                    <a:cubicBezTo>
                      <a:pt x="817" y="1274"/>
                      <a:pt x="1274" y="1035"/>
                      <a:pt x="1274" y="736"/>
                    </a:cubicBezTo>
                    <a:cubicBezTo>
                      <a:pt x="1274" y="438"/>
                      <a:pt x="83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15" name="Google Shape;2715;p18"/>
              <p:cNvSpPr/>
              <p:nvPr/>
            </p:nvSpPr>
            <p:spPr>
              <a:xfrm>
                <a:off x="1827825" y="669150"/>
                <a:ext cx="318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4" extrusionOk="0">
                    <a:moveTo>
                      <a:pt x="538" y="1"/>
                    </a:moveTo>
                    <a:cubicBezTo>
                      <a:pt x="259" y="1"/>
                      <a:pt x="0" y="458"/>
                      <a:pt x="0" y="757"/>
                    </a:cubicBezTo>
                    <a:cubicBezTo>
                      <a:pt x="0" y="1035"/>
                      <a:pt x="239" y="1274"/>
                      <a:pt x="538" y="1274"/>
                    </a:cubicBezTo>
                    <a:cubicBezTo>
                      <a:pt x="836" y="1274"/>
                      <a:pt x="1274" y="1055"/>
                      <a:pt x="1274" y="757"/>
                    </a:cubicBezTo>
                    <a:cubicBezTo>
                      <a:pt x="1274" y="458"/>
                      <a:pt x="83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16" name="Google Shape;2716;p18"/>
              <p:cNvSpPr/>
              <p:nvPr/>
            </p:nvSpPr>
            <p:spPr>
              <a:xfrm>
                <a:off x="1548775" y="1396850"/>
                <a:ext cx="318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275" extrusionOk="0">
                    <a:moveTo>
                      <a:pt x="518" y="1"/>
                    </a:moveTo>
                    <a:cubicBezTo>
                      <a:pt x="259" y="1"/>
                      <a:pt x="1" y="439"/>
                      <a:pt x="1" y="737"/>
                    </a:cubicBezTo>
                    <a:cubicBezTo>
                      <a:pt x="1" y="1015"/>
                      <a:pt x="219" y="1274"/>
                      <a:pt x="518" y="1274"/>
                    </a:cubicBezTo>
                    <a:cubicBezTo>
                      <a:pt x="816" y="1274"/>
                      <a:pt x="1274" y="1035"/>
                      <a:pt x="1274" y="737"/>
                    </a:cubicBezTo>
                    <a:cubicBezTo>
                      <a:pt x="1274" y="458"/>
                      <a:pt x="796" y="21"/>
                      <a:pt x="5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17" name="Google Shape;2717;p18"/>
              <p:cNvSpPr/>
              <p:nvPr/>
            </p:nvSpPr>
            <p:spPr>
              <a:xfrm>
                <a:off x="2477925" y="748250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518" y="0"/>
                    </a:moveTo>
                    <a:cubicBezTo>
                      <a:pt x="240" y="0"/>
                      <a:pt x="1" y="458"/>
                      <a:pt x="1" y="756"/>
                    </a:cubicBezTo>
                    <a:cubicBezTo>
                      <a:pt x="1" y="1015"/>
                      <a:pt x="220" y="1273"/>
                      <a:pt x="518" y="1273"/>
                    </a:cubicBezTo>
                    <a:cubicBezTo>
                      <a:pt x="817" y="1273"/>
                      <a:pt x="1254" y="1055"/>
                      <a:pt x="1254" y="756"/>
                    </a:cubicBezTo>
                    <a:cubicBezTo>
                      <a:pt x="1254" y="478"/>
                      <a:pt x="817" y="0"/>
                      <a:pt x="5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18" name="Google Shape;2718;p18"/>
              <p:cNvSpPr/>
              <p:nvPr/>
            </p:nvSpPr>
            <p:spPr>
              <a:xfrm>
                <a:off x="161095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0"/>
                    </a:moveTo>
                    <a:cubicBezTo>
                      <a:pt x="180" y="0"/>
                      <a:pt x="1" y="319"/>
                      <a:pt x="1" y="537"/>
                    </a:cubicBezTo>
                    <a:cubicBezTo>
                      <a:pt x="1" y="756"/>
                      <a:pt x="180" y="935"/>
                      <a:pt x="399" y="935"/>
                    </a:cubicBezTo>
                    <a:cubicBezTo>
                      <a:pt x="617" y="935"/>
                      <a:pt x="956" y="756"/>
                      <a:pt x="956" y="537"/>
                    </a:cubicBezTo>
                    <a:cubicBezTo>
                      <a:pt x="956" y="319"/>
                      <a:pt x="617" y="0"/>
                      <a:pt x="3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19" name="Google Shape;2719;p18"/>
              <p:cNvSpPr/>
              <p:nvPr/>
            </p:nvSpPr>
            <p:spPr>
              <a:xfrm>
                <a:off x="2205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399" y="1"/>
                    </a:moveTo>
                    <a:cubicBezTo>
                      <a:pt x="180" y="1"/>
                      <a:pt x="1" y="319"/>
                      <a:pt x="1" y="538"/>
                    </a:cubicBezTo>
                    <a:cubicBezTo>
                      <a:pt x="1" y="777"/>
                      <a:pt x="180" y="936"/>
                      <a:pt x="399" y="936"/>
                    </a:cubicBezTo>
                    <a:cubicBezTo>
                      <a:pt x="617" y="936"/>
                      <a:pt x="956" y="777"/>
                      <a:pt x="956" y="538"/>
                    </a:cubicBezTo>
                    <a:cubicBezTo>
                      <a:pt x="956" y="339"/>
                      <a:pt x="617" y="1"/>
                      <a:pt x="3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20" name="Google Shape;2720;p18"/>
              <p:cNvSpPr/>
              <p:nvPr/>
            </p:nvSpPr>
            <p:spPr>
              <a:xfrm>
                <a:off x="2777375" y="608300"/>
                <a:ext cx="59225" cy="52750"/>
              </a:xfrm>
              <a:custGeom>
                <a:avLst/>
                <a:gdLst/>
                <a:ahLst/>
                <a:cxnLst/>
                <a:rect l="l" t="t" r="r" b="b"/>
                <a:pathLst>
                  <a:path w="2369" h="2110" extrusionOk="0">
                    <a:moveTo>
                      <a:pt x="1329" y="0"/>
                    </a:moveTo>
                    <a:cubicBezTo>
                      <a:pt x="1053" y="0"/>
                      <a:pt x="768" y="69"/>
                      <a:pt x="577" y="186"/>
                    </a:cubicBezTo>
                    <a:cubicBezTo>
                      <a:pt x="160" y="425"/>
                      <a:pt x="0" y="982"/>
                      <a:pt x="259" y="1400"/>
                    </a:cubicBezTo>
                    <a:cubicBezTo>
                      <a:pt x="451" y="1736"/>
                      <a:pt x="951" y="2110"/>
                      <a:pt x="1367" y="2110"/>
                    </a:cubicBezTo>
                    <a:cubicBezTo>
                      <a:pt x="1469" y="2110"/>
                      <a:pt x="1566" y="2088"/>
                      <a:pt x="1652" y="2037"/>
                    </a:cubicBezTo>
                    <a:cubicBezTo>
                      <a:pt x="2070" y="1798"/>
                      <a:pt x="2368" y="743"/>
                      <a:pt x="2109" y="326"/>
                    </a:cubicBezTo>
                    <a:cubicBezTo>
                      <a:pt x="1979" y="98"/>
                      <a:pt x="1660" y="0"/>
                      <a:pt x="13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21" name="Google Shape;2721;p18"/>
              <p:cNvSpPr/>
              <p:nvPr/>
            </p:nvSpPr>
            <p:spPr>
              <a:xfrm>
                <a:off x="6302848" y="2925180"/>
                <a:ext cx="31350" cy="31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5" extrusionOk="0">
                    <a:moveTo>
                      <a:pt x="736" y="1"/>
                    </a:moveTo>
                    <a:cubicBezTo>
                      <a:pt x="438" y="21"/>
                      <a:pt x="0" y="478"/>
                      <a:pt x="0" y="757"/>
                    </a:cubicBezTo>
                    <a:cubicBezTo>
                      <a:pt x="0" y="1035"/>
                      <a:pt x="438" y="1274"/>
                      <a:pt x="736" y="1274"/>
                    </a:cubicBezTo>
                    <a:cubicBezTo>
                      <a:pt x="1035" y="1274"/>
                      <a:pt x="1254" y="1015"/>
                      <a:pt x="1254" y="757"/>
                    </a:cubicBezTo>
                    <a:cubicBezTo>
                      <a:pt x="1254" y="458"/>
                      <a:pt x="1015" y="1"/>
                      <a:pt x="7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22" name="Google Shape;2722;p18"/>
              <p:cNvSpPr/>
              <p:nvPr/>
            </p:nvSpPr>
            <p:spPr>
              <a:xfrm>
                <a:off x="5543485" y="1076892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9"/>
                      <a:pt x="0" y="538"/>
                    </a:cubicBezTo>
                    <a:cubicBezTo>
                      <a:pt x="0" y="776"/>
                      <a:pt x="318" y="936"/>
                      <a:pt x="537" y="936"/>
                    </a:cubicBezTo>
                    <a:cubicBezTo>
                      <a:pt x="776" y="936"/>
                      <a:pt x="935" y="776"/>
                      <a:pt x="935" y="538"/>
                    </a:cubicBezTo>
                    <a:cubicBezTo>
                      <a:pt x="935" y="319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23" name="Google Shape;2723;p18"/>
              <p:cNvSpPr/>
              <p:nvPr/>
            </p:nvSpPr>
            <p:spPr>
              <a:xfrm>
                <a:off x="4904644" y="867518"/>
                <a:ext cx="5920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2113" extrusionOk="0">
                    <a:moveTo>
                      <a:pt x="1039" y="1"/>
                    </a:moveTo>
                    <a:cubicBezTo>
                      <a:pt x="708" y="1"/>
                      <a:pt x="389" y="97"/>
                      <a:pt x="259" y="336"/>
                    </a:cubicBezTo>
                    <a:cubicBezTo>
                      <a:pt x="0" y="754"/>
                      <a:pt x="298" y="1788"/>
                      <a:pt x="736" y="2047"/>
                    </a:cubicBezTo>
                    <a:cubicBezTo>
                      <a:pt x="816" y="2092"/>
                      <a:pt x="906" y="2113"/>
                      <a:pt x="1001" y="2113"/>
                    </a:cubicBezTo>
                    <a:cubicBezTo>
                      <a:pt x="1410" y="2113"/>
                      <a:pt x="1919" y="1745"/>
                      <a:pt x="2129" y="1390"/>
                    </a:cubicBezTo>
                    <a:cubicBezTo>
                      <a:pt x="2368" y="973"/>
                      <a:pt x="2228" y="435"/>
                      <a:pt x="1791" y="177"/>
                    </a:cubicBezTo>
                    <a:cubicBezTo>
                      <a:pt x="1601" y="68"/>
                      <a:pt x="1316" y="1"/>
                      <a:pt x="10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24" name="Google Shape;2724;p18"/>
              <p:cNvSpPr/>
              <p:nvPr/>
            </p:nvSpPr>
            <p:spPr>
              <a:xfrm>
                <a:off x="3882116" y="982513"/>
                <a:ext cx="313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4" extrusionOk="0">
                    <a:moveTo>
                      <a:pt x="737" y="0"/>
                    </a:moveTo>
                    <a:cubicBezTo>
                      <a:pt x="439" y="0"/>
                      <a:pt x="1" y="438"/>
                      <a:pt x="1" y="736"/>
                    </a:cubicBezTo>
                    <a:cubicBezTo>
                      <a:pt x="1" y="1035"/>
                      <a:pt x="439" y="1274"/>
                      <a:pt x="737" y="1274"/>
                    </a:cubicBezTo>
                    <a:cubicBezTo>
                      <a:pt x="1036" y="1274"/>
                      <a:pt x="1254" y="1015"/>
                      <a:pt x="1254" y="736"/>
                    </a:cubicBezTo>
                    <a:cubicBezTo>
                      <a:pt x="1254" y="438"/>
                      <a:pt x="1016" y="0"/>
                      <a:pt x="7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25" name="Google Shape;2725;p18"/>
              <p:cNvSpPr/>
              <p:nvPr/>
            </p:nvSpPr>
            <p:spPr>
              <a:xfrm>
                <a:off x="4196475" y="669150"/>
                <a:ext cx="31350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4" extrusionOk="0">
                    <a:moveTo>
                      <a:pt x="737" y="1"/>
                    </a:moveTo>
                    <a:cubicBezTo>
                      <a:pt x="438" y="1"/>
                      <a:pt x="0" y="458"/>
                      <a:pt x="0" y="757"/>
                    </a:cubicBezTo>
                    <a:cubicBezTo>
                      <a:pt x="0" y="1055"/>
                      <a:pt x="438" y="1274"/>
                      <a:pt x="737" y="1274"/>
                    </a:cubicBezTo>
                    <a:cubicBezTo>
                      <a:pt x="1035" y="1274"/>
                      <a:pt x="1254" y="1035"/>
                      <a:pt x="1254" y="757"/>
                    </a:cubicBezTo>
                    <a:cubicBezTo>
                      <a:pt x="1254" y="458"/>
                      <a:pt x="1015" y="1"/>
                      <a:pt x="7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26" name="Google Shape;2726;p18"/>
              <p:cNvSpPr/>
              <p:nvPr/>
            </p:nvSpPr>
            <p:spPr>
              <a:xfrm>
                <a:off x="3200281" y="834777"/>
                <a:ext cx="31875" cy="3185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274" extrusionOk="0">
                    <a:moveTo>
                      <a:pt x="757" y="0"/>
                    </a:moveTo>
                    <a:cubicBezTo>
                      <a:pt x="459" y="0"/>
                      <a:pt x="1" y="478"/>
                      <a:pt x="1" y="756"/>
                    </a:cubicBezTo>
                    <a:cubicBezTo>
                      <a:pt x="1" y="1055"/>
                      <a:pt x="459" y="1273"/>
                      <a:pt x="757" y="1273"/>
                    </a:cubicBezTo>
                    <a:cubicBezTo>
                      <a:pt x="1055" y="1273"/>
                      <a:pt x="1274" y="1015"/>
                      <a:pt x="1274" y="756"/>
                    </a:cubicBezTo>
                    <a:cubicBezTo>
                      <a:pt x="1274" y="458"/>
                      <a:pt x="1036" y="0"/>
                      <a:pt x="7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27" name="Google Shape;2727;p18"/>
              <p:cNvSpPr/>
              <p:nvPr/>
            </p:nvSpPr>
            <p:spPr>
              <a:xfrm>
                <a:off x="4421300" y="8293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1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58" y="935"/>
                    </a:cubicBezTo>
                    <a:cubicBezTo>
                      <a:pt x="776" y="935"/>
                      <a:pt x="956" y="756"/>
                      <a:pt x="956" y="537"/>
                    </a:cubicBezTo>
                    <a:cubicBezTo>
                      <a:pt x="956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28" name="Google Shape;2728;p18"/>
              <p:cNvSpPr/>
              <p:nvPr/>
            </p:nvSpPr>
            <p:spPr>
              <a:xfrm>
                <a:off x="382690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58" y="936"/>
                    </a:cubicBezTo>
                    <a:cubicBezTo>
                      <a:pt x="776" y="936"/>
                      <a:pt x="956" y="777"/>
                      <a:pt x="956" y="538"/>
                    </a:cubicBezTo>
                    <a:cubicBezTo>
                      <a:pt x="956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29" name="Google Shape;2729;p18"/>
              <p:cNvSpPr/>
              <p:nvPr/>
            </p:nvSpPr>
            <p:spPr>
              <a:xfrm>
                <a:off x="3165850" y="1060494"/>
                <a:ext cx="5872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111" extrusionOk="0">
                    <a:moveTo>
                      <a:pt x="1019" y="1"/>
                    </a:moveTo>
                    <a:cubicBezTo>
                      <a:pt x="688" y="1"/>
                      <a:pt x="369" y="99"/>
                      <a:pt x="239" y="326"/>
                    </a:cubicBezTo>
                    <a:cubicBezTo>
                      <a:pt x="0" y="764"/>
                      <a:pt x="279" y="1798"/>
                      <a:pt x="697" y="2037"/>
                    </a:cubicBezTo>
                    <a:cubicBezTo>
                      <a:pt x="783" y="2088"/>
                      <a:pt x="880" y="2110"/>
                      <a:pt x="981" y="2110"/>
                    </a:cubicBezTo>
                    <a:cubicBezTo>
                      <a:pt x="1398" y="2110"/>
                      <a:pt x="1898" y="1736"/>
                      <a:pt x="2089" y="1401"/>
                    </a:cubicBezTo>
                    <a:cubicBezTo>
                      <a:pt x="2348" y="983"/>
                      <a:pt x="2189" y="426"/>
                      <a:pt x="1771" y="187"/>
                    </a:cubicBezTo>
                    <a:cubicBezTo>
                      <a:pt x="1581" y="69"/>
                      <a:pt x="1296" y="1"/>
                      <a:pt x="1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30" name="Google Shape;2730;p18"/>
              <p:cNvSpPr/>
              <p:nvPr/>
            </p:nvSpPr>
            <p:spPr>
              <a:xfrm>
                <a:off x="3210125" y="67312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1"/>
                    </a:moveTo>
                    <a:cubicBezTo>
                      <a:pt x="318" y="1"/>
                      <a:pt x="0" y="339"/>
                      <a:pt x="0" y="538"/>
                    </a:cubicBezTo>
                    <a:cubicBezTo>
                      <a:pt x="0" y="777"/>
                      <a:pt x="318" y="936"/>
                      <a:pt x="557" y="936"/>
                    </a:cubicBezTo>
                    <a:cubicBezTo>
                      <a:pt x="776" y="936"/>
                      <a:pt x="955" y="77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31" name="Google Shape;2731;p18"/>
              <p:cNvSpPr/>
              <p:nvPr/>
            </p:nvSpPr>
            <p:spPr>
              <a:xfrm>
                <a:off x="3413550" y="56570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39" y="0"/>
                      <a:pt x="1" y="319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57" y="935"/>
                      <a:pt x="936" y="756"/>
                      <a:pt x="936" y="537"/>
                    </a:cubicBezTo>
                    <a:cubicBezTo>
                      <a:pt x="936" y="319"/>
                      <a:pt x="75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32" name="Google Shape;2732;p18"/>
              <p:cNvSpPr/>
              <p:nvPr/>
            </p:nvSpPr>
            <p:spPr>
              <a:xfrm>
                <a:off x="3487224" y="1038690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57"/>
                      <a:pt x="319" y="936"/>
                      <a:pt x="537" y="936"/>
                    </a:cubicBezTo>
                    <a:cubicBezTo>
                      <a:pt x="756" y="936"/>
                      <a:pt x="935" y="757"/>
                      <a:pt x="935" y="538"/>
                    </a:cubicBezTo>
                    <a:cubicBezTo>
                      <a:pt x="935" y="319"/>
                      <a:pt x="75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33" name="Google Shape;2733;p18"/>
              <p:cNvSpPr/>
              <p:nvPr/>
            </p:nvSpPr>
            <p:spPr>
              <a:xfrm>
                <a:off x="3871675" y="7671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38" y="0"/>
                      <a:pt x="0" y="319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9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34" name="Google Shape;2734;p18"/>
              <p:cNvSpPr/>
              <p:nvPr/>
            </p:nvSpPr>
            <p:spPr>
              <a:xfrm>
                <a:off x="2383949" y="2407289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7" y="1"/>
                    </a:moveTo>
                    <a:cubicBezTo>
                      <a:pt x="358" y="1"/>
                      <a:pt x="0" y="319"/>
                      <a:pt x="0" y="538"/>
                    </a:cubicBezTo>
                    <a:cubicBezTo>
                      <a:pt x="0" y="757"/>
                      <a:pt x="318" y="936"/>
                      <a:pt x="557" y="936"/>
                    </a:cubicBezTo>
                    <a:cubicBezTo>
                      <a:pt x="776" y="936"/>
                      <a:pt x="955" y="757"/>
                      <a:pt x="955" y="538"/>
                    </a:cubicBezTo>
                    <a:cubicBezTo>
                      <a:pt x="955" y="319"/>
                      <a:pt x="776" y="1"/>
                      <a:pt x="5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35" name="Google Shape;2735;p18"/>
              <p:cNvSpPr/>
              <p:nvPr/>
            </p:nvSpPr>
            <p:spPr>
              <a:xfrm>
                <a:off x="2801013" y="101456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56"/>
                      <a:pt x="318" y="935"/>
                      <a:pt x="537" y="935"/>
                    </a:cubicBezTo>
                    <a:cubicBezTo>
                      <a:pt x="776" y="935"/>
                      <a:pt x="935" y="756"/>
                      <a:pt x="935" y="537"/>
                    </a:cubicBezTo>
                    <a:cubicBezTo>
                      <a:pt x="935" y="318"/>
                      <a:pt x="77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36" name="Google Shape;2736;p18"/>
              <p:cNvSpPr/>
              <p:nvPr/>
            </p:nvSpPr>
            <p:spPr>
              <a:xfrm>
                <a:off x="2834895" y="30903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3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37" name="Google Shape;2737;p18"/>
              <p:cNvSpPr/>
              <p:nvPr/>
            </p:nvSpPr>
            <p:spPr>
              <a:xfrm>
                <a:off x="5686745" y="2603629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39" y="0"/>
                      <a:pt x="1" y="339"/>
                      <a:pt x="1" y="558"/>
                    </a:cubicBezTo>
                    <a:cubicBezTo>
                      <a:pt x="1" y="776"/>
                      <a:pt x="31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38" name="Google Shape;2738;p18"/>
              <p:cNvSpPr/>
              <p:nvPr/>
            </p:nvSpPr>
            <p:spPr>
              <a:xfrm>
                <a:off x="6052236" y="1875848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7" y="0"/>
                    </a:moveTo>
                    <a:cubicBezTo>
                      <a:pt x="318" y="0"/>
                      <a:pt x="0" y="338"/>
                      <a:pt x="0" y="537"/>
                    </a:cubicBezTo>
                    <a:cubicBezTo>
                      <a:pt x="0" y="756"/>
                      <a:pt x="318" y="935"/>
                      <a:pt x="557" y="935"/>
                    </a:cubicBezTo>
                    <a:cubicBezTo>
                      <a:pt x="776" y="935"/>
                      <a:pt x="955" y="756"/>
                      <a:pt x="955" y="537"/>
                    </a:cubicBezTo>
                    <a:cubicBezTo>
                      <a:pt x="955" y="318"/>
                      <a:pt x="776" y="0"/>
                      <a:pt x="5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39" name="Google Shape;2739;p18"/>
              <p:cNvSpPr/>
              <p:nvPr/>
            </p:nvSpPr>
            <p:spPr>
              <a:xfrm>
                <a:off x="5447982" y="3081811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7" y="0"/>
                    </a:moveTo>
                    <a:cubicBezTo>
                      <a:pt x="318" y="0"/>
                      <a:pt x="0" y="318"/>
                      <a:pt x="0" y="537"/>
                    </a:cubicBezTo>
                    <a:cubicBezTo>
                      <a:pt x="0" y="776"/>
                      <a:pt x="318" y="935"/>
                      <a:pt x="537" y="935"/>
                    </a:cubicBezTo>
                    <a:cubicBezTo>
                      <a:pt x="756" y="935"/>
                      <a:pt x="935" y="756"/>
                      <a:pt x="935" y="537"/>
                    </a:cubicBezTo>
                    <a:cubicBezTo>
                      <a:pt x="935" y="318"/>
                      <a:pt x="756" y="0"/>
                      <a:pt x="5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40" name="Google Shape;2740;p18"/>
              <p:cNvSpPr/>
              <p:nvPr/>
            </p:nvSpPr>
            <p:spPr>
              <a:xfrm>
                <a:off x="4409350" y="6109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39" y="1"/>
                      <a:pt x="1" y="339"/>
                      <a:pt x="1" y="538"/>
                    </a:cubicBezTo>
                    <a:cubicBezTo>
                      <a:pt x="1" y="777"/>
                      <a:pt x="339" y="936"/>
                      <a:pt x="558" y="936"/>
                    </a:cubicBezTo>
                    <a:cubicBezTo>
                      <a:pt x="777" y="936"/>
                      <a:pt x="956" y="777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41" name="Google Shape;2741;p18"/>
              <p:cNvSpPr/>
              <p:nvPr/>
            </p:nvSpPr>
            <p:spPr>
              <a:xfrm>
                <a:off x="2360050" y="2031050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0"/>
                    </a:moveTo>
                    <a:cubicBezTo>
                      <a:pt x="339" y="0"/>
                      <a:pt x="0" y="319"/>
                      <a:pt x="0" y="538"/>
                    </a:cubicBezTo>
                    <a:cubicBezTo>
                      <a:pt x="0" y="757"/>
                      <a:pt x="339" y="936"/>
                      <a:pt x="558" y="936"/>
                    </a:cubicBezTo>
                    <a:cubicBezTo>
                      <a:pt x="776" y="936"/>
                      <a:pt x="955" y="776"/>
                      <a:pt x="955" y="538"/>
                    </a:cubicBezTo>
                    <a:cubicBezTo>
                      <a:pt x="955" y="319"/>
                      <a:pt x="776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42" name="Google Shape;2742;p18"/>
              <p:cNvSpPr/>
              <p:nvPr/>
            </p:nvSpPr>
            <p:spPr>
              <a:xfrm>
                <a:off x="1997155" y="2584629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0"/>
                    </a:moveTo>
                    <a:cubicBezTo>
                      <a:pt x="319" y="0"/>
                      <a:pt x="1" y="318"/>
                      <a:pt x="1" y="537"/>
                    </a:cubicBezTo>
                    <a:cubicBezTo>
                      <a:pt x="1" y="756"/>
                      <a:pt x="319" y="935"/>
                      <a:pt x="538" y="935"/>
                    </a:cubicBezTo>
                    <a:cubicBezTo>
                      <a:pt x="777" y="935"/>
                      <a:pt x="936" y="776"/>
                      <a:pt x="936" y="537"/>
                    </a:cubicBezTo>
                    <a:cubicBezTo>
                      <a:pt x="936" y="318"/>
                      <a:pt x="777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43" name="Google Shape;2743;p18"/>
              <p:cNvSpPr/>
              <p:nvPr/>
            </p:nvSpPr>
            <p:spPr>
              <a:xfrm>
                <a:off x="1816875" y="2116100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1"/>
                    </a:moveTo>
                    <a:cubicBezTo>
                      <a:pt x="31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3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44" name="Google Shape;2744;p18"/>
              <p:cNvSpPr/>
              <p:nvPr/>
            </p:nvSpPr>
            <p:spPr>
              <a:xfrm>
                <a:off x="1840250" y="16908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0"/>
                    </a:moveTo>
                    <a:cubicBezTo>
                      <a:pt x="319" y="0"/>
                      <a:pt x="1" y="359"/>
                      <a:pt x="1" y="558"/>
                    </a:cubicBezTo>
                    <a:cubicBezTo>
                      <a:pt x="1" y="776"/>
                      <a:pt x="339" y="955"/>
                      <a:pt x="558" y="955"/>
                    </a:cubicBezTo>
                    <a:cubicBezTo>
                      <a:pt x="777" y="955"/>
                      <a:pt x="956" y="776"/>
                      <a:pt x="956" y="558"/>
                    </a:cubicBezTo>
                    <a:cubicBezTo>
                      <a:pt x="956" y="319"/>
                      <a:pt x="777" y="0"/>
                      <a:pt x="5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45" name="Google Shape;2745;p18"/>
              <p:cNvSpPr/>
              <p:nvPr/>
            </p:nvSpPr>
            <p:spPr>
              <a:xfrm>
                <a:off x="1533850" y="1765425"/>
                <a:ext cx="239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558" y="1"/>
                    </a:moveTo>
                    <a:cubicBezTo>
                      <a:pt x="319" y="1"/>
                      <a:pt x="1" y="35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56" y="777"/>
                      <a:pt x="956" y="55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46" name="Google Shape;2746;p18"/>
              <p:cNvSpPr/>
              <p:nvPr/>
            </p:nvSpPr>
            <p:spPr>
              <a:xfrm>
                <a:off x="1615925" y="246477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58" y="1"/>
                    </a:moveTo>
                    <a:cubicBezTo>
                      <a:pt x="359" y="1"/>
                      <a:pt x="1" y="319"/>
                      <a:pt x="1" y="558"/>
                    </a:cubicBezTo>
                    <a:cubicBezTo>
                      <a:pt x="1" y="777"/>
                      <a:pt x="319" y="956"/>
                      <a:pt x="558" y="956"/>
                    </a:cubicBezTo>
                    <a:cubicBezTo>
                      <a:pt x="777" y="956"/>
                      <a:pt x="936" y="777"/>
                      <a:pt x="936" y="558"/>
                    </a:cubicBezTo>
                    <a:cubicBezTo>
                      <a:pt x="93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47" name="Google Shape;2747;p18"/>
              <p:cNvSpPr/>
              <p:nvPr/>
            </p:nvSpPr>
            <p:spPr>
              <a:xfrm>
                <a:off x="1840250" y="1431675"/>
                <a:ext cx="239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6" extrusionOk="0">
                    <a:moveTo>
                      <a:pt x="558" y="1"/>
                    </a:moveTo>
                    <a:cubicBezTo>
                      <a:pt x="319" y="1"/>
                      <a:pt x="1" y="339"/>
                      <a:pt x="1" y="538"/>
                    </a:cubicBezTo>
                    <a:cubicBezTo>
                      <a:pt x="1" y="776"/>
                      <a:pt x="339" y="936"/>
                      <a:pt x="558" y="936"/>
                    </a:cubicBezTo>
                    <a:cubicBezTo>
                      <a:pt x="777" y="936"/>
                      <a:pt x="956" y="776"/>
                      <a:pt x="956" y="538"/>
                    </a:cubicBezTo>
                    <a:cubicBezTo>
                      <a:pt x="956" y="319"/>
                      <a:pt x="777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48" name="Google Shape;2748;p18"/>
              <p:cNvSpPr/>
              <p:nvPr/>
            </p:nvSpPr>
            <p:spPr>
              <a:xfrm>
                <a:off x="2077525" y="1154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8" y="0"/>
                    </a:moveTo>
                    <a:cubicBezTo>
                      <a:pt x="339" y="0"/>
                      <a:pt x="0" y="339"/>
                      <a:pt x="0" y="558"/>
                    </a:cubicBezTo>
                    <a:cubicBezTo>
                      <a:pt x="0" y="776"/>
                      <a:pt x="319" y="955"/>
                      <a:pt x="538" y="955"/>
                    </a:cubicBezTo>
                    <a:cubicBezTo>
                      <a:pt x="756" y="955"/>
                      <a:pt x="935" y="776"/>
                      <a:pt x="935" y="558"/>
                    </a:cubicBezTo>
                    <a:cubicBezTo>
                      <a:pt x="935" y="339"/>
                      <a:pt x="756" y="0"/>
                      <a:pt x="5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49" name="Google Shape;2749;p18"/>
              <p:cNvSpPr/>
              <p:nvPr/>
            </p:nvSpPr>
            <p:spPr>
              <a:xfrm>
                <a:off x="1627875" y="577125"/>
                <a:ext cx="23400" cy="239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537" y="1"/>
                    </a:moveTo>
                    <a:cubicBezTo>
                      <a:pt x="318" y="1"/>
                      <a:pt x="0" y="339"/>
                      <a:pt x="0" y="558"/>
                    </a:cubicBezTo>
                    <a:cubicBezTo>
                      <a:pt x="0" y="777"/>
                      <a:pt x="318" y="956"/>
                      <a:pt x="537" y="956"/>
                    </a:cubicBezTo>
                    <a:cubicBezTo>
                      <a:pt x="776" y="956"/>
                      <a:pt x="935" y="777"/>
                      <a:pt x="935" y="558"/>
                    </a:cubicBezTo>
                    <a:cubicBezTo>
                      <a:pt x="935" y="339"/>
                      <a:pt x="776" y="1"/>
                      <a:pt x="5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50" name="Google Shape;2750;p18"/>
              <p:cNvSpPr/>
              <p:nvPr/>
            </p:nvSpPr>
            <p:spPr>
              <a:xfrm>
                <a:off x="2015350" y="702975"/>
                <a:ext cx="234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36" extrusionOk="0">
                    <a:moveTo>
                      <a:pt x="538" y="1"/>
                    </a:moveTo>
                    <a:cubicBezTo>
                      <a:pt x="319" y="1"/>
                      <a:pt x="0" y="339"/>
                      <a:pt x="0" y="538"/>
                    </a:cubicBezTo>
                    <a:cubicBezTo>
                      <a:pt x="0" y="777"/>
                      <a:pt x="319" y="936"/>
                      <a:pt x="538" y="936"/>
                    </a:cubicBezTo>
                    <a:cubicBezTo>
                      <a:pt x="756" y="936"/>
                      <a:pt x="935" y="777"/>
                      <a:pt x="935" y="538"/>
                    </a:cubicBezTo>
                    <a:cubicBezTo>
                      <a:pt x="935" y="319"/>
                      <a:pt x="756" y="1"/>
                      <a:pt x="5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751" name="Google Shape;2751;p18"/>
              <p:cNvSpPr/>
              <p:nvPr/>
            </p:nvSpPr>
            <p:spPr>
              <a:xfrm>
                <a:off x="2360050" y="840250"/>
                <a:ext cx="23900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37" extrusionOk="0">
                    <a:moveTo>
                      <a:pt x="558" y="1"/>
                    </a:moveTo>
                    <a:cubicBezTo>
                      <a:pt x="339" y="1"/>
                      <a:pt x="0" y="359"/>
                      <a:pt x="0" y="558"/>
                    </a:cubicBezTo>
                    <a:cubicBezTo>
                      <a:pt x="0" y="777"/>
                      <a:pt x="339" y="936"/>
                      <a:pt x="558" y="936"/>
                    </a:cubicBezTo>
                    <a:cubicBezTo>
                      <a:pt x="776" y="936"/>
                      <a:pt x="955" y="777"/>
                      <a:pt x="955" y="558"/>
                    </a:cubicBezTo>
                    <a:cubicBezTo>
                      <a:pt x="955" y="319"/>
                      <a:pt x="776" y="1"/>
                      <a:pt x="5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2752" name="Google Shape;2752;p18"/>
          <p:cNvSpPr txBox="1">
            <a:spLocks noGrp="1"/>
          </p:cNvSpPr>
          <p:nvPr>
            <p:ph type="ctrTitle"/>
          </p:nvPr>
        </p:nvSpPr>
        <p:spPr>
          <a:xfrm>
            <a:off x="3239934" y="1401100"/>
            <a:ext cx="57120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3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2753" name="Google Shape;2753;p18"/>
          <p:cNvSpPr txBox="1">
            <a:spLocks noGrp="1"/>
          </p:cNvSpPr>
          <p:nvPr>
            <p:ph type="subTitle" idx="1"/>
          </p:nvPr>
        </p:nvSpPr>
        <p:spPr>
          <a:xfrm>
            <a:off x="3233433" y="2780733"/>
            <a:ext cx="5725200" cy="19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2754" name="Google Shape;2754;p18"/>
          <p:cNvSpPr txBox="1"/>
          <p:nvPr/>
        </p:nvSpPr>
        <p:spPr>
          <a:xfrm>
            <a:off x="3937400" y="4904967"/>
            <a:ext cx="4317200" cy="7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98" tIns="121598" rIns="121598" bIns="121598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None/>
            </a:pPr>
            <a:r>
              <a:rPr lang="en" sz="133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CREDITS: This presentation template was created by</a:t>
            </a:r>
            <a:r>
              <a:rPr lang="en" sz="1330" b="1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en" sz="1330" b="1">
                <a:solidFill>
                  <a:schemeClr val="lt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, including icons by </a:t>
            </a:r>
            <a:r>
              <a:rPr lang="en" sz="1330" b="1">
                <a:solidFill>
                  <a:schemeClr val="lt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 and infographics &amp; images by </a:t>
            </a:r>
            <a:r>
              <a:rPr lang="en" sz="1330" b="1">
                <a:solidFill>
                  <a:schemeClr val="lt1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0" b="1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  <p:extLst>
      <p:ext uri="{BB962C8B-B14F-4D97-AF65-F5344CB8AC3E}">
        <p14:creationId xmlns:p14="http://schemas.microsoft.com/office/powerpoint/2010/main" val="10980112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197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19"/>
          <p:cNvGrpSpPr/>
          <p:nvPr/>
        </p:nvGrpSpPr>
        <p:grpSpPr>
          <a:xfrm>
            <a:off x="-203212" y="3"/>
            <a:ext cx="12451880" cy="6961931"/>
            <a:chOff x="-152410" y="0"/>
            <a:chExt cx="9338910" cy="5221448"/>
          </a:xfrm>
        </p:grpSpPr>
        <p:sp>
          <p:nvSpPr>
            <p:cNvPr id="186" name="Google Shape;186;p19"/>
            <p:cNvSpPr/>
            <p:nvPr/>
          </p:nvSpPr>
          <p:spPr>
            <a:xfrm rot="10800000" flipH="1">
              <a:off x="-152410" y="3991667"/>
              <a:ext cx="1579980" cy="1217639"/>
            </a:xfrm>
            <a:custGeom>
              <a:avLst/>
              <a:gdLst/>
              <a:ahLst/>
              <a:cxnLst/>
              <a:rect l="l" t="t" r="r" b="b"/>
              <a:pathLst>
                <a:path w="50612" h="39005" extrusionOk="0">
                  <a:moveTo>
                    <a:pt x="0" y="1"/>
                  </a:moveTo>
                  <a:lnTo>
                    <a:pt x="0" y="38373"/>
                  </a:lnTo>
                  <a:cubicBezTo>
                    <a:pt x="2481" y="38795"/>
                    <a:pt x="4983" y="39004"/>
                    <a:pt x="7479" y="39004"/>
                  </a:cubicBezTo>
                  <a:cubicBezTo>
                    <a:pt x="18546" y="39004"/>
                    <a:pt x="29478" y="34879"/>
                    <a:pt x="37820" y="26821"/>
                  </a:cubicBezTo>
                  <a:cubicBezTo>
                    <a:pt x="46532" y="18405"/>
                    <a:pt x="50612" y="7535"/>
                    <a:pt x="484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/>
            </a:p>
          </p:txBody>
        </p:sp>
        <p:grpSp>
          <p:nvGrpSpPr>
            <p:cNvPr id="187" name="Google Shape;187;p19"/>
            <p:cNvGrpSpPr/>
            <p:nvPr/>
          </p:nvGrpSpPr>
          <p:grpSpPr>
            <a:xfrm>
              <a:off x="524811" y="1775715"/>
              <a:ext cx="8661689" cy="3445733"/>
              <a:chOff x="524811" y="1775715"/>
              <a:chExt cx="8661689" cy="3445733"/>
            </a:xfrm>
          </p:grpSpPr>
          <p:sp>
            <p:nvSpPr>
              <p:cNvPr id="188" name="Google Shape;188;p19"/>
              <p:cNvSpPr/>
              <p:nvPr/>
            </p:nvSpPr>
            <p:spPr>
              <a:xfrm flipH="1">
                <a:off x="5389067" y="1848905"/>
                <a:ext cx="3797433" cy="3372543"/>
              </a:xfrm>
              <a:custGeom>
                <a:avLst/>
                <a:gdLst/>
                <a:ahLst/>
                <a:cxnLst/>
                <a:rect l="l" t="t" r="r" b="b"/>
                <a:pathLst>
                  <a:path w="13583" h="12063" extrusionOk="0">
                    <a:moveTo>
                      <a:pt x="5144" y="1"/>
                    </a:moveTo>
                    <a:cubicBezTo>
                      <a:pt x="4965" y="1"/>
                      <a:pt x="4788" y="15"/>
                      <a:pt x="4614" y="42"/>
                    </a:cubicBezTo>
                    <a:cubicBezTo>
                      <a:pt x="3179" y="267"/>
                      <a:pt x="2097" y="1206"/>
                      <a:pt x="1028" y="2110"/>
                    </a:cubicBezTo>
                    <a:cubicBezTo>
                      <a:pt x="718" y="2369"/>
                      <a:pt x="358" y="2611"/>
                      <a:pt x="1" y="2856"/>
                    </a:cubicBezTo>
                    <a:lnTo>
                      <a:pt x="1" y="12063"/>
                    </a:lnTo>
                    <a:lnTo>
                      <a:pt x="4213" y="12063"/>
                    </a:lnTo>
                    <a:cubicBezTo>
                      <a:pt x="4399" y="11297"/>
                      <a:pt x="4787" y="10607"/>
                      <a:pt x="5424" y="10147"/>
                    </a:cubicBezTo>
                    <a:cubicBezTo>
                      <a:pt x="6502" y="9357"/>
                      <a:pt x="7956" y="9436"/>
                      <a:pt x="9289" y="9361"/>
                    </a:cubicBezTo>
                    <a:cubicBezTo>
                      <a:pt x="10432" y="9296"/>
                      <a:pt x="11633" y="9058"/>
                      <a:pt x="12470" y="8275"/>
                    </a:cubicBezTo>
                    <a:cubicBezTo>
                      <a:pt x="13307" y="7496"/>
                      <a:pt x="13582" y="6034"/>
                      <a:pt x="12783" y="5217"/>
                    </a:cubicBezTo>
                    <a:cubicBezTo>
                      <a:pt x="11722" y="4135"/>
                      <a:pt x="9616" y="4775"/>
                      <a:pt x="8636" y="3621"/>
                    </a:cubicBezTo>
                    <a:cubicBezTo>
                      <a:pt x="8115" y="3013"/>
                      <a:pt x="8122" y="2118"/>
                      <a:pt x="7755" y="1407"/>
                    </a:cubicBezTo>
                    <a:cubicBezTo>
                      <a:pt x="7277" y="481"/>
                      <a:pt x="6199" y="1"/>
                      <a:pt x="51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/>
              </a:p>
            </p:txBody>
          </p:sp>
          <p:sp>
            <p:nvSpPr>
              <p:cNvPr id="189" name="Google Shape;189;p19"/>
              <p:cNvSpPr/>
              <p:nvPr/>
            </p:nvSpPr>
            <p:spPr>
              <a:xfrm>
                <a:off x="524811" y="1775715"/>
                <a:ext cx="378089" cy="363569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3230" extrusionOk="0">
                    <a:moveTo>
                      <a:pt x="3358" y="1"/>
                    </a:moveTo>
                    <a:lnTo>
                      <a:pt x="0" y="1212"/>
                    </a:lnTo>
                    <a:lnTo>
                      <a:pt x="1800" y="3229"/>
                    </a:lnTo>
                    <a:lnTo>
                      <a:pt x="33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87"/>
              </a:p>
            </p:txBody>
          </p:sp>
        </p:grpSp>
        <p:sp>
          <p:nvSpPr>
            <p:cNvPr id="190" name="Google Shape;190;p19"/>
            <p:cNvSpPr/>
            <p:nvPr/>
          </p:nvSpPr>
          <p:spPr>
            <a:xfrm>
              <a:off x="4655007" y="0"/>
              <a:ext cx="4130762" cy="644602"/>
            </a:xfrm>
            <a:custGeom>
              <a:avLst/>
              <a:gdLst/>
              <a:ahLst/>
              <a:cxnLst/>
              <a:rect l="l" t="t" r="r" b="b"/>
              <a:pathLst>
                <a:path w="18507" h="2888" extrusionOk="0">
                  <a:moveTo>
                    <a:pt x="1" y="1"/>
                  </a:moveTo>
                  <a:cubicBezTo>
                    <a:pt x="437" y="831"/>
                    <a:pt x="1083" y="1549"/>
                    <a:pt x="1872" y="2053"/>
                  </a:cubicBezTo>
                  <a:cubicBezTo>
                    <a:pt x="2736" y="2601"/>
                    <a:pt x="3760" y="2887"/>
                    <a:pt x="4782" y="2887"/>
                  </a:cubicBezTo>
                  <a:cubicBezTo>
                    <a:pt x="5270" y="2887"/>
                    <a:pt x="5757" y="2822"/>
                    <a:pt x="6227" y="2689"/>
                  </a:cubicBezTo>
                  <a:cubicBezTo>
                    <a:pt x="7227" y="2403"/>
                    <a:pt x="8146" y="1832"/>
                    <a:pt x="9177" y="1682"/>
                  </a:cubicBezTo>
                  <a:cubicBezTo>
                    <a:pt x="9376" y="1653"/>
                    <a:pt x="9575" y="1640"/>
                    <a:pt x="9773" y="1640"/>
                  </a:cubicBezTo>
                  <a:cubicBezTo>
                    <a:pt x="11106" y="1640"/>
                    <a:pt x="12423" y="2218"/>
                    <a:pt x="13773" y="2298"/>
                  </a:cubicBezTo>
                  <a:cubicBezTo>
                    <a:pt x="13869" y="2304"/>
                    <a:pt x="13964" y="2306"/>
                    <a:pt x="14059" y="2306"/>
                  </a:cubicBezTo>
                  <a:cubicBezTo>
                    <a:pt x="15793" y="2306"/>
                    <a:pt x="17467" y="1382"/>
                    <a:pt x="18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87"/>
            </a:p>
          </p:txBody>
        </p:sp>
      </p:grpSp>
      <p:sp>
        <p:nvSpPr>
          <p:cNvPr id="191" name="Google Shape;191;p19"/>
          <p:cNvSpPr txBox="1">
            <a:spLocks noGrp="1"/>
          </p:cNvSpPr>
          <p:nvPr>
            <p:ph type="subTitle" idx="1"/>
          </p:nvPr>
        </p:nvSpPr>
        <p:spPr>
          <a:xfrm>
            <a:off x="951800" y="3405000"/>
            <a:ext cx="1712000" cy="11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87"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86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86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86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86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86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86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86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86"/>
            </a:lvl9pPr>
          </a:lstStyle>
          <a:p>
            <a:endParaRPr/>
          </a:p>
        </p:txBody>
      </p:sp>
      <p:sp>
        <p:nvSpPr>
          <p:cNvPr id="192" name="Google Shape;192;p19"/>
          <p:cNvSpPr txBox="1">
            <a:spLocks noGrp="1"/>
          </p:cNvSpPr>
          <p:nvPr>
            <p:ph type="body" idx="2"/>
          </p:nvPr>
        </p:nvSpPr>
        <p:spPr>
          <a:xfrm>
            <a:off x="951800" y="4517000"/>
            <a:ext cx="4214400" cy="14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6541" lvl="0" indent="-42120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23"/>
            </a:lvl1pPr>
            <a:lvl2pPr marL="1213082" lvl="1" indent="-421208" rtl="0">
              <a:spcBef>
                <a:spcPts val="2123"/>
              </a:spcBef>
              <a:spcAft>
                <a:spcPts val="0"/>
              </a:spcAft>
              <a:buSzPts val="1400"/>
              <a:buChar char="○"/>
              <a:defRPr/>
            </a:lvl2pPr>
            <a:lvl3pPr marL="1819622" lvl="2" indent="-421208" rtl="0">
              <a:spcBef>
                <a:spcPts val="2123"/>
              </a:spcBef>
              <a:spcAft>
                <a:spcPts val="0"/>
              </a:spcAft>
              <a:buSzPts val="1400"/>
              <a:buChar char="■"/>
              <a:defRPr/>
            </a:lvl3pPr>
            <a:lvl4pPr marL="2426162" lvl="3" indent="-421208" rtl="0">
              <a:spcBef>
                <a:spcPts val="2123"/>
              </a:spcBef>
              <a:spcAft>
                <a:spcPts val="0"/>
              </a:spcAft>
              <a:buSzPts val="1400"/>
              <a:buChar char="●"/>
              <a:defRPr/>
            </a:lvl4pPr>
            <a:lvl5pPr marL="3032703" lvl="4" indent="-421208" rtl="0">
              <a:spcBef>
                <a:spcPts val="2123"/>
              </a:spcBef>
              <a:spcAft>
                <a:spcPts val="0"/>
              </a:spcAft>
              <a:buSzPts val="1400"/>
              <a:buChar char="○"/>
              <a:defRPr/>
            </a:lvl5pPr>
            <a:lvl6pPr marL="3639244" lvl="5" indent="-421208" rtl="0">
              <a:spcBef>
                <a:spcPts val="2123"/>
              </a:spcBef>
              <a:spcAft>
                <a:spcPts val="0"/>
              </a:spcAft>
              <a:buSzPts val="1400"/>
              <a:buChar char="■"/>
              <a:defRPr/>
            </a:lvl6pPr>
            <a:lvl7pPr marL="4245785" lvl="6" indent="-421208" rtl="0">
              <a:spcBef>
                <a:spcPts val="2123"/>
              </a:spcBef>
              <a:spcAft>
                <a:spcPts val="0"/>
              </a:spcAft>
              <a:buSzPts val="1400"/>
              <a:buChar char="●"/>
              <a:defRPr/>
            </a:lvl7pPr>
            <a:lvl8pPr marL="4852325" lvl="7" indent="-421208" rtl="0">
              <a:spcBef>
                <a:spcPts val="2123"/>
              </a:spcBef>
              <a:spcAft>
                <a:spcPts val="0"/>
              </a:spcAft>
              <a:buSzPts val="1400"/>
              <a:buChar char="○"/>
              <a:defRPr/>
            </a:lvl8pPr>
            <a:lvl9pPr marL="5458866" lvl="8" indent="-421208" rtl="0">
              <a:spcBef>
                <a:spcPts val="2123"/>
              </a:spcBef>
              <a:spcAft>
                <a:spcPts val="212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3" name="Google Shape;193;p19"/>
          <p:cNvSpPr txBox="1">
            <a:spLocks noGrp="1"/>
          </p:cNvSpPr>
          <p:nvPr>
            <p:ph type="title"/>
          </p:nvPr>
        </p:nvSpPr>
        <p:spPr>
          <a:xfrm>
            <a:off x="951800" y="593367"/>
            <a:ext cx="905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12584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108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83748-9F60-8EB4-79F9-047FBF599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258684" y="3667148"/>
            <a:ext cx="5674634" cy="2954291"/>
          </a:xfrm>
          <a:prstGeom prst="rect">
            <a:avLst/>
          </a:prstGeom>
        </p:spPr>
      </p:pic>
      <p:sp>
        <p:nvSpPr>
          <p:cNvPr id="11" name="Google Shape;11;p2"/>
          <p:cNvSpPr/>
          <p:nvPr/>
        </p:nvSpPr>
        <p:spPr>
          <a:xfrm>
            <a:off x="7310858" y="-318197"/>
            <a:ext cx="1471611" cy="730581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3428734" y="-322700"/>
            <a:ext cx="1123437" cy="730616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11541157" y="294734"/>
            <a:ext cx="1123747" cy="730596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" name="Google Shape;14;p2"/>
          <p:cNvGrpSpPr/>
          <p:nvPr/>
        </p:nvGrpSpPr>
        <p:grpSpPr>
          <a:xfrm>
            <a:off x="1849559" y="4967985"/>
            <a:ext cx="835746" cy="1692677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5072189" y="5558591"/>
            <a:ext cx="589203" cy="1230325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577313" y="5738253"/>
            <a:ext cx="13346626" cy="1138549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374201" y="294735"/>
            <a:ext cx="11443600" cy="5147167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381719" y="407933"/>
            <a:ext cx="11428566" cy="4258200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13081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2023/12/1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10689767" y="2919611"/>
            <a:ext cx="1078144" cy="3135047"/>
            <a:chOff x="335550" y="1493284"/>
            <a:chExt cx="831302" cy="2417277"/>
          </a:xfrm>
        </p:grpSpPr>
        <p:sp>
          <p:nvSpPr>
            <p:cNvPr id="104" name="Google Shape;104;p3"/>
            <p:cNvSpPr/>
            <p:nvPr/>
          </p:nvSpPr>
          <p:spPr>
            <a:xfrm>
              <a:off x="391227" y="2039578"/>
              <a:ext cx="395686" cy="1870983"/>
            </a:xfrm>
            <a:custGeom>
              <a:avLst/>
              <a:gdLst/>
              <a:ahLst/>
              <a:cxnLst/>
              <a:rect l="l" t="t" r="r" b="b"/>
              <a:pathLst>
                <a:path w="7590" h="35889" extrusionOk="0">
                  <a:moveTo>
                    <a:pt x="7289" y="1"/>
                  </a:moveTo>
                  <a:cubicBezTo>
                    <a:pt x="7191" y="1"/>
                    <a:pt x="7094" y="64"/>
                    <a:pt x="7059" y="208"/>
                  </a:cubicBezTo>
                  <a:cubicBezTo>
                    <a:pt x="6508" y="2426"/>
                    <a:pt x="5998" y="4660"/>
                    <a:pt x="5513" y="6894"/>
                  </a:cubicBezTo>
                  <a:cubicBezTo>
                    <a:pt x="5027" y="9136"/>
                    <a:pt x="4582" y="11386"/>
                    <a:pt x="4161" y="13645"/>
                  </a:cubicBezTo>
                  <a:cubicBezTo>
                    <a:pt x="3926" y="14915"/>
                    <a:pt x="243" y="34236"/>
                    <a:pt x="25" y="35515"/>
                  </a:cubicBezTo>
                  <a:cubicBezTo>
                    <a:pt x="1" y="35669"/>
                    <a:pt x="65" y="35839"/>
                    <a:pt x="203" y="35879"/>
                  </a:cubicBezTo>
                  <a:cubicBezTo>
                    <a:pt x="223" y="35886"/>
                    <a:pt x="243" y="35889"/>
                    <a:pt x="264" y="35889"/>
                  </a:cubicBezTo>
                  <a:cubicBezTo>
                    <a:pt x="371" y="35889"/>
                    <a:pt x="483" y="35806"/>
                    <a:pt x="511" y="35677"/>
                  </a:cubicBezTo>
                  <a:cubicBezTo>
                    <a:pt x="891" y="33410"/>
                    <a:pt x="4760" y="13094"/>
                    <a:pt x="5205" y="10844"/>
                  </a:cubicBezTo>
                  <a:cubicBezTo>
                    <a:pt x="5658" y="8594"/>
                    <a:pt x="6136" y="6360"/>
                    <a:pt x="6646" y="4126"/>
                  </a:cubicBezTo>
                  <a:cubicBezTo>
                    <a:pt x="6929" y="2871"/>
                    <a:pt x="7229" y="1617"/>
                    <a:pt x="7536" y="370"/>
                  </a:cubicBezTo>
                  <a:cubicBezTo>
                    <a:pt x="7590" y="146"/>
                    <a:pt x="7438" y="1"/>
                    <a:pt x="7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70562" y="1955019"/>
              <a:ext cx="242260" cy="396051"/>
            </a:xfrm>
            <a:custGeom>
              <a:avLst/>
              <a:gdLst/>
              <a:ahLst/>
              <a:cxnLst/>
              <a:rect l="l" t="t" r="r" b="b"/>
              <a:pathLst>
                <a:path w="4647" h="7597" extrusionOk="0">
                  <a:moveTo>
                    <a:pt x="3894" y="1"/>
                  </a:moveTo>
                  <a:cubicBezTo>
                    <a:pt x="3562" y="470"/>
                    <a:pt x="3084" y="810"/>
                    <a:pt x="2591" y="1094"/>
                  </a:cubicBezTo>
                  <a:cubicBezTo>
                    <a:pt x="2081" y="1393"/>
                    <a:pt x="1539" y="1652"/>
                    <a:pt x="1069" y="2008"/>
                  </a:cubicBezTo>
                  <a:cubicBezTo>
                    <a:pt x="851" y="2178"/>
                    <a:pt x="640" y="2364"/>
                    <a:pt x="494" y="2607"/>
                  </a:cubicBezTo>
                  <a:cubicBezTo>
                    <a:pt x="389" y="2801"/>
                    <a:pt x="324" y="3012"/>
                    <a:pt x="284" y="3239"/>
                  </a:cubicBezTo>
                  <a:cubicBezTo>
                    <a:pt x="243" y="3522"/>
                    <a:pt x="252" y="3813"/>
                    <a:pt x="308" y="4097"/>
                  </a:cubicBezTo>
                  <a:cubicBezTo>
                    <a:pt x="373" y="4412"/>
                    <a:pt x="494" y="4712"/>
                    <a:pt x="535" y="5035"/>
                  </a:cubicBezTo>
                  <a:cubicBezTo>
                    <a:pt x="559" y="5286"/>
                    <a:pt x="527" y="5537"/>
                    <a:pt x="446" y="5772"/>
                  </a:cubicBezTo>
                  <a:cubicBezTo>
                    <a:pt x="357" y="6031"/>
                    <a:pt x="203" y="6266"/>
                    <a:pt x="106" y="6525"/>
                  </a:cubicBezTo>
                  <a:cubicBezTo>
                    <a:pt x="17" y="6784"/>
                    <a:pt x="1" y="7091"/>
                    <a:pt x="171" y="7310"/>
                  </a:cubicBezTo>
                  <a:cubicBezTo>
                    <a:pt x="308" y="7480"/>
                    <a:pt x="535" y="7561"/>
                    <a:pt x="753" y="7585"/>
                  </a:cubicBezTo>
                  <a:cubicBezTo>
                    <a:pt x="820" y="7593"/>
                    <a:pt x="886" y="7596"/>
                    <a:pt x="951" y="7596"/>
                  </a:cubicBezTo>
                  <a:cubicBezTo>
                    <a:pt x="1655" y="7596"/>
                    <a:pt x="2315" y="7176"/>
                    <a:pt x="2834" y="6695"/>
                  </a:cubicBezTo>
                  <a:cubicBezTo>
                    <a:pt x="3805" y="5772"/>
                    <a:pt x="4493" y="4517"/>
                    <a:pt x="4574" y="3182"/>
                  </a:cubicBezTo>
                  <a:lnTo>
                    <a:pt x="4582" y="3182"/>
                  </a:lnTo>
                  <a:cubicBezTo>
                    <a:pt x="4647" y="2089"/>
                    <a:pt x="4315" y="1013"/>
                    <a:pt x="3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1114" y="1941882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3934" y="0"/>
                  </a:moveTo>
                  <a:cubicBezTo>
                    <a:pt x="3692" y="0"/>
                    <a:pt x="3452" y="24"/>
                    <a:pt x="3230" y="107"/>
                  </a:cubicBezTo>
                  <a:cubicBezTo>
                    <a:pt x="3019" y="180"/>
                    <a:pt x="2833" y="310"/>
                    <a:pt x="2671" y="455"/>
                  </a:cubicBezTo>
                  <a:cubicBezTo>
                    <a:pt x="2461" y="650"/>
                    <a:pt x="2275" y="884"/>
                    <a:pt x="2145" y="1135"/>
                  </a:cubicBezTo>
                  <a:cubicBezTo>
                    <a:pt x="1991" y="1427"/>
                    <a:pt x="1902" y="1742"/>
                    <a:pt x="1724" y="2009"/>
                  </a:cubicBezTo>
                  <a:cubicBezTo>
                    <a:pt x="1587" y="2220"/>
                    <a:pt x="1401" y="2398"/>
                    <a:pt x="1190" y="2527"/>
                  </a:cubicBezTo>
                  <a:cubicBezTo>
                    <a:pt x="955" y="2673"/>
                    <a:pt x="688" y="2754"/>
                    <a:pt x="454" y="2892"/>
                  </a:cubicBezTo>
                  <a:cubicBezTo>
                    <a:pt x="227" y="3037"/>
                    <a:pt x="17" y="3272"/>
                    <a:pt x="8" y="3547"/>
                  </a:cubicBezTo>
                  <a:cubicBezTo>
                    <a:pt x="0" y="3766"/>
                    <a:pt x="130" y="3968"/>
                    <a:pt x="284" y="4130"/>
                  </a:cubicBezTo>
                  <a:cubicBezTo>
                    <a:pt x="755" y="4601"/>
                    <a:pt x="1445" y="4758"/>
                    <a:pt x="2121" y="4758"/>
                  </a:cubicBezTo>
                  <a:cubicBezTo>
                    <a:pt x="2235" y="4758"/>
                    <a:pt x="2349" y="4753"/>
                    <a:pt x="2461" y="4745"/>
                  </a:cubicBezTo>
                  <a:cubicBezTo>
                    <a:pt x="3796" y="4656"/>
                    <a:pt x="5124" y="4114"/>
                    <a:pt x="6030" y="3126"/>
                  </a:cubicBezTo>
                  <a:cubicBezTo>
                    <a:pt x="6775" y="2325"/>
                    <a:pt x="7204" y="1281"/>
                    <a:pt x="7512" y="237"/>
                  </a:cubicBezTo>
                  <a:lnTo>
                    <a:pt x="7512" y="229"/>
                  </a:lnTo>
                  <a:cubicBezTo>
                    <a:pt x="7246" y="303"/>
                    <a:pt x="6970" y="332"/>
                    <a:pt x="6692" y="332"/>
                  </a:cubicBezTo>
                  <a:cubicBezTo>
                    <a:pt x="6396" y="332"/>
                    <a:pt x="6096" y="299"/>
                    <a:pt x="5804" y="253"/>
                  </a:cubicBezTo>
                  <a:cubicBezTo>
                    <a:pt x="5221" y="164"/>
                    <a:pt x="4646" y="26"/>
                    <a:pt x="4056" y="2"/>
                  </a:cubicBezTo>
                  <a:cubicBezTo>
                    <a:pt x="4015" y="1"/>
                    <a:pt x="3975" y="0"/>
                    <a:pt x="3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73085" y="1746021"/>
              <a:ext cx="397145" cy="241686"/>
            </a:xfrm>
            <a:custGeom>
              <a:avLst/>
              <a:gdLst/>
              <a:ahLst/>
              <a:cxnLst/>
              <a:rect l="l" t="t" r="r" b="b"/>
              <a:pathLst>
                <a:path w="7618" h="4636" extrusionOk="0">
                  <a:moveTo>
                    <a:pt x="793" y="0"/>
                  </a:moveTo>
                  <a:cubicBezTo>
                    <a:pt x="650" y="0"/>
                    <a:pt x="511" y="36"/>
                    <a:pt x="397" y="125"/>
                  </a:cubicBezTo>
                  <a:cubicBezTo>
                    <a:pt x="211" y="254"/>
                    <a:pt x="138" y="481"/>
                    <a:pt x="106" y="699"/>
                  </a:cubicBezTo>
                  <a:cubicBezTo>
                    <a:pt x="1" y="1468"/>
                    <a:pt x="430" y="2213"/>
                    <a:pt x="948" y="2796"/>
                  </a:cubicBezTo>
                  <a:cubicBezTo>
                    <a:pt x="1846" y="3791"/>
                    <a:pt x="3084" y="4504"/>
                    <a:pt x="4420" y="4617"/>
                  </a:cubicBezTo>
                  <a:cubicBezTo>
                    <a:pt x="4558" y="4629"/>
                    <a:pt x="4696" y="4635"/>
                    <a:pt x="4833" y="4635"/>
                  </a:cubicBezTo>
                  <a:cubicBezTo>
                    <a:pt x="5785" y="4635"/>
                    <a:pt x="6726" y="4356"/>
                    <a:pt x="7617" y="4010"/>
                  </a:cubicBezTo>
                  <a:lnTo>
                    <a:pt x="7617" y="4002"/>
                  </a:lnTo>
                  <a:cubicBezTo>
                    <a:pt x="7156" y="3670"/>
                    <a:pt x="6832" y="3176"/>
                    <a:pt x="6549" y="2674"/>
                  </a:cubicBezTo>
                  <a:cubicBezTo>
                    <a:pt x="6265" y="2156"/>
                    <a:pt x="6023" y="1614"/>
                    <a:pt x="5675" y="1136"/>
                  </a:cubicBezTo>
                  <a:cubicBezTo>
                    <a:pt x="5513" y="910"/>
                    <a:pt x="5327" y="699"/>
                    <a:pt x="5084" y="554"/>
                  </a:cubicBezTo>
                  <a:cubicBezTo>
                    <a:pt x="4898" y="432"/>
                    <a:pt x="4679" y="368"/>
                    <a:pt x="4460" y="327"/>
                  </a:cubicBezTo>
                  <a:cubicBezTo>
                    <a:pt x="4319" y="303"/>
                    <a:pt x="4175" y="291"/>
                    <a:pt x="4031" y="291"/>
                  </a:cubicBezTo>
                  <a:cubicBezTo>
                    <a:pt x="3888" y="291"/>
                    <a:pt x="3744" y="303"/>
                    <a:pt x="3602" y="327"/>
                  </a:cubicBezTo>
                  <a:cubicBezTo>
                    <a:pt x="3287" y="384"/>
                    <a:pt x="2979" y="505"/>
                    <a:pt x="2655" y="529"/>
                  </a:cubicBezTo>
                  <a:cubicBezTo>
                    <a:pt x="2602" y="535"/>
                    <a:pt x="2548" y="537"/>
                    <a:pt x="2494" y="537"/>
                  </a:cubicBezTo>
                  <a:cubicBezTo>
                    <a:pt x="2298" y="537"/>
                    <a:pt x="2103" y="502"/>
                    <a:pt x="1919" y="432"/>
                  </a:cubicBezTo>
                  <a:cubicBezTo>
                    <a:pt x="1668" y="335"/>
                    <a:pt x="1441" y="173"/>
                    <a:pt x="1182" y="76"/>
                  </a:cubicBezTo>
                  <a:cubicBezTo>
                    <a:pt x="1059" y="30"/>
                    <a:pt x="92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586" y="1558189"/>
              <a:ext cx="241426" cy="372435"/>
            </a:xfrm>
            <a:custGeom>
              <a:avLst/>
              <a:gdLst/>
              <a:ahLst/>
              <a:cxnLst/>
              <a:rect l="l" t="t" r="r" b="b"/>
              <a:pathLst>
                <a:path w="4631" h="7144" extrusionOk="0">
                  <a:moveTo>
                    <a:pt x="1020" y="1"/>
                  </a:moveTo>
                  <a:cubicBezTo>
                    <a:pt x="836" y="1"/>
                    <a:pt x="674" y="91"/>
                    <a:pt x="551" y="207"/>
                  </a:cubicBezTo>
                  <a:cubicBezTo>
                    <a:pt x="65" y="644"/>
                    <a:pt x="0" y="1413"/>
                    <a:pt x="89" y="2117"/>
                  </a:cubicBezTo>
                  <a:cubicBezTo>
                    <a:pt x="251" y="3347"/>
                    <a:pt x="826" y="4602"/>
                    <a:pt x="1797" y="5525"/>
                  </a:cubicBezTo>
                  <a:cubicBezTo>
                    <a:pt x="2591" y="6277"/>
                    <a:pt x="3594" y="6763"/>
                    <a:pt x="4590" y="7143"/>
                  </a:cubicBezTo>
                  <a:lnTo>
                    <a:pt x="4598" y="7143"/>
                  </a:lnTo>
                  <a:cubicBezTo>
                    <a:pt x="4420" y="6634"/>
                    <a:pt x="4428" y="6099"/>
                    <a:pt x="4476" y="5589"/>
                  </a:cubicBezTo>
                  <a:cubicBezTo>
                    <a:pt x="4533" y="5071"/>
                    <a:pt x="4630" y="4561"/>
                    <a:pt x="4622" y="4027"/>
                  </a:cubicBezTo>
                  <a:cubicBezTo>
                    <a:pt x="4614" y="3776"/>
                    <a:pt x="4582" y="3509"/>
                    <a:pt x="4476" y="3266"/>
                  </a:cubicBezTo>
                  <a:cubicBezTo>
                    <a:pt x="4396" y="3072"/>
                    <a:pt x="4266" y="2886"/>
                    <a:pt x="4120" y="2724"/>
                  </a:cubicBezTo>
                  <a:cubicBezTo>
                    <a:pt x="3926" y="2514"/>
                    <a:pt x="3699" y="2327"/>
                    <a:pt x="3457" y="2182"/>
                  </a:cubicBezTo>
                  <a:cubicBezTo>
                    <a:pt x="3173" y="2012"/>
                    <a:pt x="2874" y="1898"/>
                    <a:pt x="2615" y="1712"/>
                  </a:cubicBezTo>
                  <a:cubicBezTo>
                    <a:pt x="2404" y="1567"/>
                    <a:pt x="2234" y="1388"/>
                    <a:pt x="2097" y="1178"/>
                  </a:cubicBezTo>
                  <a:cubicBezTo>
                    <a:pt x="1951" y="951"/>
                    <a:pt x="1862" y="700"/>
                    <a:pt x="1716" y="474"/>
                  </a:cubicBezTo>
                  <a:cubicBezTo>
                    <a:pt x="1571" y="247"/>
                    <a:pt x="1344" y="37"/>
                    <a:pt x="1085" y="4"/>
                  </a:cubicBezTo>
                  <a:cubicBezTo>
                    <a:pt x="1063" y="2"/>
                    <a:pt x="1041" y="1"/>
                    <a:pt x="1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27115" y="1559075"/>
              <a:ext cx="242260" cy="395998"/>
            </a:xfrm>
            <a:custGeom>
              <a:avLst/>
              <a:gdLst/>
              <a:ahLst/>
              <a:cxnLst/>
              <a:rect l="l" t="t" r="r" b="b"/>
              <a:pathLst>
                <a:path w="4647" h="7596" extrusionOk="0">
                  <a:moveTo>
                    <a:pt x="3698" y="0"/>
                  </a:moveTo>
                  <a:cubicBezTo>
                    <a:pt x="2999" y="0"/>
                    <a:pt x="2332" y="421"/>
                    <a:pt x="1814" y="902"/>
                  </a:cubicBezTo>
                  <a:cubicBezTo>
                    <a:pt x="842" y="1825"/>
                    <a:pt x="154" y="3079"/>
                    <a:pt x="73" y="4415"/>
                  </a:cubicBezTo>
                  <a:cubicBezTo>
                    <a:pt x="1" y="5508"/>
                    <a:pt x="332" y="6584"/>
                    <a:pt x="753" y="7596"/>
                  </a:cubicBezTo>
                  <a:lnTo>
                    <a:pt x="761" y="7596"/>
                  </a:lnTo>
                  <a:cubicBezTo>
                    <a:pt x="1085" y="7126"/>
                    <a:pt x="1571" y="6786"/>
                    <a:pt x="2065" y="6503"/>
                  </a:cubicBezTo>
                  <a:cubicBezTo>
                    <a:pt x="2574" y="6204"/>
                    <a:pt x="3109" y="5945"/>
                    <a:pt x="3578" y="5589"/>
                  </a:cubicBezTo>
                  <a:cubicBezTo>
                    <a:pt x="3805" y="5419"/>
                    <a:pt x="4007" y="5232"/>
                    <a:pt x="4153" y="4990"/>
                  </a:cubicBezTo>
                  <a:cubicBezTo>
                    <a:pt x="4266" y="4795"/>
                    <a:pt x="4331" y="4585"/>
                    <a:pt x="4363" y="4366"/>
                  </a:cubicBezTo>
                  <a:cubicBezTo>
                    <a:pt x="4404" y="4075"/>
                    <a:pt x="4396" y="3784"/>
                    <a:pt x="4339" y="3508"/>
                  </a:cubicBezTo>
                  <a:cubicBezTo>
                    <a:pt x="4282" y="3185"/>
                    <a:pt x="4153" y="2885"/>
                    <a:pt x="4112" y="2561"/>
                  </a:cubicBezTo>
                  <a:cubicBezTo>
                    <a:pt x="4088" y="2310"/>
                    <a:pt x="4120" y="2059"/>
                    <a:pt x="4201" y="1825"/>
                  </a:cubicBezTo>
                  <a:cubicBezTo>
                    <a:pt x="4290" y="1566"/>
                    <a:pt x="4444" y="1331"/>
                    <a:pt x="4541" y="1072"/>
                  </a:cubicBezTo>
                  <a:cubicBezTo>
                    <a:pt x="4630" y="813"/>
                    <a:pt x="4647" y="505"/>
                    <a:pt x="4477" y="287"/>
                  </a:cubicBezTo>
                  <a:cubicBezTo>
                    <a:pt x="4339" y="117"/>
                    <a:pt x="4112" y="36"/>
                    <a:pt x="3894" y="12"/>
                  </a:cubicBezTo>
                  <a:cubicBezTo>
                    <a:pt x="3828" y="4"/>
                    <a:pt x="3763" y="0"/>
                    <a:pt x="3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67205" y="1720216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5390" y="0"/>
                  </a:moveTo>
                  <a:cubicBezTo>
                    <a:pt x="5277" y="0"/>
                    <a:pt x="5163" y="4"/>
                    <a:pt x="5051" y="13"/>
                  </a:cubicBezTo>
                  <a:cubicBezTo>
                    <a:pt x="3716" y="102"/>
                    <a:pt x="2388" y="644"/>
                    <a:pt x="1482" y="1631"/>
                  </a:cubicBezTo>
                  <a:cubicBezTo>
                    <a:pt x="737" y="2433"/>
                    <a:pt x="308" y="3477"/>
                    <a:pt x="0" y="4521"/>
                  </a:cubicBezTo>
                  <a:lnTo>
                    <a:pt x="0" y="4529"/>
                  </a:lnTo>
                  <a:cubicBezTo>
                    <a:pt x="267" y="4455"/>
                    <a:pt x="542" y="4426"/>
                    <a:pt x="820" y="4426"/>
                  </a:cubicBezTo>
                  <a:cubicBezTo>
                    <a:pt x="1117" y="4426"/>
                    <a:pt x="1416" y="4459"/>
                    <a:pt x="1708" y="4505"/>
                  </a:cubicBezTo>
                  <a:cubicBezTo>
                    <a:pt x="2291" y="4594"/>
                    <a:pt x="2866" y="4732"/>
                    <a:pt x="3457" y="4756"/>
                  </a:cubicBezTo>
                  <a:cubicBezTo>
                    <a:pt x="3497" y="4757"/>
                    <a:pt x="3538" y="4758"/>
                    <a:pt x="3578" y="4758"/>
                  </a:cubicBezTo>
                  <a:cubicBezTo>
                    <a:pt x="3820" y="4758"/>
                    <a:pt x="4060" y="4734"/>
                    <a:pt x="4282" y="4651"/>
                  </a:cubicBezTo>
                  <a:cubicBezTo>
                    <a:pt x="4493" y="4578"/>
                    <a:pt x="4679" y="4448"/>
                    <a:pt x="4841" y="4303"/>
                  </a:cubicBezTo>
                  <a:cubicBezTo>
                    <a:pt x="5051" y="4108"/>
                    <a:pt x="5237" y="3874"/>
                    <a:pt x="5367" y="3623"/>
                  </a:cubicBezTo>
                  <a:cubicBezTo>
                    <a:pt x="5521" y="3331"/>
                    <a:pt x="5610" y="3016"/>
                    <a:pt x="5788" y="2748"/>
                  </a:cubicBezTo>
                  <a:cubicBezTo>
                    <a:pt x="5925" y="2538"/>
                    <a:pt x="6112" y="2360"/>
                    <a:pt x="6322" y="2230"/>
                  </a:cubicBezTo>
                  <a:cubicBezTo>
                    <a:pt x="6557" y="2085"/>
                    <a:pt x="6824" y="2004"/>
                    <a:pt x="7059" y="1866"/>
                  </a:cubicBezTo>
                  <a:cubicBezTo>
                    <a:pt x="7285" y="1721"/>
                    <a:pt x="7496" y="1486"/>
                    <a:pt x="7504" y="1211"/>
                  </a:cubicBezTo>
                  <a:cubicBezTo>
                    <a:pt x="7512" y="992"/>
                    <a:pt x="7382" y="790"/>
                    <a:pt x="7229" y="636"/>
                  </a:cubicBezTo>
                  <a:cubicBezTo>
                    <a:pt x="6757" y="158"/>
                    <a:pt x="6067" y="0"/>
                    <a:pt x="5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69759" y="1922437"/>
              <a:ext cx="397093" cy="241686"/>
            </a:xfrm>
            <a:custGeom>
              <a:avLst/>
              <a:gdLst/>
              <a:ahLst/>
              <a:cxnLst/>
              <a:rect l="l" t="t" r="r" b="b"/>
              <a:pathLst>
                <a:path w="7617" h="4636" extrusionOk="0">
                  <a:moveTo>
                    <a:pt x="2784" y="1"/>
                  </a:moveTo>
                  <a:cubicBezTo>
                    <a:pt x="1832" y="1"/>
                    <a:pt x="891" y="279"/>
                    <a:pt x="0" y="626"/>
                  </a:cubicBezTo>
                  <a:lnTo>
                    <a:pt x="0" y="634"/>
                  </a:lnTo>
                  <a:cubicBezTo>
                    <a:pt x="461" y="974"/>
                    <a:pt x="793" y="1460"/>
                    <a:pt x="1068" y="1961"/>
                  </a:cubicBezTo>
                  <a:cubicBezTo>
                    <a:pt x="1352" y="2479"/>
                    <a:pt x="1603" y="3022"/>
                    <a:pt x="1943" y="3499"/>
                  </a:cubicBezTo>
                  <a:cubicBezTo>
                    <a:pt x="2105" y="3726"/>
                    <a:pt x="2299" y="3936"/>
                    <a:pt x="2534" y="4082"/>
                  </a:cubicBezTo>
                  <a:cubicBezTo>
                    <a:pt x="2720" y="4204"/>
                    <a:pt x="2938" y="4268"/>
                    <a:pt x="3157" y="4309"/>
                  </a:cubicBezTo>
                  <a:cubicBezTo>
                    <a:pt x="3298" y="4333"/>
                    <a:pt x="3442" y="4345"/>
                    <a:pt x="3586" y="4345"/>
                  </a:cubicBezTo>
                  <a:cubicBezTo>
                    <a:pt x="3729" y="4345"/>
                    <a:pt x="3873" y="4333"/>
                    <a:pt x="4015" y="4309"/>
                  </a:cubicBezTo>
                  <a:cubicBezTo>
                    <a:pt x="4330" y="4252"/>
                    <a:pt x="4638" y="4131"/>
                    <a:pt x="4962" y="4106"/>
                  </a:cubicBezTo>
                  <a:cubicBezTo>
                    <a:pt x="5016" y="4101"/>
                    <a:pt x="5069" y="4099"/>
                    <a:pt x="5123" y="4099"/>
                  </a:cubicBezTo>
                  <a:cubicBezTo>
                    <a:pt x="5319" y="4099"/>
                    <a:pt x="5514" y="4134"/>
                    <a:pt x="5698" y="4204"/>
                  </a:cubicBezTo>
                  <a:cubicBezTo>
                    <a:pt x="5949" y="4301"/>
                    <a:pt x="6184" y="4463"/>
                    <a:pt x="6435" y="4560"/>
                  </a:cubicBezTo>
                  <a:cubicBezTo>
                    <a:pt x="6558" y="4606"/>
                    <a:pt x="6693" y="4636"/>
                    <a:pt x="6825" y="4636"/>
                  </a:cubicBezTo>
                  <a:cubicBezTo>
                    <a:pt x="6969" y="4636"/>
                    <a:pt x="7110" y="4600"/>
                    <a:pt x="7228" y="4511"/>
                  </a:cubicBezTo>
                  <a:cubicBezTo>
                    <a:pt x="7398" y="4382"/>
                    <a:pt x="7487" y="4155"/>
                    <a:pt x="7511" y="3936"/>
                  </a:cubicBezTo>
                  <a:cubicBezTo>
                    <a:pt x="7617" y="3167"/>
                    <a:pt x="7188" y="2423"/>
                    <a:pt x="6670" y="1840"/>
                  </a:cubicBezTo>
                  <a:cubicBezTo>
                    <a:pt x="5771" y="844"/>
                    <a:pt x="4533" y="132"/>
                    <a:pt x="3197" y="19"/>
                  </a:cubicBezTo>
                  <a:cubicBezTo>
                    <a:pt x="3059" y="7"/>
                    <a:pt x="2922" y="1"/>
                    <a:pt x="2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52034" y="1955905"/>
              <a:ext cx="248151" cy="395008"/>
            </a:xfrm>
            <a:custGeom>
              <a:avLst/>
              <a:gdLst/>
              <a:ahLst/>
              <a:cxnLst/>
              <a:rect l="l" t="t" r="r" b="b"/>
              <a:pathLst>
                <a:path w="4760" h="7577" extrusionOk="0">
                  <a:moveTo>
                    <a:pt x="316" y="0"/>
                  </a:moveTo>
                  <a:cubicBezTo>
                    <a:pt x="461" y="559"/>
                    <a:pt x="405" y="1141"/>
                    <a:pt x="308" y="1708"/>
                  </a:cubicBezTo>
                  <a:cubicBezTo>
                    <a:pt x="202" y="2291"/>
                    <a:pt x="49" y="2865"/>
                    <a:pt x="16" y="3456"/>
                  </a:cubicBezTo>
                  <a:cubicBezTo>
                    <a:pt x="0" y="3731"/>
                    <a:pt x="8" y="4015"/>
                    <a:pt x="97" y="4282"/>
                  </a:cubicBezTo>
                  <a:cubicBezTo>
                    <a:pt x="170" y="4492"/>
                    <a:pt x="291" y="4679"/>
                    <a:pt x="437" y="4848"/>
                  </a:cubicBezTo>
                  <a:cubicBezTo>
                    <a:pt x="623" y="5067"/>
                    <a:pt x="850" y="5245"/>
                    <a:pt x="1101" y="5391"/>
                  </a:cubicBezTo>
                  <a:cubicBezTo>
                    <a:pt x="1384" y="5545"/>
                    <a:pt x="1700" y="5650"/>
                    <a:pt x="1967" y="5828"/>
                  </a:cubicBezTo>
                  <a:cubicBezTo>
                    <a:pt x="2177" y="5974"/>
                    <a:pt x="2347" y="6160"/>
                    <a:pt x="2469" y="6370"/>
                  </a:cubicBezTo>
                  <a:cubicBezTo>
                    <a:pt x="2606" y="6613"/>
                    <a:pt x="2687" y="6880"/>
                    <a:pt x="2825" y="7115"/>
                  </a:cubicBezTo>
                  <a:cubicBezTo>
                    <a:pt x="2963" y="7350"/>
                    <a:pt x="3189" y="7568"/>
                    <a:pt x="3464" y="7576"/>
                  </a:cubicBezTo>
                  <a:cubicBezTo>
                    <a:pt x="3471" y="7576"/>
                    <a:pt x="3478" y="7577"/>
                    <a:pt x="3485" y="7577"/>
                  </a:cubicBezTo>
                  <a:cubicBezTo>
                    <a:pt x="3696" y="7577"/>
                    <a:pt x="3890" y="7458"/>
                    <a:pt x="4047" y="7309"/>
                  </a:cubicBezTo>
                  <a:cubicBezTo>
                    <a:pt x="4622" y="6783"/>
                    <a:pt x="4759" y="5933"/>
                    <a:pt x="4719" y="5156"/>
                  </a:cubicBezTo>
                  <a:cubicBezTo>
                    <a:pt x="4654" y="3821"/>
                    <a:pt x="4144" y="2477"/>
                    <a:pt x="3189" y="1546"/>
                  </a:cubicBezTo>
                  <a:lnTo>
                    <a:pt x="3181" y="1546"/>
                  </a:lnTo>
                  <a:cubicBezTo>
                    <a:pt x="2396" y="785"/>
                    <a:pt x="1368" y="340"/>
                    <a:pt x="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14864" y="1903565"/>
              <a:ext cx="104734" cy="104682"/>
            </a:xfrm>
            <a:custGeom>
              <a:avLst/>
              <a:gdLst/>
              <a:ahLst/>
              <a:cxnLst/>
              <a:rect l="l" t="t" r="r" b="b"/>
              <a:pathLst>
                <a:path w="2009" h="2008" extrusionOk="0">
                  <a:moveTo>
                    <a:pt x="1004" y="0"/>
                  </a:moveTo>
                  <a:cubicBezTo>
                    <a:pt x="454" y="0"/>
                    <a:pt x="1" y="454"/>
                    <a:pt x="1" y="1004"/>
                  </a:cubicBezTo>
                  <a:cubicBezTo>
                    <a:pt x="1" y="1563"/>
                    <a:pt x="454" y="2008"/>
                    <a:pt x="1004" y="2008"/>
                  </a:cubicBezTo>
                  <a:cubicBezTo>
                    <a:pt x="1555" y="2008"/>
                    <a:pt x="2008" y="1563"/>
                    <a:pt x="2008" y="1004"/>
                  </a:cubicBezTo>
                  <a:cubicBezTo>
                    <a:pt x="2008" y="454"/>
                    <a:pt x="1563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11934" y="1984213"/>
              <a:ext cx="182359" cy="360340"/>
            </a:xfrm>
            <a:custGeom>
              <a:avLst/>
              <a:gdLst/>
              <a:ahLst/>
              <a:cxnLst/>
              <a:rect l="l" t="t" r="r" b="b"/>
              <a:pathLst>
                <a:path w="3498" h="6912" extrusionOk="0">
                  <a:moveTo>
                    <a:pt x="90" y="1"/>
                  </a:moveTo>
                  <a:cubicBezTo>
                    <a:pt x="64" y="1"/>
                    <a:pt x="42" y="14"/>
                    <a:pt x="25" y="32"/>
                  </a:cubicBezTo>
                  <a:cubicBezTo>
                    <a:pt x="0" y="72"/>
                    <a:pt x="9" y="121"/>
                    <a:pt x="33" y="145"/>
                  </a:cubicBezTo>
                  <a:cubicBezTo>
                    <a:pt x="41" y="153"/>
                    <a:pt x="57" y="161"/>
                    <a:pt x="65" y="169"/>
                  </a:cubicBezTo>
                  <a:cubicBezTo>
                    <a:pt x="729" y="404"/>
                    <a:pt x="1344" y="801"/>
                    <a:pt x="1846" y="1319"/>
                  </a:cubicBezTo>
                  <a:cubicBezTo>
                    <a:pt x="2040" y="1513"/>
                    <a:pt x="2218" y="1732"/>
                    <a:pt x="2372" y="1958"/>
                  </a:cubicBezTo>
                  <a:cubicBezTo>
                    <a:pt x="2971" y="2832"/>
                    <a:pt x="3254" y="3909"/>
                    <a:pt x="3173" y="4985"/>
                  </a:cubicBezTo>
                  <a:cubicBezTo>
                    <a:pt x="3125" y="5609"/>
                    <a:pt x="2947" y="6232"/>
                    <a:pt x="2663" y="6782"/>
                  </a:cubicBezTo>
                  <a:cubicBezTo>
                    <a:pt x="2647" y="6815"/>
                    <a:pt x="2647" y="6855"/>
                    <a:pt x="2680" y="6888"/>
                  </a:cubicBezTo>
                  <a:cubicBezTo>
                    <a:pt x="2696" y="6904"/>
                    <a:pt x="2728" y="6912"/>
                    <a:pt x="2752" y="6912"/>
                  </a:cubicBezTo>
                  <a:cubicBezTo>
                    <a:pt x="2777" y="6904"/>
                    <a:pt x="2801" y="6896"/>
                    <a:pt x="2809" y="6871"/>
                  </a:cubicBezTo>
                  <a:cubicBezTo>
                    <a:pt x="3343" y="5835"/>
                    <a:pt x="3497" y="4645"/>
                    <a:pt x="3238" y="3504"/>
                  </a:cubicBezTo>
                  <a:cubicBezTo>
                    <a:pt x="3044" y="2646"/>
                    <a:pt x="2599" y="1845"/>
                    <a:pt x="1967" y="1197"/>
                  </a:cubicBezTo>
                  <a:cubicBezTo>
                    <a:pt x="1854" y="1084"/>
                    <a:pt x="1733" y="971"/>
                    <a:pt x="1611" y="865"/>
                  </a:cubicBezTo>
                  <a:cubicBezTo>
                    <a:pt x="1158" y="493"/>
                    <a:pt x="656" y="202"/>
                    <a:pt x="122" y="7"/>
                  </a:cubicBezTo>
                  <a:cubicBezTo>
                    <a:pt x="111" y="3"/>
                    <a:pt x="100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98401" y="2215837"/>
              <a:ext cx="178554" cy="116673"/>
            </a:xfrm>
            <a:custGeom>
              <a:avLst/>
              <a:gdLst/>
              <a:ahLst/>
              <a:cxnLst/>
              <a:rect l="l" t="t" r="r" b="b"/>
              <a:pathLst>
                <a:path w="3425" h="2238" extrusionOk="0">
                  <a:moveTo>
                    <a:pt x="3319" y="0"/>
                  </a:moveTo>
                  <a:cubicBezTo>
                    <a:pt x="3287" y="0"/>
                    <a:pt x="3271" y="16"/>
                    <a:pt x="3255" y="41"/>
                  </a:cubicBezTo>
                  <a:cubicBezTo>
                    <a:pt x="2672" y="858"/>
                    <a:pt x="1838" y="1498"/>
                    <a:pt x="891" y="1846"/>
                  </a:cubicBezTo>
                  <a:cubicBezTo>
                    <a:pt x="624" y="1943"/>
                    <a:pt x="349" y="2016"/>
                    <a:pt x="74" y="2072"/>
                  </a:cubicBezTo>
                  <a:cubicBezTo>
                    <a:pt x="41" y="2072"/>
                    <a:pt x="17" y="2096"/>
                    <a:pt x="9" y="2121"/>
                  </a:cubicBezTo>
                  <a:cubicBezTo>
                    <a:pt x="1" y="2153"/>
                    <a:pt x="9" y="2186"/>
                    <a:pt x="33" y="2210"/>
                  </a:cubicBezTo>
                  <a:cubicBezTo>
                    <a:pt x="51" y="2228"/>
                    <a:pt x="74" y="2237"/>
                    <a:pt x="95" y="2237"/>
                  </a:cubicBezTo>
                  <a:cubicBezTo>
                    <a:pt x="101" y="2237"/>
                    <a:pt x="108" y="2236"/>
                    <a:pt x="114" y="2234"/>
                  </a:cubicBezTo>
                  <a:cubicBezTo>
                    <a:pt x="1126" y="2048"/>
                    <a:pt x="2097" y="1538"/>
                    <a:pt x="2834" y="801"/>
                  </a:cubicBezTo>
                  <a:cubicBezTo>
                    <a:pt x="3036" y="599"/>
                    <a:pt x="3230" y="372"/>
                    <a:pt x="3400" y="130"/>
                  </a:cubicBezTo>
                  <a:cubicBezTo>
                    <a:pt x="3425" y="97"/>
                    <a:pt x="3417" y="57"/>
                    <a:pt x="3392" y="32"/>
                  </a:cubicBezTo>
                  <a:cubicBezTo>
                    <a:pt x="3368" y="8"/>
                    <a:pt x="3344" y="0"/>
                    <a:pt x="3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37625" y="2007673"/>
              <a:ext cx="300075" cy="174644"/>
            </a:xfrm>
            <a:custGeom>
              <a:avLst/>
              <a:gdLst/>
              <a:ahLst/>
              <a:cxnLst/>
              <a:rect l="l" t="t" r="r" b="b"/>
              <a:pathLst>
                <a:path w="5756" h="3350" extrusionOk="0">
                  <a:moveTo>
                    <a:pt x="5665" y="1"/>
                  </a:moveTo>
                  <a:cubicBezTo>
                    <a:pt x="5660" y="1"/>
                    <a:pt x="5655" y="1"/>
                    <a:pt x="5651" y="3"/>
                  </a:cubicBezTo>
                  <a:cubicBezTo>
                    <a:pt x="5626" y="3"/>
                    <a:pt x="5602" y="19"/>
                    <a:pt x="5594" y="51"/>
                  </a:cubicBezTo>
                  <a:cubicBezTo>
                    <a:pt x="5254" y="812"/>
                    <a:pt x="4736" y="1492"/>
                    <a:pt x="4080" y="2026"/>
                  </a:cubicBezTo>
                  <a:cubicBezTo>
                    <a:pt x="3392" y="2585"/>
                    <a:pt x="2559" y="2957"/>
                    <a:pt x="1668" y="3111"/>
                  </a:cubicBezTo>
                  <a:cubicBezTo>
                    <a:pt x="1389" y="3154"/>
                    <a:pt x="1107" y="3177"/>
                    <a:pt x="824" y="3177"/>
                  </a:cubicBezTo>
                  <a:cubicBezTo>
                    <a:pt x="583" y="3177"/>
                    <a:pt x="340" y="3161"/>
                    <a:pt x="98" y="3127"/>
                  </a:cubicBezTo>
                  <a:cubicBezTo>
                    <a:pt x="66" y="3127"/>
                    <a:pt x="33" y="3143"/>
                    <a:pt x="17" y="3167"/>
                  </a:cubicBezTo>
                  <a:cubicBezTo>
                    <a:pt x="1" y="3200"/>
                    <a:pt x="9" y="3248"/>
                    <a:pt x="41" y="3273"/>
                  </a:cubicBezTo>
                  <a:lnTo>
                    <a:pt x="33" y="3273"/>
                  </a:lnTo>
                  <a:cubicBezTo>
                    <a:pt x="50" y="3289"/>
                    <a:pt x="66" y="3297"/>
                    <a:pt x="90" y="3305"/>
                  </a:cubicBezTo>
                  <a:cubicBezTo>
                    <a:pt x="321" y="3335"/>
                    <a:pt x="553" y="3349"/>
                    <a:pt x="785" y="3349"/>
                  </a:cubicBezTo>
                  <a:cubicBezTo>
                    <a:pt x="1505" y="3349"/>
                    <a:pt x="2223" y="3208"/>
                    <a:pt x="2891" y="2933"/>
                  </a:cubicBezTo>
                  <a:cubicBezTo>
                    <a:pt x="3700" y="2593"/>
                    <a:pt x="4428" y="2050"/>
                    <a:pt x="4987" y="1362"/>
                  </a:cubicBezTo>
                  <a:cubicBezTo>
                    <a:pt x="5295" y="982"/>
                    <a:pt x="5554" y="569"/>
                    <a:pt x="5748" y="132"/>
                  </a:cubicBezTo>
                  <a:cubicBezTo>
                    <a:pt x="5756" y="92"/>
                    <a:pt x="5756" y="59"/>
                    <a:pt x="5724" y="27"/>
                  </a:cubicBezTo>
                  <a:cubicBezTo>
                    <a:pt x="5710" y="14"/>
                    <a:pt x="5686" y="1"/>
                    <a:pt x="5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04729" y="1841319"/>
              <a:ext cx="313160" cy="139090"/>
            </a:xfrm>
            <a:custGeom>
              <a:avLst/>
              <a:gdLst/>
              <a:ahLst/>
              <a:cxnLst/>
              <a:rect l="l" t="t" r="r" b="b"/>
              <a:pathLst>
                <a:path w="6007" h="2668" extrusionOk="0">
                  <a:moveTo>
                    <a:pt x="98" y="1"/>
                  </a:moveTo>
                  <a:cubicBezTo>
                    <a:pt x="78" y="1"/>
                    <a:pt x="57" y="9"/>
                    <a:pt x="41" y="21"/>
                  </a:cubicBezTo>
                  <a:cubicBezTo>
                    <a:pt x="9" y="45"/>
                    <a:pt x="1" y="94"/>
                    <a:pt x="17" y="126"/>
                  </a:cubicBezTo>
                  <a:cubicBezTo>
                    <a:pt x="227" y="498"/>
                    <a:pt x="486" y="838"/>
                    <a:pt x="786" y="1146"/>
                  </a:cubicBezTo>
                  <a:lnTo>
                    <a:pt x="794" y="1146"/>
                  </a:lnTo>
                  <a:cubicBezTo>
                    <a:pt x="1077" y="1437"/>
                    <a:pt x="1401" y="1696"/>
                    <a:pt x="1749" y="1915"/>
                  </a:cubicBezTo>
                  <a:cubicBezTo>
                    <a:pt x="2526" y="2392"/>
                    <a:pt x="3424" y="2651"/>
                    <a:pt x="4347" y="2668"/>
                  </a:cubicBezTo>
                  <a:cubicBezTo>
                    <a:pt x="4889" y="2668"/>
                    <a:pt x="5424" y="2587"/>
                    <a:pt x="5942" y="2425"/>
                  </a:cubicBezTo>
                  <a:cubicBezTo>
                    <a:pt x="5974" y="2417"/>
                    <a:pt x="5990" y="2392"/>
                    <a:pt x="5998" y="2368"/>
                  </a:cubicBezTo>
                  <a:cubicBezTo>
                    <a:pt x="6006" y="2336"/>
                    <a:pt x="5998" y="2303"/>
                    <a:pt x="5974" y="2279"/>
                  </a:cubicBezTo>
                  <a:cubicBezTo>
                    <a:pt x="5964" y="2264"/>
                    <a:pt x="5947" y="2258"/>
                    <a:pt x="5928" y="2258"/>
                  </a:cubicBezTo>
                  <a:cubicBezTo>
                    <a:pt x="5917" y="2258"/>
                    <a:pt x="5905" y="2260"/>
                    <a:pt x="5893" y="2263"/>
                  </a:cubicBezTo>
                  <a:cubicBezTo>
                    <a:pt x="5406" y="2418"/>
                    <a:pt x="4905" y="2495"/>
                    <a:pt x="4402" y="2495"/>
                  </a:cubicBezTo>
                  <a:cubicBezTo>
                    <a:pt x="3986" y="2495"/>
                    <a:pt x="3568" y="2442"/>
                    <a:pt x="3157" y="2336"/>
                  </a:cubicBezTo>
                  <a:cubicBezTo>
                    <a:pt x="2364" y="2125"/>
                    <a:pt x="1619" y="1704"/>
                    <a:pt x="1012" y="1122"/>
                  </a:cubicBezTo>
                  <a:cubicBezTo>
                    <a:pt x="980" y="1089"/>
                    <a:pt x="948" y="1057"/>
                    <a:pt x="907" y="1024"/>
                  </a:cubicBezTo>
                  <a:cubicBezTo>
                    <a:pt x="624" y="725"/>
                    <a:pt x="373" y="401"/>
                    <a:pt x="171" y="45"/>
                  </a:cubicBezTo>
                  <a:lnTo>
                    <a:pt x="154" y="29"/>
                  </a:lnTo>
                  <a:cubicBezTo>
                    <a:pt x="138" y="9"/>
                    <a:pt x="118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1169" y="1667249"/>
              <a:ext cx="163748" cy="254719"/>
            </a:xfrm>
            <a:custGeom>
              <a:avLst/>
              <a:gdLst/>
              <a:ahLst/>
              <a:cxnLst/>
              <a:rect l="l" t="t" r="r" b="b"/>
              <a:pathLst>
                <a:path w="3141" h="4886" extrusionOk="0">
                  <a:moveTo>
                    <a:pt x="85" y="0"/>
                  </a:moveTo>
                  <a:cubicBezTo>
                    <a:pt x="73" y="0"/>
                    <a:pt x="60" y="3"/>
                    <a:pt x="49" y="9"/>
                  </a:cubicBezTo>
                  <a:cubicBezTo>
                    <a:pt x="16" y="17"/>
                    <a:pt x="0" y="49"/>
                    <a:pt x="0" y="82"/>
                  </a:cubicBezTo>
                  <a:cubicBezTo>
                    <a:pt x="49" y="1474"/>
                    <a:pt x="632" y="2842"/>
                    <a:pt x="1603" y="3837"/>
                  </a:cubicBezTo>
                  <a:cubicBezTo>
                    <a:pt x="1716" y="3959"/>
                    <a:pt x="1838" y="4072"/>
                    <a:pt x="1967" y="4177"/>
                  </a:cubicBezTo>
                  <a:cubicBezTo>
                    <a:pt x="2283" y="4444"/>
                    <a:pt x="2631" y="4687"/>
                    <a:pt x="3003" y="4873"/>
                  </a:cubicBezTo>
                  <a:cubicBezTo>
                    <a:pt x="3017" y="4881"/>
                    <a:pt x="3030" y="4885"/>
                    <a:pt x="3043" y="4885"/>
                  </a:cubicBezTo>
                  <a:cubicBezTo>
                    <a:pt x="3069" y="4885"/>
                    <a:pt x="3092" y="4871"/>
                    <a:pt x="3108" y="4849"/>
                  </a:cubicBezTo>
                  <a:cubicBezTo>
                    <a:pt x="3141" y="4817"/>
                    <a:pt x="3133" y="4776"/>
                    <a:pt x="3108" y="4744"/>
                  </a:cubicBezTo>
                  <a:cubicBezTo>
                    <a:pt x="3100" y="4736"/>
                    <a:pt x="3092" y="4736"/>
                    <a:pt x="3084" y="4728"/>
                  </a:cubicBezTo>
                  <a:cubicBezTo>
                    <a:pt x="2582" y="4461"/>
                    <a:pt x="2129" y="4121"/>
                    <a:pt x="1724" y="3716"/>
                  </a:cubicBezTo>
                  <a:cubicBezTo>
                    <a:pt x="1085" y="3060"/>
                    <a:pt x="615" y="2251"/>
                    <a:pt x="373" y="1385"/>
                  </a:cubicBezTo>
                  <a:cubicBezTo>
                    <a:pt x="251" y="964"/>
                    <a:pt x="186" y="519"/>
                    <a:pt x="170" y="82"/>
                  </a:cubicBezTo>
                  <a:cubicBezTo>
                    <a:pt x="170" y="57"/>
                    <a:pt x="162" y="41"/>
                    <a:pt x="146" y="25"/>
                  </a:cubicBezTo>
                  <a:cubicBezTo>
                    <a:pt x="130" y="9"/>
                    <a:pt x="108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31338" y="1641079"/>
              <a:ext cx="73455" cy="256283"/>
            </a:xfrm>
            <a:custGeom>
              <a:avLst/>
              <a:gdLst/>
              <a:ahLst/>
              <a:cxnLst/>
              <a:rect l="l" t="t" r="r" b="b"/>
              <a:pathLst>
                <a:path w="1409" h="4916" extrusionOk="0">
                  <a:moveTo>
                    <a:pt x="1312" y="1"/>
                  </a:moveTo>
                  <a:cubicBezTo>
                    <a:pt x="1296" y="9"/>
                    <a:pt x="1271" y="9"/>
                    <a:pt x="1255" y="33"/>
                  </a:cubicBezTo>
                  <a:cubicBezTo>
                    <a:pt x="397" y="1053"/>
                    <a:pt x="0" y="2413"/>
                    <a:pt x="146" y="3757"/>
                  </a:cubicBezTo>
                  <a:cubicBezTo>
                    <a:pt x="195" y="4137"/>
                    <a:pt x="276" y="4509"/>
                    <a:pt x="405" y="4857"/>
                  </a:cubicBezTo>
                  <a:cubicBezTo>
                    <a:pt x="413" y="4874"/>
                    <a:pt x="413" y="4882"/>
                    <a:pt x="429" y="4890"/>
                  </a:cubicBezTo>
                  <a:lnTo>
                    <a:pt x="421" y="4890"/>
                  </a:lnTo>
                  <a:cubicBezTo>
                    <a:pt x="439" y="4907"/>
                    <a:pt x="461" y="4915"/>
                    <a:pt x="482" y="4915"/>
                  </a:cubicBezTo>
                  <a:cubicBezTo>
                    <a:pt x="501" y="4915"/>
                    <a:pt x="520" y="4909"/>
                    <a:pt x="535" y="4898"/>
                  </a:cubicBezTo>
                  <a:cubicBezTo>
                    <a:pt x="567" y="4882"/>
                    <a:pt x="583" y="4849"/>
                    <a:pt x="567" y="4809"/>
                  </a:cubicBezTo>
                  <a:cubicBezTo>
                    <a:pt x="130" y="3603"/>
                    <a:pt x="211" y="2235"/>
                    <a:pt x="786" y="1061"/>
                  </a:cubicBezTo>
                  <a:cubicBezTo>
                    <a:pt x="948" y="729"/>
                    <a:pt x="1150" y="422"/>
                    <a:pt x="1376" y="155"/>
                  </a:cubicBezTo>
                  <a:cubicBezTo>
                    <a:pt x="1409" y="114"/>
                    <a:pt x="1401" y="57"/>
                    <a:pt x="1368" y="33"/>
                  </a:cubicBezTo>
                  <a:cubicBezTo>
                    <a:pt x="1352" y="17"/>
                    <a:pt x="1328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00100" y="1732780"/>
              <a:ext cx="269681" cy="170838"/>
            </a:xfrm>
            <a:custGeom>
              <a:avLst/>
              <a:gdLst/>
              <a:ahLst/>
              <a:cxnLst/>
              <a:rect l="l" t="t" r="r" b="b"/>
              <a:pathLst>
                <a:path w="5173" h="3277" extrusionOk="0">
                  <a:moveTo>
                    <a:pt x="4835" y="0"/>
                  </a:moveTo>
                  <a:cubicBezTo>
                    <a:pt x="3225" y="0"/>
                    <a:pt x="1690" y="743"/>
                    <a:pt x="697" y="2006"/>
                  </a:cubicBezTo>
                  <a:cubicBezTo>
                    <a:pt x="422" y="2362"/>
                    <a:pt x="187" y="2742"/>
                    <a:pt x="17" y="3147"/>
                  </a:cubicBezTo>
                  <a:cubicBezTo>
                    <a:pt x="1" y="3179"/>
                    <a:pt x="9" y="3220"/>
                    <a:pt x="33" y="3244"/>
                  </a:cubicBezTo>
                  <a:cubicBezTo>
                    <a:pt x="49" y="3268"/>
                    <a:pt x="82" y="3276"/>
                    <a:pt x="106" y="3276"/>
                  </a:cubicBezTo>
                  <a:cubicBezTo>
                    <a:pt x="130" y="3268"/>
                    <a:pt x="155" y="3252"/>
                    <a:pt x="163" y="3228"/>
                  </a:cubicBezTo>
                  <a:cubicBezTo>
                    <a:pt x="810" y="1763"/>
                    <a:pt x="2130" y="662"/>
                    <a:pt x="3684" y="306"/>
                  </a:cubicBezTo>
                  <a:cubicBezTo>
                    <a:pt x="4053" y="214"/>
                    <a:pt x="4433" y="170"/>
                    <a:pt x="4819" y="170"/>
                  </a:cubicBezTo>
                  <a:cubicBezTo>
                    <a:pt x="4907" y="170"/>
                    <a:pt x="4995" y="172"/>
                    <a:pt x="5084" y="176"/>
                  </a:cubicBezTo>
                  <a:cubicBezTo>
                    <a:pt x="5116" y="176"/>
                    <a:pt x="5141" y="160"/>
                    <a:pt x="5157" y="128"/>
                  </a:cubicBezTo>
                  <a:cubicBezTo>
                    <a:pt x="5173" y="95"/>
                    <a:pt x="5165" y="55"/>
                    <a:pt x="5141" y="31"/>
                  </a:cubicBezTo>
                  <a:cubicBezTo>
                    <a:pt x="5124" y="14"/>
                    <a:pt x="5108" y="6"/>
                    <a:pt x="5084" y="6"/>
                  </a:cubicBezTo>
                  <a:cubicBezTo>
                    <a:pt x="5001" y="2"/>
                    <a:pt x="4918" y="0"/>
                    <a:pt x="4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23351" y="1929944"/>
              <a:ext cx="319468" cy="181317"/>
            </a:xfrm>
            <a:custGeom>
              <a:avLst/>
              <a:gdLst/>
              <a:ahLst/>
              <a:cxnLst/>
              <a:rect l="l" t="t" r="r" b="b"/>
              <a:pathLst>
                <a:path w="6128" h="3478" extrusionOk="0">
                  <a:moveTo>
                    <a:pt x="1457" y="1"/>
                  </a:moveTo>
                  <a:cubicBezTo>
                    <a:pt x="983" y="1"/>
                    <a:pt x="516" y="69"/>
                    <a:pt x="65" y="207"/>
                  </a:cubicBezTo>
                  <a:cubicBezTo>
                    <a:pt x="32" y="215"/>
                    <a:pt x="16" y="239"/>
                    <a:pt x="8" y="271"/>
                  </a:cubicBezTo>
                  <a:cubicBezTo>
                    <a:pt x="0" y="296"/>
                    <a:pt x="8" y="336"/>
                    <a:pt x="32" y="352"/>
                  </a:cubicBezTo>
                  <a:cubicBezTo>
                    <a:pt x="45" y="371"/>
                    <a:pt x="66" y="380"/>
                    <a:pt x="89" y="380"/>
                  </a:cubicBezTo>
                  <a:cubicBezTo>
                    <a:pt x="97" y="380"/>
                    <a:pt x="105" y="379"/>
                    <a:pt x="113" y="377"/>
                  </a:cubicBezTo>
                  <a:cubicBezTo>
                    <a:pt x="554" y="242"/>
                    <a:pt x="1014" y="175"/>
                    <a:pt x="1475" y="175"/>
                  </a:cubicBezTo>
                  <a:cubicBezTo>
                    <a:pt x="2013" y="175"/>
                    <a:pt x="2553" y="266"/>
                    <a:pt x="3068" y="450"/>
                  </a:cubicBezTo>
                  <a:cubicBezTo>
                    <a:pt x="3723" y="676"/>
                    <a:pt x="4338" y="1073"/>
                    <a:pt x="4832" y="1583"/>
                  </a:cubicBezTo>
                  <a:cubicBezTo>
                    <a:pt x="4986" y="1736"/>
                    <a:pt x="5132" y="1906"/>
                    <a:pt x="5261" y="2076"/>
                  </a:cubicBezTo>
                  <a:cubicBezTo>
                    <a:pt x="5561" y="2489"/>
                    <a:pt x="5795" y="2943"/>
                    <a:pt x="5949" y="3420"/>
                  </a:cubicBezTo>
                  <a:cubicBezTo>
                    <a:pt x="5957" y="3428"/>
                    <a:pt x="5965" y="3444"/>
                    <a:pt x="5974" y="3452"/>
                  </a:cubicBezTo>
                  <a:cubicBezTo>
                    <a:pt x="5987" y="3470"/>
                    <a:pt x="6007" y="3478"/>
                    <a:pt x="6028" y="3478"/>
                  </a:cubicBezTo>
                  <a:cubicBezTo>
                    <a:pt x="6048" y="3478"/>
                    <a:pt x="6068" y="3472"/>
                    <a:pt x="6087" y="3461"/>
                  </a:cubicBezTo>
                  <a:cubicBezTo>
                    <a:pt x="6119" y="3444"/>
                    <a:pt x="6127" y="3404"/>
                    <a:pt x="6119" y="3372"/>
                  </a:cubicBezTo>
                  <a:cubicBezTo>
                    <a:pt x="5884" y="2659"/>
                    <a:pt x="5480" y="2004"/>
                    <a:pt x="4954" y="1461"/>
                  </a:cubicBezTo>
                  <a:cubicBezTo>
                    <a:pt x="4824" y="1332"/>
                    <a:pt x="4687" y="1210"/>
                    <a:pt x="4549" y="1089"/>
                  </a:cubicBezTo>
                  <a:cubicBezTo>
                    <a:pt x="3780" y="466"/>
                    <a:pt x="2801" y="85"/>
                    <a:pt x="1797" y="12"/>
                  </a:cubicBezTo>
                  <a:cubicBezTo>
                    <a:pt x="1683" y="5"/>
                    <a:pt x="1570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41024" y="2052506"/>
              <a:ext cx="61673" cy="198208"/>
            </a:xfrm>
            <a:custGeom>
              <a:avLst/>
              <a:gdLst/>
              <a:ahLst/>
              <a:cxnLst/>
              <a:rect l="l" t="t" r="r" b="b"/>
              <a:pathLst>
                <a:path w="1183" h="3802" extrusionOk="0">
                  <a:moveTo>
                    <a:pt x="269" y="0"/>
                  </a:moveTo>
                  <a:cubicBezTo>
                    <a:pt x="258" y="0"/>
                    <a:pt x="247" y="3"/>
                    <a:pt x="235" y="9"/>
                  </a:cubicBezTo>
                  <a:cubicBezTo>
                    <a:pt x="195" y="17"/>
                    <a:pt x="178" y="49"/>
                    <a:pt x="170" y="82"/>
                  </a:cubicBezTo>
                  <a:cubicBezTo>
                    <a:pt x="0" y="1352"/>
                    <a:pt x="308" y="2688"/>
                    <a:pt x="1004" y="3764"/>
                  </a:cubicBezTo>
                  <a:lnTo>
                    <a:pt x="1020" y="3781"/>
                  </a:lnTo>
                  <a:cubicBezTo>
                    <a:pt x="1035" y="3796"/>
                    <a:pt x="1054" y="3802"/>
                    <a:pt x="1073" y="3802"/>
                  </a:cubicBezTo>
                  <a:cubicBezTo>
                    <a:pt x="1094" y="3802"/>
                    <a:pt x="1116" y="3794"/>
                    <a:pt x="1134" y="3781"/>
                  </a:cubicBezTo>
                  <a:cubicBezTo>
                    <a:pt x="1158" y="3764"/>
                    <a:pt x="1182" y="3724"/>
                    <a:pt x="1150" y="3675"/>
                  </a:cubicBezTo>
                  <a:cubicBezTo>
                    <a:pt x="462" y="2615"/>
                    <a:pt x="170" y="1344"/>
                    <a:pt x="340" y="82"/>
                  </a:cubicBezTo>
                  <a:cubicBezTo>
                    <a:pt x="340" y="57"/>
                    <a:pt x="332" y="33"/>
                    <a:pt x="324" y="25"/>
                  </a:cubicBezTo>
                  <a:cubicBezTo>
                    <a:pt x="308" y="9"/>
                    <a:pt x="28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35550" y="2160941"/>
              <a:ext cx="43896" cy="88938"/>
            </a:xfrm>
            <a:custGeom>
              <a:avLst/>
              <a:gdLst/>
              <a:ahLst/>
              <a:cxnLst/>
              <a:rect l="l" t="t" r="r" b="b"/>
              <a:pathLst>
                <a:path w="842" h="1706" extrusionOk="0">
                  <a:moveTo>
                    <a:pt x="91" y="1"/>
                  </a:moveTo>
                  <a:cubicBezTo>
                    <a:pt x="77" y="1"/>
                    <a:pt x="63" y="3"/>
                    <a:pt x="49" y="9"/>
                  </a:cubicBezTo>
                  <a:cubicBezTo>
                    <a:pt x="24" y="25"/>
                    <a:pt x="0" y="58"/>
                    <a:pt x="8" y="106"/>
                  </a:cubicBezTo>
                  <a:cubicBezTo>
                    <a:pt x="130" y="665"/>
                    <a:pt x="348" y="1191"/>
                    <a:pt x="664" y="1668"/>
                  </a:cubicBezTo>
                  <a:lnTo>
                    <a:pt x="680" y="1684"/>
                  </a:lnTo>
                  <a:cubicBezTo>
                    <a:pt x="695" y="1699"/>
                    <a:pt x="715" y="1706"/>
                    <a:pt x="736" y="1706"/>
                  </a:cubicBezTo>
                  <a:cubicBezTo>
                    <a:pt x="760" y="1706"/>
                    <a:pt x="784" y="1697"/>
                    <a:pt x="801" y="1684"/>
                  </a:cubicBezTo>
                  <a:cubicBezTo>
                    <a:pt x="834" y="1660"/>
                    <a:pt x="842" y="1620"/>
                    <a:pt x="818" y="1579"/>
                  </a:cubicBezTo>
                  <a:cubicBezTo>
                    <a:pt x="502" y="1118"/>
                    <a:pt x="292" y="608"/>
                    <a:pt x="170" y="66"/>
                  </a:cubicBezTo>
                  <a:cubicBezTo>
                    <a:pt x="170" y="49"/>
                    <a:pt x="162" y="33"/>
                    <a:pt x="154" y="25"/>
                  </a:cubicBezTo>
                  <a:cubicBezTo>
                    <a:pt x="138" y="9"/>
                    <a:pt x="11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79028" y="2358262"/>
              <a:ext cx="133407" cy="49787"/>
            </a:xfrm>
            <a:custGeom>
              <a:avLst/>
              <a:gdLst/>
              <a:ahLst/>
              <a:cxnLst/>
              <a:rect l="l" t="t" r="r" b="b"/>
              <a:pathLst>
                <a:path w="2559" h="955" extrusionOk="0">
                  <a:moveTo>
                    <a:pt x="2470" y="0"/>
                  </a:moveTo>
                  <a:cubicBezTo>
                    <a:pt x="2457" y="0"/>
                    <a:pt x="2443" y="4"/>
                    <a:pt x="2429" y="12"/>
                  </a:cubicBezTo>
                  <a:cubicBezTo>
                    <a:pt x="1724" y="449"/>
                    <a:pt x="915" y="716"/>
                    <a:pt x="89" y="781"/>
                  </a:cubicBezTo>
                  <a:cubicBezTo>
                    <a:pt x="57" y="789"/>
                    <a:pt x="25" y="805"/>
                    <a:pt x="17" y="838"/>
                  </a:cubicBezTo>
                  <a:cubicBezTo>
                    <a:pt x="0" y="878"/>
                    <a:pt x="9" y="910"/>
                    <a:pt x="33" y="935"/>
                  </a:cubicBezTo>
                  <a:cubicBezTo>
                    <a:pt x="39" y="947"/>
                    <a:pt x="53" y="954"/>
                    <a:pt x="70" y="954"/>
                  </a:cubicBezTo>
                  <a:cubicBezTo>
                    <a:pt x="76" y="954"/>
                    <a:pt x="83" y="953"/>
                    <a:pt x="89" y="951"/>
                  </a:cubicBezTo>
                  <a:cubicBezTo>
                    <a:pt x="947" y="886"/>
                    <a:pt x="1789" y="611"/>
                    <a:pt x="2518" y="158"/>
                  </a:cubicBezTo>
                  <a:cubicBezTo>
                    <a:pt x="2542" y="142"/>
                    <a:pt x="2558" y="117"/>
                    <a:pt x="2558" y="101"/>
                  </a:cubicBezTo>
                  <a:cubicBezTo>
                    <a:pt x="2558" y="77"/>
                    <a:pt x="2550" y="44"/>
                    <a:pt x="2534" y="28"/>
                  </a:cubicBezTo>
                  <a:cubicBezTo>
                    <a:pt x="2518" y="12"/>
                    <a:pt x="2495" y="0"/>
                    <a:pt x="2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907284" y="2404294"/>
              <a:ext cx="78981" cy="24659"/>
            </a:xfrm>
            <a:custGeom>
              <a:avLst/>
              <a:gdLst/>
              <a:ahLst/>
              <a:cxnLst/>
              <a:rect l="l" t="t" r="r" b="b"/>
              <a:pathLst>
                <a:path w="1515" h="473" extrusionOk="0">
                  <a:moveTo>
                    <a:pt x="1426" y="1"/>
                  </a:moveTo>
                  <a:cubicBezTo>
                    <a:pt x="1410" y="1"/>
                    <a:pt x="1394" y="5"/>
                    <a:pt x="1377" y="11"/>
                  </a:cubicBezTo>
                  <a:cubicBezTo>
                    <a:pt x="972" y="197"/>
                    <a:pt x="543" y="295"/>
                    <a:pt x="90" y="303"/>
                  </a:cubicBezTo>
                  <a:cubicBezTo>
                    <a:pt x="49" y="303"/>
                    <a:pt x="25" y="327"/>
                    <a:pt x="9" y="359"/>
                  </a:cubicBezTo>
                  <a:cubicBezTo>
                    <a:pt x="1" y="392"/>
                    <a:pt x="1" y="432"/>
                    <a:pt x="25" y="456"/>
                  </a:cubicBezTo>
                  <a:cubicBezTo>
                    <a:pt x="41" y="465"/>
                    <a:pt x="66" y="473"/>
                    <a:pt x="90" y="473"/>
                  </a:cubicBezTo>
                  <a:cubicBezTo>
                    <a:pt x="567" y="465"/>
                    <a:pt x="1029" y="359"/>
                    <a:pt x="1466" y="157"/>
                  </a:cubicBezTo>
                  <a:cubicBezTo>
                    <a:pt x="1498" y="141"/>
                    <a:pt x="1506" y="117"/>
                    <a:pt x="1506" y="100"/>
                  </a:cubicBezTo>
                  <a:cubicBezTo>
                    <a:pt x="1514" y="76"/>
                    <a:pt x="1506" y="52"/>
                    <a:pt x="1482" y="27"/>
                  </a:cubicBezTo>
                  <a:cubicBezTo>
                    <a:pt x="1468" y="9"/>
                    <a:pt x="1448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14488" y="1503554"/>
              <a:ext cx="112710" cy="37066"/>
            </a:xfrm>
            <a:custGeom>
              <a:avLst/>
              <a:gdLst/>
              <a:ahLst/>
              <a:cxnLst/>
              <a:rect l="l" t="t" r="r" b="b"/>
              <a:pathLst>
                <a:path w="2162" h="711" extrusionOk="0">
                  <a:moveTo>
                    <a:pt x="485" y="0"/>
                  </a:moveTo>
                  <a:cubicBezTo>
                    <a:pt x="345" y="0"/>
                    <a:pt x="205" y="11"/>
                    <a:pt x="65" y="33"/>
                  </a:cubicBezTo>
                  <a:cubicBezTo>
                    <a:pt x="32" y="33"/>
                    <a:pt x="16" y="49"/>
                    <a:pt x="8" y="73"/>
                  </a:cubicBezTo>
                  <a:cubicBezTo>
                    <a:pt x="0" y="105"/>
                    <a:pt x="8" y="146"/>
                    <a:pt x="32" y="170"/>
                  </a:cubicBezTo>
                  <a:cubicBezTo>
                    <a:pt x="32" y="170"/>
                    <a:pt x="71" y="196"/>
                    <a:pt x="96" y="196"/>
                  </a:cubicBezTo>
                  <a:cubicBezTo>
                    <a:pt x="100" y="196"/>
                    <a:pt x="103" y="195"/>
                    <a:pt x="105" y="194"/>
                  </a:cubicBezTo>
                  <a:cubicBezTo>
                    <a:pt x="229" y="175"/>
                    <a:pt x="353" y="166"/>
                    <a:pt x="478" y="166"/>
                  </a:cubicBezTo>
                  <a:cubicBezTo>
                    <a:pt x="1031" y="166"/>
                    <a:pt x="1581" y="353"/>
                    <a:pt x="2024" y="696"/>
                  </a:cubicBezTo>
                  <a:cubicBezTo>
                    <a:pt x="2040" y="706"/>
                    <a:pt x="2054" y="710"/>
                    <a:pt x="2068" y="710"/>
                  </a:cubicBezTo>
                  <a:cubicBezTo>
                    <a:pt x="2090" y="710"/>
                    <a:pt x="2109" y="700"/>
                    <a:pt x="2129" y="680"/>
                  </a:cubicBezTo>
                  <a:cubicBezTo>
                    <a:pt x="2153" y="648"/>
                    <a:pt x="2161" y="599"/>
                    <a:pt x="2121" y="551"/>
                  </a:cubicBezTo>
                  <a:lnTo>
                    <a:pt x="2113" y="542"/>
                  </a:lnTo>
                  <a:cubicBezTo>
                    <a:pt x="1648" y="189"/>
                    <a:pt x="107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78194" y="1493284"/>
              <a:ext cx="64592" cy="36128"/>
            </a:xfrm>
            <a:custGeom>
              <a:avLst/>
              <a:gdLst/>
              <a:ahLst/>
              <a:cxnLst/>
              <a:rect l="l" t="t" r="r" b="b"/>
              <a:pathLst>
                <a:path w="1239" h="693" extrusionOk="0">
                  <a:moveTo>
                    <a:pt x="101" y="1"/>
                  </a:moveTo>
                  <a:cubicBezTo>
                    <a:pt x="68" y="1"/>
                    <a:pt x="38" y="17"/>
                    <a:pt x="25" y="43"/>
                  </a:cubicBezTo>
                  <a:cubicBezTo>
                    <a:pt x="0" y="76"/>
                    <a:pt x="8" y="124"/>
                    <a:pt x="33" y="149"/>
                  </a:cubicBezTo>
                  <a:cubicBezTo>
                    <a:pt x="33" y="149"/>
                    <a:pt x="57" y="165"/>
                    <a:pt x="73" y="165"/>
                  </a:cubicBezTo>
                  <a:cubicBezTo>
                    <a:pt x="445" y="262"/>
                    <a:pt x="793" y="432"/>
                    <a:pt x="1077" y="675"/>
                  </a:cubicBezTo>
                  <a:cubicBezTo>
                    <a:pt x="1095" y="687"/>
                    <a:pt x="1114" y="692"/>
                    <a:pt x="1132" y="692"/>
                  </a:cubicBezTo>
                  <a:cubicBezTo>
                    <a:pt x="1160" y="692"/>
                    <a:pt x="1186" y="679"/>
                    <a:pt x="1206" y="658"/>
                  </a:cubicBezTo>
                  <a:cubicBezTo>
                    <a:pt x="1231" y="634"/>
                    <a:pt x="1239" y="594"/>
                    <a:pt x="1198" y="553"/>
                  </a:cubicBezTo>
                  <a:cubicBezTo>
                    <a:pt x="883" y="286"/>
                    <a:pt x="510" y="100"/>
                    <a:pt x="122" y="3"/>
                  </a:cubicBezTo>
                  <a:cubicBezTo>
                    <a:pt x="115" y="1"/>
                    <a:pt x="108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11379279" y="5126996"/>
            <a:ext cx="621370" cy="1254824"/>
            <a:chOff x="5768250" y="3827525"/>
            <a:chExt cx="389525" cy="786625"/>
          </a:xfrm>
        </p:grpSpPr>
        <p:sp>
          <p:nvSpPr>
            <p:cNvPr id="129" name="Google Shape;129;p3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-608943" y="5811097"/>
            <a:ext cx="3501449" cy="1048845"/>
            <a:chOff x="238125" y="4189250"/>
            <a:chExt cx="2032575" cy="608850"/>
          </a:xfrm>
        </p:grpSpPr>
        <p:sp>
          <p:nvSpPr>
            <p:cNvPr id="146" name="Google Shape;146;p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5" name="Google Shape;155;p3"/>
          <p:cNvSpPr/>
          <p:nvPr/>
        </p:nvSpPr>
        <p:spPr>
          <a:xfrm>
            <a:off x="8867094" y="5926774"/>
            <a:ext cx="3933851" cy="933169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6" name="Google Shape;156;p3"/>
          <p:cNvSpPr/>
          <p:nvPr/>
        </p:nvSpPr>
        <p:spPr>
          <a:xfrm>
            <a:off x="2083694" y="6219982"/>
            <a:ext cx="2692863" cy="639961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7" name="Google Shape;157;p3"/>
          <p:cNvGrpSpPr/>
          <p:nvPr/>
        </p:nvGrpSpPr>
        <p:grpSpPr>
          <a:xfrm flipH="1">
            <a:off x="9561534" y="5258575"/>
            <a:ext cx="702806" cy="1366408"/>
            <a:chOff x="6023550" y="4234775"/>
            <a:chExt cx="440575" cy="856575"/>
          </a:xfrm>
        </p:grpSpPr>
        <p:sp>
          <p:nvSpPr>
            <p:cNvPr id="158" name="Google Shape;158;p3"/>
            <p:cNvSpPr/>
            <p:nvPr/>
          </p:nvSpPr>
          <p:spPr>
            <a:xfrm>
              <a:off x="6064800" y="4611500"/>
              <a:ext cx="162350" cy="479850"/>
            </a:xfrm>
            <a:custGeom>
              <a:avLst/>
              <a:gdLst/>
              <a:ahLst/>
              <a:cxnLst/>
              <a:rect l="l" t="t" r="r" b="b"/>
              <a:pathLst>
                <a:path w="6494" h="19194" extrusionOk="0">
                  <a:moveTo>
                    <a:pt x="6337" y="1"/>
                  </a:moveTo>
                  <a:cubicBezTo>
                    <a:pt x="5106" y="2619"/>
                    <a:pt x="3980" y="5342"/>
                    <a:pt x="3037" y="8092"/>
                  </a:cubicBezTo>
                  <a:cubicBezTo>
                    <a:pt x="1912" y="11312"/>
                    <a:pt x="707" y="15816"/>
                    <a:pt x="0" y="19168"/>
                  </a:cubicBezTo>
                  <a:lnTo>
                    <a:pt x="183" y="19194"/>
                  </a:lnTo>
                  <a:cubicBezTo>
                    <a:pt x="890" y="15868"/>
                    <a:pt x="2095" y="11365"/>
                    <a:pt x="3221" y="8144"/>
                  </a:cubicBezTo>
                  <a:cubicBezTo>
                    <a:pt x="4163" y="5421"/>
                    <a:pt x="5263" y="2698"/>
                    <a:pt x="6494" y="79"/>
                  </a:cubicBezTo>
                  <a:lnTo>
                    <a:pt x="6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023550" y="4650775"/>
              <a:ext cx="133575" cy="122525"/>
            </a:xfrm>
            <a:custGeom>
              <a:avLst/>
              <a:gdLst/>
              <a:ahLst/>
              <a:cxnLst/>
              <a:rect l="l" t="t" r="r" b="b"/>
              <a:pathLst>
                <a:path w="5343" h="4901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210"/>
                    <a:pt x="367" y="472"/>
                    <a:pt x="524" y="734"/>
                  </a:cubicBezTo>
                  <a:cubicBezTo>
                    <a:pt x="865" y="1310"/>
                    <a:pt x="1126" y="1938"/>
                    <a:pt x="1388" y="2567"/>
                  </a:cubicBezTo>
                  <a:cubicBezTo>
                    <a:pt x="1598" y="3012"/>
                    <a:pt x="1964" y="3431"/>
                    <a:pt x="2331" y="3745"/>
                  </a:cubicBezTo>
                  <a:cubicBezTo>
                    <a:pt x="2697" y="4112"/>
                    <a:pt x="3143" y="4374"/>
                    <a:pt x="3640" y="4557"/>
                  </a:cubicBezTo>
                  <a:cubicBezTo>
                    <a:pt x="4101" y="4751"/>
                    <a:pt x="4630" y="4900"/>
                    <a:pt x="5142" y="4900"/>
                  </a:cubicBezTo>
                  <a:cubicBezTo>
                    <a:pt x="5183" y="4900"/>
                    <a:pt x="5223" y="4899"/>
                    <a:pt x="5264" y="4897"/>
                  </a:cubicBezTo>
                  <a:cubicBezTo>
                    <a:pt x="5316" y="4897"/>
                    <a:pt x="5342" y="4243"/>
                    <a:pt x="5342" y="4190"/>
                  </a:cubicBezTo>
                  <a:cubicBezTo>
                    <a:pt x="5316" y="3667"/>
                    <a:pt x="5237" y="3169"/>
                    <a:pt x="5028" y="2724"/>
                  </a:cubicBezTo>
                  <a:cubicBezTo>
                    <a:pt x="4845" y="2305"/>
                    <a:pt x="4583" y="1938"/>
                    <a:pt x="4242" y="1624"/>
                  </a:cubicBezTo>
                  <a:cubicBezTo>
                    <a:pt x="3954" y="1336"/>
                    <a:pt x="3614" y="1101"/>
                    <a:pt x="3247" y="891"/>
                  </a:cubicBezTo>
                  <a:cubicBezTo>
                    <a:pt x="2933" y="682"/>
                    <a:pt x="2593" y="551"/>
                    <a:pt x="2252" y="420"/>
                  </a:cubicBezTo>
                  <a:cubicBezTo>
                    <a:pt x="1886" y="263"/>
                    <a:pt x="1493" y="132"/>
                    <a:pt x="1100" y="79"/>
                  </a:cubicBezTo>
                  <a:lnTo>
                    <a:pt x="969" y="79"/>
                  </a:lnTo>
                  <a:cubicBezTo>
                    <a:pt x="655" y="27"/>
                    <a:pt x="315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070675" y="4234775"/>
              <a:ext cx="393450" cy="404300"/>
            </a:xfrm>
            <a:custGeom>
              <a:avLst/>
              <a:gdLst/>
              <a:ahLst/>
              <a:cxnLst/>
              <a:rect l="l" t="t" r="r" b="b"/>
              <a:pathLst>
                <a:path w="15738" h="16172" extrusionOk="0">
                  <a:moveTo>
                    <a:pt x="8921" y="0"/>
                  </a:moveTo>
                  <a:cubicBezTo>
                    <a:pt x="7901" y="0"/>
                    <a:pt x="6894" y="225"/>
                    <a:pt x="5971" y="590"/>
                  </a:cubicBezTo>
                  <a:cubicBezTo>
                    <a:pt x="5971" y="590"/>
                    <a:pt x="5971" y="590"/>
                    <a:pt x="5945" y="616"/>
                  </a:cubicBezTo>
                  <a:cubicBezTo>
                    <a:pt x="5892" y="616"/>
                    <a:pt x="5866" y="642"/>
                    <a:pt x="5814" y="668"/>
                  </a:cubicBezTo>
                  <a:lnTo>
                    <a:pt x="5787" y="668"/>
                  </a:lnTo>
                  <a:cubicBezTo>
                    <a:pt x="4819" y="1061"/>
                    <a:pt x="3955" y="1611"/>
                    <a:pt x="3300" y="2161"/>
                  </a:cubicBezTo>
                  <a:cubicBezTo>
                    <a:pt x="3064" y="2370"/>
                    <a:pt x="2829" y="2554"/>
                    <a:pt x="2645" y="2763"/>
                  </a:cubicBezTo>
                  <a:cubicBezTo>
                    <a:pt x="2645" y="2789"/>
                    <a:pt x="2619" y="2789"/>
                    <a:pt x="2619" y="2789"/>
                  </a:cubicBezTo>
                  <a:cubicBezTo>
                    <a:pt x="2593" y="2815"/>
                    <a:pt x="2567" y="2868"/>
                    <a:pt x="2541" y="2894"/>
                  </a:cubicBezTo>
                  <a:lnTo>
                    <a:pt x="2514" y="2894"/>
                  </a:lnTo>
                  <a:cubicBezTo>
                    <a:pt x="1519" y="3994"/>
                    <a:pt x="943" y="5172"/>
                    <a:pt x="655" y="6115"/>
                  </a:cubicBezTo>
                  <a:lnTo>
                    <a:pt x="629" y="6115"/>
                  </a:lnTo>
                  <a:cubicBezTo>
                    <a:pt x="629" y="6167"/>
                    <a:pt x="603" y="6219"/>
                    <a:pt x="603" y="6246"/>
                  </a:cubicBezTo>
                  <a:cubicBezTo>
                    <a:pt x="603" y="6272"/>
                    <a:pt x="603" y="6272"/>
                    <a:pt x="603" y="6272"/>
                  </a:cubicBezTo>
                  <a:cubicBezTo>
                    <a:pt x="420" y="6796"/>
                    <a:pt x="341" y="7214"/>
                    <a:pt x="289" y="7476"/>
                  </a:cubicBezTo>
                  <a:cubicBezTo>
                    <a:pt x="184" y="8079"/>
                    <a:pt x="1" y="8995"/>
                    <a:pt x="79" y="10042"/>
                  </a:cubicBezTo>
                  <a:lnTo>
                    <a:pt x="79" y="10069"/>
                  </a:lnTo>
                  <a:lnTo>
                    <a:pt x="105" y="10199"/>
                  </a:lnTo>
                  <a:lnTo>
                    <a:pt x="105" y="10226"/>
                  </a:lnTo>
                  <a:cubicBezTo>
                    <a:pt x="158" y="10933"/>
                    <a:pt x="367" y="11718"/>
                    <a:pt x="760" y="12477"/>
                  </a:cubicBezTo>
                  <a:cubicBezTo>
                    <a:pt x="1048" y="13027"/>
                    <a:pt x="1388" y="13499"/>
                    <a:pt x="1807" y="13918"/>
                  </a:cubicBezTo>
                  <a:cubicBezTo>
                    <a:pt x="1807" y="13918"/>
                    <a:pt x="1807" y="13918"/>
                    <a:pt x="1807" y="13944"/>
                  </a:cubicBezTo>
                  <a:cubicBezTo>
                    <a:pt x="1860" y="13970"/>
                    <a:pt x="1886" y="13996"/>
                    <a:pt x="1912" y="14022"/>
                  </a:cubicBezTo>
                  <a:cubicBezTo>
                    <a:pt x="1912" y="14049"/>
                    <a:pt x="1938" y="14049"/>
                    <a:pt x="1938" y="14049"/>
                  </a:cubicBezTo>
                  <a:cubicBezTo>
                    <a:pt x="2960" y="15070"/>
                    <a:pt x="4321" y="15698"/>
                    <a:pt x="5657" y="15986"/>
                  </a:cubicBezTo>
                  <a:lnTo>
                    <a:pt x="5840" y="16039"/>
                  </a:lnTo>
                  <a:cubicBezTo>
                    <a:pt x="6206" y="16091"/>
                    <a:pt x="6573" y="16143"/>
                    <a:pt x="6940" y="16169"/>
                  </a:cubicBezTo>
                  <a:cubicBezTo>
                    <a:pt x="7003" y="16171"/>
                    <a:pt x="7066" y="16172"/>
                    <a:pt x="7128" y="16172"/>
                  </a:cubicBezTo>
                  <a:cubicBezTo>
                    <a:pt x="8177" y="16172"/>
                    <a:pt x="9108" y="15967"/>
                    <a:pt x="9898" y="15646"/>
                  </a:cubicBezTo>
                  <a:lnTo>
                    <a:pt x="9925" y="15646"/>
                  </a:lnTo>
                  <a:cubicBezTo>
                    <a:pt x="9977" y="15646"/>
                    <a:pt x="10029" y="15620"/>
                    <a:pt x="10056" y="15593"/>
                  </a:cubicBezTo>
                  <a:lnTo>
                    <a:pt x="10082" y="15593"/>
                  </a:lnTo>
                  <a:cubicBezTo>
                    <a:pt x="11627" y="14939"/>
                    <a:pt x="12700" y="13918"/>
                    <a:pt x="13224" y="13342"/>
                  </a:cubicBezTo>
                  <a:lnTo>
                    <a:pt x="13250" y="13315"/>
                  </a:lnTo>
                  <a:cubicBezTo>
                    <a:pt x="13276" y="13289"/>
                    <a:pt x="13302" y="13263"/>
                    <a:pt x="13329" y="13211"/>
                  </a:cubicBezTo>
                  <a:lnTo>
                    <a:pt x="13355" y="13211"/>
                  </a:lnTo>
                  <a:cubicBezTo>
                    <a:pt x="13381" y="13184"/>
                    <a:pt x="13407" y="13132"/>
                    <a:pt x="13433" y="13106"/>
                  </a:cubicBezTo>
                  <a:cubicBezTo>
                    <a:pt x="13826" y="12687"/>
                    <a:pt x="14664" y="11771"/>
                    <a:pt x="15161" y="10278"/>
                  </a:cubicBezTo>
                  <a:cubicBezTo>
                    <a:pt x="15188" y="10199"/>
                    <a:pt x="15214" y="10121"/>
                    <a:pt x="15240" y="10016"/>
                  </a:cubicBezTo>
                  <a:lnTo>
                    <a:pt x="15266" y="10016"/>
                  </a:lnTo>
                  <a:cubicBezTo>
                    <a:pt x="15266" y="9964"/>
                    <a:pt x="15292" y="9911"/>
                    <a:pt x="15292" y="9885"/>
                  </a:cubicBezTo>
                  <a:lnTo>
                    <a:pt x="15292" y="9859"/>
                  </a:lnTo>
                  <a:cubicBezTo>
                    <a:pt x="15738" y="8262"/>
                    <a:pt x="15554" y="6874"/>
                    <a:pt x="15397" y="6089"/>
                  </a:cubicBezTo>
                  <a:cubicBezTo>
                    <a:pt x="15371" y="6036"/>
                    <a:pt x="15371" y="5984"/>
                    <a:pt x="15371" y="5931"/>
                  </a:cubicBezTo>
                  <a:lnTo>
                    <a:pt x="15345" y="5931"/>
                  </a:lnTo>
                  <a:cubicBezTo>
                    <a:pt x="15319" y="5801"/>
                    <a:pt x="15319" y="5722"/>
                    <a:pt x="15292" y="5643"/>
                  </a:cubicBezTo>
                  <a:cubicBezTo>
                    <a:pt x="15161" y="5120"/>
                    <a:pt x="14769" y="3680"/>
                    <a:pt x="13774" y="2397"/>
                  </a:cubicBezTo>
                  <a:cubicBezTo>
                    <a:pt x="13774" y="2397"/>
                    <a:pt x="13774" y="2370"/>
                    <a:pt x="13774" y="2370"/>
                  </a:cubicBezTo>
                  <a:cubicBezTo>
                    <a:pt x="13748" y="2344"/>
                    <a:pt x="13695" y="2292"/>
                    <a:pt x="13669" y="2266"/>
                  </a:cubicBezTo>
                  <a:cubicBezTo>
                    <a:pt x="13669" y="2266"/>
                    <a:pt x="13669" y="2266"/>
                    <a:pt x="13669" y="2239"/>
                  </a:cubicBezTo>
                  <a:cubicBezTo>
                    <a:pt x="13198" y="1663"/>
                    <a:pt x="12569" y="1114"/>
                    <a:pt x="11784" y="695"/>
                  </a:cubicBezTo>
                  <a:cubicBezTo>
                    <a:pt x="11286" y="433"/>
                    <a:pt x="10736" y="249"/>
                    <a:pt x="10213" y="119"/>
                  </a:cubicBezTo>
                  <a:lnTo>
                    <a:pt x="10186" y="119"/>
                  </a:lnTo>
                  <a:cubicBezTo>
                    <a:pt x="10134" y="119"/>
                    <a:pt x="10082" y="92"/>
                    <a:pt x="10056" y="92"/>
                  </a:cubicBezTo>
                  <a:lnTo>
                    <a:pt x="10029" y="92"/>
                  </a:lnTo>
                  <a:cubicBezTo>
                    <a:pt x="9661" y="30"/>
                    <a:pt x="929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216650" y="4382525"/>
              <a:ext cx="103450" cy="108150"/>
            </a:xfrm>
            <a:custGeom>
              <a:avLst/>
              <a:gdLst/>
              <a:ahLst/>
              <a:cxnLst/>
              <a:rect l="l" t="t" r="r" b="b"/>
              <a:pathLst>
                <a:path w="4138" h="4326" extrusionOk="0">
                  <a:moveTo>
                    <a:pt x="2347" y="0"/>
                  </a:moveTo>
                  <a:cubicBezTo>
                    <a:pt x="2160" y="0"/>
                    <a:pt x="1975" y="28"/>
                    <a:pt x="1808" y="74"/>
                  </a:cubicBezTo>
                  <a:cubicBezTo>
                    <a:pt x="1755" y="100"/>
                    <a:pt x="1703" y="100"/>
                    <a:pt x="1677" y="126"/>
                  </a:cubicBezTo>
                  <a:cubicBezTo>
                    <a:pt x="1362" y="205"/>
                    <a:pt x="1101" y="388"/>
                    <a:pt x="891" y="545"/>
                  </a:cubicBezTo>
                  <a:cubicBezTo>
                    <a:pt x="865" y="545"/>
                    <a:pt x="865" y="571"/>
                    <a:pt x="839" y="571"/>
                  </a:cubicBezTo>
                  <a:cubicBezTo>
                    <a:pt x="813" y="597"/>
                    <a:pt x="813" y="624"/>
                    <a:pt x="786" y="650"/>
                  </a:cubicBezTo>
                  <a:cubicBezTo>
                    <a:pt x="525" y="859"/>
                    <a:pt x="367" y="1121"/>
                    <a:pt x="236" y="1357"/>
                  </a:cubicBezTo>
                  <a:cubicBezTo>
                    <a:pt x="236" y="1409"/>
                    <a:pt x="210" y="1462"/>
                    <a:pt x="184" y="1488"/>
                  </a:cubicBezTo>
                  <a:cubicBezTo>
                    <a:pt x="106" y="1723"/>
                    <a:pt x="53" y="1907"/>
                    <a:pt x="53" y="1985"/>
                  </a:cubicBezTo>
                  <a:cubicBezTo>
                    <a:pt x="27" y="2116"/>
                    <a:pt x="1" y="2273"/>
                    <a:pt x="1" y="2457"/>
                  </a:cubicBezTo>
                  <a:lnTo>
                    <a:pt x="1" y="2614"/>
                  </a:lnTo>
                  <a:cubicBezTo>
                    <a:pt x="1" y="2849"/>
                    <a:pt x="53" y="3085"/>
                    <a:pt x="184" y="3347"/>
                  </a:cubicBezTo>
                  <a:cubicBezTo>
                    <a:pt x="236" y="3425"/>
                    <a:pt x="289" y="3530"/>
                    <a:pt x="341" y="3609"/>
                  </a:cubicBezTo>
                  <a:cubicBezTo>
                    <a:pt x="394" y="3635"/>
                    <a:pt x="420" y="3661"/>
                    <a:pt x="446" y="3713"/>
                  </a:cubicBezTo>
                  <a:cubicBezTo>
                    <a:pt x="682" y="3975"/>
                    <a:pt x="996" y="4132"/>
                    <a:pt x="1310" y="4237"/>
                  </a:cubicBezTo>
                  <a:cubicBezTo>
                    <a:pt x="1362" y="4237"/>
                    <a:pt x="1389" y="4263"/>
                    <a:pt x="1441" y="4263"/>
                  </a:cubicBezTo>
                  <a:cubicBezTo>
                    <a:pt x="1572" y="4289"/>
                    <a:pt x="1703" y="4316"/>
                    <a:pt x="1834" y="4316"/>
                  </a:cubicBezTo>
                  <a:cubicBezTo>
                    <a:pt x="1890" y="4323"/>
                    <a:pt x="1944" y="4326"/>
                    <a:pt x="1997" y="4326"/>
                  </a:cubicBezTo>
                  <a:cubicBezTo>
                    <a:pt x="2141" y="4326"/>
                    <a:pt x="2276" y="4302"/>
                    <a:pt x="2410" y="4263"/>
                  </a:cubicBezTo>
                  <a:cubicBezTo>
                    <a:pt x="2436" y="4237"/>
                    <a:pt x="2488" y="4237"/>
                    <a:pt x="2541" y="4211"/>
                  </a:cubicBezTo>
                  <a:cubicBezTo>
                    <a:pt x="2855" y="4106"/>
                    <a:pt x="3117" y="3923"/>
                    <a:pt x="3300" y="3766"/>
                  </a:cubicBezTo>
                  <a:cubicBezTo>
                    <a:pt x="3352" y="3740"/>
                    <a:pt x="3379" y="3687"/>
                    <a:pt x="3405" y="3661"/>
                  </a:cubicBezTo>
                  <a:cubicBezTo>
                    <a:pt x="3483" y="3609"/>
                    <a:pt x="3536" y="3556"/>
                    <a:pt x="3562" y="3504"/>
                  </a:cubicBezTo>
                  <a:cubicBezTo>
                    <a:pt x="3667" y="3399"/>
                    <a:pt x="3824" y="3216"/>
                    <a:pt x="3955" y="2954"/>
                  </a:cubicBezTo>
                  <a:cubicBezTo>
                    <a:pt x="3981" y="2902"/>
                    <a:pt x="4007" y="2849"/>
                    <a:pt x="4007" y="2797"/>
                  </a:cubicBezTo>
                  <a:cubicBezTo>
                    <a:pt x="4033" y="2797"/>
                    <a:pt x="4033" y="2771"/>
                    <a:pt x="4033" y="2745"/>
                  </a:cubicBezTo>
                  <a:cubicBezTo>
                    <a:pt x="4138" y="2430"/>
                    <a:pt x="4138" y="2116"/>
                    <a:pt x="4112" y="1881"/>
                  </a:cubicBezTo>
                  <a:cubicBezTo>
                    <a:pt x="4112" y="1828"/>
                    <a:pt x="4112" y="1776"/>
                    <a:pt x="4112" y="1750"/>
                  </a:cubicBezTo>
                  <a:cubicBezTo>
                    <a:pt x="4086" y="1645"/>
                    <a:pt x="4059" y="1566"/>
                    <a:pt x="4059" y="1514"/>
                  </a:cubicBezTo>
                  <a:cubicBezTo>
                    <a:pt x="4033" y="1383"/>
                    <a:pt x="3955" y="1095"/>
                    <a:pt x="3771" y="807"/>
                  </a:cubicBezTo>
                  <a:cubicBezTo>
                    <a:pt x="3745" y="781"/>
                    <a:pt x="3719" y="728"/>
                    <a:pt x="3693" y="676"/>
                  </a:cubicBezTo>
                  <a:cubicBezTo>
                    <a:pt x="3562" y="493"/>
                    <a:pt x="3379" y="309"/>
                    <a:pt x="3117" y="179"/>
                  </a:cubicBezTo>
                  <a:cubicBezTo>
                    <a:pt x="3038" y="126"/>
                    <a:pt x="2960" y="100"/>
                    <a:pt x="2881" y="74"/>
                  </a:cubicBezTo>
                  <a:cubicBezTo>
                    <a:pt x="2829" y="74"/>
                    <a:pt x="2803" y="48"/>
                    <a:pt x="2750" y="48"/>
                  </a:cubicBezTo>
                  <a:cubicBezTo>
                    <a:pt x="2619" y="15"/>
                    <a:pt x="2482" y="0"/>
                    <a:pt x="2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284750" y="4237075"/>
              <a:ext cx="41250" cy="148625"/>
            </a:xfrm>
            <a:custGeom>
              <a:avLst/>
              <a:gdLst/>
              <a:ahLst/>
              <a:cxnLst/>
              <a:rect l="l" t="t" r="r" b="b"/>
              <a:pathLst>
                <a:path w="1650" h="5945" extrusionOk="0">
                  <a:moveTo>
                    <a:pt x="1466" y="0"/>
                  </a:moveTo>
                  <a:cubicBezTo>
                    <a:pt x="1047" y="812"/>
                    <a:pt x="733" y="1624"/>
                    <a:pt x="471" y="2488"/>
                  </a:cubicBezTo>
                  <a:cubicBezTo>
                    <a:pt x="183" y="3588"/>
                    <a:pt x="26" y="4714"/>
                    <a:pt x="0" y="5866"/>
                  </a:cubicBezTo>
                  <a:lnTo>
                    <a:pt x="0" y="5892"/>
                  </a:lnTo>
                  <a:lnTo>
                    <a:pt x="26" y="5892"/>
                  </a:lnTo>
                  <a:cubicBezTo>
                    <a:pt x="79" y="5892"/>
                    <a:pt x="105" y="5918"/>
                    <a:pt x="157" y="5918"/>
                  </a:cubicBezTo>
                  <a:lnTo>
                    <a:pt x="183" y="5944"/>
                  </a:lnTo>
                  <a:lnTo>
                    <a:pt x="183" y="5892"/>
                  </a:lnTo>
                  <a:cubicBezTo>
                    <a:pt x="183" y="4766"/>
                    <a:pt x="340" y="3614"/>
                    <a:pt x="655" y="2540"/>
                  </a:cubicBezTo>
                  <a:cubicBezTo>
                    <a:pt x="890" y="1702"/>
                    <a:pt x="1231" y="838"/>
                    <a:pt x="1650" y="53"/>
                  </a:cubicBezTo>
                  <a:lnTo>
                    <a:pt x="1623" y="53"/>
                  </a:lnTo>
                  <a:cubicBezTo>
                    <a:pt x="1571" y="27"/>
                    <a:pt x="1545" y="27"/>
                    <a:pt x="1493" y="27"/>
                  </a:cubicBezTo>
                  <a:cubicBezTo>
                    <a:pt x="1493" y="0"/>
                    <a:pt x="1466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216000" y="4249500"/>
              <a:ext cx="47150" cy="136850"/>
            </a:xfrm>
            <a:custGeom>
              <a:avLst/>
              <a:gdLst/>
              <a:ahLst/>
              <a:cxnLst/>
              <a:rect l="l" t="t" r="r" b="b"/>
              <a:pathLst>
                <a:path w="1886" h="5474" extrusionOk="0">
                  <a:moveTo>
                    <a:pt x="158" y="1"/>
                  </a:moveTo>
                  <a:cubicBezTo>
                    <a:pt x="158" y="27"/>
                    <a:pt x="158" y="27"/>
                    <a:pt x="132" y="27"/>
                  </a:cubicBezTo>
                  <a:cubicBezTo>
                    <a:pt x="105" y="27"/>
                    <a:pt x="53" y="53"/>
                    <a:pt x="1" y="79"/>
                  </a:cubicBezTo>
                  <a:cubicBezTo>
                    <a:pt x="53" y="786"/>
                    <a:pt x="158" y="1493"/>
                    <a:pt x="341" y="2174"/>
                  </a:cubicBezTo>
                  <a:cubicBezTo>
                    <a:pt x="629" y="3326"/>
                    <a:pt x="1074" y="4426"/>
                    <a:pt x="1676" y="5447"/>
                  </a:cubicBezTo>
                  <a:lnTo>
                    <a:pt x="1703" y="5473"/>
                  </a:lnTo>
                  <a:cubicBezTo>
                    <a:pt x="1755" y="5447"/>
                    <a:pt x="1807" y="5447"/>
                    <a:pt x="1834" y="5421"/>
                  </a:cubicBezTo>
                  <a:lnTo>
                    <a:pt x="1886" y="5421"/>
                  </a:lnTo>
                  <a:lnTo>
                    <a:pt x="1860" y="5395"/>
                  </a:lnTo>
                  <a:cubicBezTo>
                    <a:pt x="1257" y="4374"/>
                    <a:pt x="812" y="3274"/>
                    <a:pt x="524" y="2122"/>
                  </a:cubicBezTo>
                  <a:cubicBezTo>
                    <a:pt x="341" y="1441"/>
                    <a:pt x="210" y="734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133525" y="4303850"/>
              <a:ext cx="106725" cy="95600"/>
            </a:xfrm>
            <a:custGeom>
              <a:avLst/>
              <a:gdLst/>
              <a:ahLst/>
              <a:cxnLst/>
              <a:rect l="l" t="t" r="r" b="b"/>
              <a:pathLst>
                <a:path w="4269" h="3824" extrusionOk="0">
                  <a:moveTo>
                    <a:pt x="131" y="0"/>
                  </a:moveTo>
                  <a:cubicBezTo>
                    <a:pt x="131" y="26"/>
                    <a:pt x="105" y="26"/>
                    <a:pt x="105" y="26"/>
                  </a:cubicBezTo>
                  <a:cubicBezTo>
                    <a:pt x="79" y="52"/>
                    <a:pt x="53" y="105"/>
                    <a:pt x="27" y="131"/>
                  </a:cubicBezTo>
                  <a:lnTo>
                    <a:pt x="0" y="157"/>
                  </a:lnTo>
                  <a:cubicBezTo>
                    <a:pt x="367" y="655"/>
                    <a:pt x="786" y="1152"/>
                    <a:pt x="1231" y="1597"/>
                  </a:cubicBezTo>
                  <a:cubicBezTo>
                    <a:pt x="2069" y="2461"/>
                    <a:pt x="3038" y="3221"/>
                    <a:pt x="4111" y="3797"/>
                  </a:cubicBezTo>
                  <a:lnTo>
                    <a:pt x="4111" y="3823"/>
                  </a:lnTo>
                  <a:lnTo>
                    <a:pt x="4138" y="3797"/>
                  </a:lnTo>
                  <a:cubicBezTo>
                    <a:pt x="4138" y="3797"/>
                    <a:pt x="4164" y="3771"/>
                    <a:pt x="4190" y="3744"/>
                  </a:cubicBezTo>
                  <a:cubicBezTo>
                    <a:pt x="4216" y="3744"/>
                    <a:pt x="4242" y="3718"/>
                    <a:pt x="4242" y="3718"/>
                  </a:cubicBezTo>
                  <a:lnTo>
                    <a:pt x="4268" y="3692"/>
                  </a:lnTo>
                  <a:lnTo>
                    <a:pt x="4242" y="3666"/>
                  </a:lnTo>
                  <a:cubicBezTo>
                    <a:pt x="3169" y="3090"/>
                    <a:pt x="2200" y="2331"/>
                    <a:pt x="1362" y="1466"/>
                  </a:cubicBezTo>
                  <a:cubicBezTo>
                    <a:pt x="917" y="1021"/>
                    <a:pt x="498" y="524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085725" y="4387625"/>
              <a:ext cx="138150" cy="32850"/>
            </a:xfrm>
            <a:custGeom>
              <a:avLst/>
              <a:gdLst/>
              <a:ahLst/>
              <a:cxnLst/>
              <a:rect l="l" t="t" r="r" b="b"/>
              <a:pathLst>
                <a:path w="5526" h="1314" extrusionOk="0">
                  <a:moveTo>
                    <a:pt x="53" y="1"/>
                  </a:moveTo>
                  <a:cubicBezTo>
                    <a:pt x="53" y="1"/>
                    <a:pt x="27" y="1"/>
                    <a:pt x="27" y="27"/>
                  </a:cubicBezTo>
                  <a:cubicBezTo>
                    <a:pt x="27" y="53"/>
                    <a:pt x="1" y="105"/>
                    <a:pt x="1" y="158"/>
                  </a:cubicBezTo>
                  <a:cubicBezTo>
                    <a:pt x="603" y="446"/>
                    <a:pt x="1205" y="682"/>
                    <a:pt x="1834" y="839"/>
                  </a:cubicBezTo>
                  <a:cubicBezTo>
                    <a:pt x="2017" y="891"/>
                    <a:pt x="2174" y="943"/>
                    <a:pt x="2358" y="970"/>
                  </a:cubicBezTo>
                  <a:cubicBezTo>
                    <a:pt x="3268" y="1185"/>
                    <a:pt x="4223" y="1313"/>
                    <a:pt x="5182" y="1313"/>
                  </a:cubicBezTo>
                  <a:cubicBezTo>
                    <a:pt x="5270" y="1313"/>
                    <a:pt x="5359" y="1312"/>
                    <a:pt x="5447" y="1310"/>
                  </a:cubicBezTo>
                  <a:cubicBezTo>
                    <a:pt x="5473" y="1258"/>
                    <a:pt x="5500" y="1205"/>
                    <a:pt x="5526" y="1179"/>
                  </a:cubicBezTo>
                  <a:lnTo>
                    <a:pt x="5526" y="1127"/>
                  </a:lnTo>
                  <a:lnTo>
                    <a:pt x="5500" y="1127"/>
                  </a:lnTo>
                  <a:cubicBezTo>
                    <a:pt x="5395" y="1129"/>
                    <a:pt x="5290" y="1131"/>
                    <a:pt x="5185" y="1131"/>
                  </a:cubicBezTo>
                  <a:cubicBezTo>
                    <a:pt x="4243" y="1131"/>
                    <a:pt x="3303" y="1025"/>
                    <a:pt x="2384" y="812"/>
                  </a:cubicBezTo>
                  <a:cubicBezTo>
                    <a:pt x="2227" y="760"/>
                    <a:pt x="2043" y="708"/>
                    <a:pt x="1886" y="682"/>
                  </a:cubicBezTo>
                  <a:cubicBezTo>
                    <a:pt x="1258" y="498"/>
                    <a:pt x="656" y="263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73300" y="4443275"/>
              <a:ext cx="144050" cy="47150"/>
            </a:xfrm>
            <a:custGeom>
              <a:avLst/>
              <a:gdLst/>
              <a:ahLst/>
              <a:cxnLst/>
              <a:rect l="l" t="t" r="r" b="b"/>
              <a:pathLst>
                <a:path w="5762" h="1886" extrusionOk="0">
                  <a:moveTo>
                    <a:pt x="5735" y="0"/>
                  </a:moveTo>
                  <a:cubicBezTo>
                    <a:pt x="4714" y="603"/>
                    <a:pt x="3614" y="1048"/>
                    <a:pt x="2488" y="1336"/>
                  </a:cubicBezTo>
                  <a:cubicBezTo>
                    <a:pt x="1676" y="1545"/>
                    <a:pt x="838" y="1676"/>
                    <a:pt x="0" y="1702"/>
                  </a:cubicBezTo>
                  <a:lnTo>
                    <a:pt x="0" y="1729"/>
                  </a:lnTo>
                  <a:lnTo>
                    <a:pt x="0" y="1859"/>
                  </a:lnTo>
                  <a:lnTo>
                    <a:pt x="0" y="1886"/>
                  </a:lnTo>
                  <a:cubicBezTo>
                    <a:pt x="865" y="1859"/>
                    <a:pt x="1702" y="1729"/>
                    <a:pt x="2540" y="1519"/>
                  </a:cubicBezTo>
                  <a:cubicBezTo>
                    <a:pt x="3666" y="1231"/>
                    <a:pt x="4740" y="786"/>
                    <a:pt x="5735" y="210"/>
                  </a:cubicBezTo>
                  <a:lnTo>
                    <a:pt x="5761" y="210"/>
                  </a:lnTo>
                  <a:lnTo>
                    <a:pt x="5761" y="157"/>
                  </a:lnTo>
                  <a:cubicBezTo>
                    <a:pt x="5761" y="105"/>
                    <a:pt x="5761" y="79"/>
                    <a:pt x="5761" y="27"/>
                  </a:cubicBezTo>
                  <a:lnTo>
                    <a:pt x="5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115850" y="4471425"/>
              <a:ext cx="112625" cy="114575"/>
            </a:xfrm>
            <a:custGeom>
              <a:avLst/>
              <a:gdLst/>
              <a:ahLst/>
              <a:cxnLst/>
              <a:rect l="l" t="t" r="r" b="b"/>
              <a:pathLst>
                <a:path w="4505" h="4583" extrusionOk="0">
                  <a:moveTo>
                    <a:pt x="4373" y="0"/>
                  </a:moveTo>
                  <a:lnTo>
                    <a:pt x="4373" y="26"/>
                  </a:lnTo>
                  <a:cubicBezTo>
                    <a:pt x="3797" y="995"/>
                    <a:pt x="3090" y="1886"/>
                    <a:pt x="2305" y="2671"/>
                  </a:cubicBezTo>
                  <a:cubicBezTo>
                    <a:pt x="1729" y="3221"/>
                    <a:pt x="812" y="3928"/>
                    <a:pt x="0" y="4452"/>
                  </a:cubicBezTo>
                  <a:cubicBezTo>
                    <a:pt x="0" y="4452"/>
                    <a:pt x="0" y="4478"/>
                    <a:pt x="27" y="4478"/>
                  </a:cubicBezTo>
                  <a:cubicBezTo>
                    <a:pt x="53" y="4504"/>
                    <a:pt x="79" y="4530"/>
                    <a:pt x="105" y="4583"/>
                  </a:cubicBezTo>
                  <a:lnTo>
                    <a:pt x="131" y="4583"/>
                  </a:lnTo>
                  <a:cubicBezTo>
                    <a:pt x="943" y="4059"/>
                    <a:pt x="1860" y="3352"/>
                    <a:pt x="2436" y="2802"/>
                  </a:cubicBezTo>
                  <a:cubicBezTo>
                    <a:pt x="3221" y="2016"/>
                    <a:pt x="3928" y="1126"/>
                    <a:pt x="4504" y="157"/>
                  </a:cubicBezTo>
                  <a:lnTo>
                    <a:pt x="4504" y="131"/>
                  </a:lnTo>
                  <a:cubicBezTo>
                    <a:pt x="4452" y="105"/>
                    <a:pt x="4426" y="79"/>
                    <a:pt x="4399" y="26"/>
                  </a:cubicBezTo>
                  <a:lnTo>
                    <a:pt x="43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212075" y="4487775"/>
              <a:ext cx="41275" cy="147975"/>
            </a:xfrm>
            <a:custGeom>
              <a:avLst/>
              <a:gdLst/>
              <a:ahLst/>
              <a:cxnLst/>
              <a:rect l="l" t="t" r="r" b="b"/>
              <a:pathLst>
                <a:path w="1651" h="5919" extrusionOk="0">
                  <a:moveTo>
                    <a:pt x="1467" y="1"/>
                  </a:moveTo>
                  <a:lnTo>
                    <a:pt x="1467" y="27"/>
                  </a:lnTo>
                  <a:cubicBezTo>
                    <a:pt x="1467" y="1153"/>
                    <a:pt x="1310" y="2305"/>
                    <a:pt x="996" y="3379"/>
                  </a:cubicBezTo>
                  <a:cubicBezTo>
                    <a:pt x="786" y="4190"/>
                    <a:pt x="419" y="5081"/>
                    <a:pt x="1" y="5866"/>
                  </a:cubicBezTo>
                  <a:lnTo>
                    <a:pt x="184" y="5919"/>
                  </a:lnTo>
                  <a:cubicBezTo>
                    <a:pt x="603" y="5133"/>
                    <a:pt x="943" y="4295"/>
                    <a:pt x="1179" y="3431"/>
                  </a:cubicBezTo>
                  <a:cubicBezTo>
                    <a:pt x="1493" y="2331"/>
                    <a:pt x="1650" y="1205"/>
                    <a:pt x="1650" y="53"/>
                  </a:cubicBezTo>
                  <a:lnTo>
                    <a:pt x="1650" y="27"/>
                  </a:lnTo>
                  <a:lnTo>
                    <a:pt x="1624" y="27"/>
                  </a:lnTo>
                  <a:cubicBezTo>
                    <a:pt x="1598" y="27"/>
                    <a:pt x="1545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75575" y="4487125"/>
              <a:ext cx="47150" cy="138800"/>
            </a:xfrm>
            <a:custGeom>
              <a:avLst/>
              <a:gdLst/>
              <a:ahLst/>
              <a:cxnLst/>
              <a:rect l="l" t="t" r="r" b="b"/>
              <a:pathLst>
                <a:path w="1886" h="5552" extrusionOk="0">
                  <a:moveTo>
                    <a:pt x="184" y="1"/>
                  </a:moveTo>
                  <a:cubicBezTo>
                    <a:pt x="131" y="27"/>
                    <a:pt x="79" y="27"/>
                    <a:pt x="53" y="53"/>
                  </a:cubicBezTo>
                  <a:lnTo>
                    <a:pt x="0" y="53"/>
                  </a:lnTo>
                  <a:lnTo>
                    <a:pt x="27" y="79"/>
                  </a:lnTo>
                  <a:cubicBezTo>
                    <a:pt x="629" y="1100"/>
                    <a:pt x="1074" y="2174"/>
                    <a:pt x="1362" y="3326"/>
                  </a:cubicBezTo>
                  <a:cubicBezTo>
                    <a:pt x="1545" y="4059"/>
                    <a:pt x="1676" y="4792"/>
                    <a:pt x="1729" y="5552"/>
                  </a:cubicBezTo>
                  <a:cubicBezTo>
                    <a:pt x="1781" y="5552"/>
                    <a:pt x="1833" y="5526"/>
                    <a:pt x="1860" y="5499"/>
                  </a:cubicBezTo>
                  <a:lnTo>
                    <a:pt x="1886" y="5499"/>
                  </a:lnTo>
                  <a:cubicBezTo>
                    <a:pt x="1833" y="4740"/>
                    <a:pt x="1729" y="4007"/>
                    <a:pt x="1545" y="3274"/>
                  </a:cubicBezTo>
                  <a:cubicBezTo>
                    <a:pt x="1231" y="2122"/>
                    <a:pt x="786" y="1048"/>
                    <a:pt x="210" y="2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298475" y="4473375"/>
              <a:ext cx="106075" cy="94950"/>
            </a:xfrm>
            <a:custGeom>
              <a:avLst/>
              <a:gdLst/>
              <a:ahLst/>
              <a:cxnLst/>
              <a:rect l="l" t="t" r="r" b="b"/>
              <a:pathLst>
                <a:path w="4243" h="3798" extrusionOk="0">
                  <a:moveTo>
                    <a:pt x="132" y="1"/>
                  </a:moveTo>
                  <a:cubicBezTo>
                    <a:pt x="106" y="53"/>
                    <a:pt x="53" y="79"/>
                    <a:pt x="27" y="106"/>
                  </a:cubicBezTo>
                  <a:lnTo>
                    <a:pt x="1" y="132"/>
                  </a:lnTo>
                  <a:lnTo>
                    <a:pt x="27" y="158"/>
                  </a:lnTo>
                  <a:cubicBezTo>
                    <a:pt x="1101" y="734"/>
                    <a:pt x="2069" y="1493"/>
                    <a:pt x="2907" y="2357"/>
                  </a:cubicBezTo>
                  <a:cubicBezTo>
                    <a:pt x="3326" y="2803"/>
                    <a:pt x="3745" y="3274"/>
                    <a:pt x="4112" y="3798"/>
                  </a:cubicBezTo>
                  <a:lnTo>
                    <a:pt x="4138" y="3771"/>
                  </a:lnTo>
                  <a:cubicBezTo>
                    <a:pt x="4164" y="3745"/>
                    <a:pt x="4190" y="3719"/>
                    <a:pt x="4217" y="3693"/>
                  </a:cubicBezTo>
                  <a:cubicBezTo>
                    <a:pt x="4243" y="3667"/>
                    <a:pt x="4243" y="3667"/>
                    <a:pt x="4243" y="3667"/>
                  </a:cubicBezTo>
                  <a:cubicBezTo>
                    <a:pt x="3876" y="3143"/>
                    <a:pt x="3483" y="2672"/>
                    <a:pt x="3038" y="2227"/>
                  </a:cubicBezTo>
                  <a:cubicBezTo>
                    <a:pt x="2200" y="1336"/>
                    <a:pt x="1232" y="603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314850" y="4451775"/>
              <a:ext cx="138150" cy="33425"/>
            </a:xfrm>
            <a:custGeom>
              <a:avLst/>
              <a:gdLst/>
              <a:ahLst/>
              <a:cxnLst/>
              <a:rect l="l" t="t" r="r" b="b"/>
              <a:pathLst>
                <a:path w="5526" h="1337" extrusionOk="0">
                  <a:moveTo>
                    <a:pt x="79" y="1"/>
                  </a:moveTo>
                  <a:lnTo>
                    <a:pt x="53" y="27"/>
                  </a:lnTo>
                  <a:cubicBezTo>
                    <a:pt x="53" y="79"/>
                    <a:pt x="27" y="132"/>
                    <a:pt x="0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1" y="208"/>
                    <a:pt x="236" y="206"/>
                    <a:pt x="341" y="206"/>
                  </a:cubicBezTo>
                  <a:cubicBezTo>
                    <a:pt x="1283" y="206"/>
                    <a:pt x="2221" y="312"/>
                    <a:pt x="3116" y="524"/>
                  </a:cubicBezTo>
                  <a:cubicBezTo>
                    <a:pt x="3274" y="577"/>
                    <a:pt x="3457" y="603"/>
                    <a:pt x="3614" y="655"/>
                  </a:cubicBezTo>
                  <a:cubicBezTo>
                    <a:pt x="4242" y="839"/>
                    <a:pt x="4871" y="1074"/>
                    <a:pt x="5473" y="1336"/>
                  </a:cubicBezTo>
                  <a:lnTo>
                    <a:pt x="5499" y="1336"/>
                  </a:lnTo>
                  <a:cubicBezTo>
                    <a:pt x="5499" y="1284"/>
                    <a:pt x="5525" y="1231"/>
                    <a:pt x="5525" y="1205"/>
                  </a:cubicBezTo>
                  <a:lnTo>
                    <a:pt x="5525" y="1179"/>
                  </a:lnTo>
                  <a:cubicBezTo>
                    <a:pt x="4923" y="891"/>
                    <a:pt x="4295" y="655"/>
                    <a:pt x="3666" y="498"/>
                  </a:cubicBezTo>
                  <a:cubicBezTo>
                    <a:pt x="3483" y="446"/>
                    <a:pt x="3326" y="394"/>
                    <a:pt x="3143" y="367"/>
                  </a:cubicBezTo>
                  <a:cubicBezTo>
                    <a:pt x="2148" y="106"/>
                    <a:pt x="1126" y="1"/>
                    <a:pt x="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318775" y="4383050"/>
              <a:ext cx="136850" cy="47800"/>
            </a:xfrm>
            <a:custGeom>
              <a:avLst/>
              <a:gdLst/>
              <a:ahLst/>
              <a:cxnLst/>
              <a:rect l="l" t="t" r="r" b="b"/>
              <a:pathLst>
                <a:path w="5474" h="1912" extrusionOk="0">
                  <a:moveTo>
                    <a:pt x="5447" y="0"/>
                  </a:moveTo>
                  <a:cubicBezTo>
                    <a:pt x="4714" y="53"/>
                    <a:pt x="4007" y="158"/>
                    <a:pt x="3326" y="341"/>
                  </a:cubicBezTo>
                  <a:cubicBezTo>
                    <a:pt x="2174" y="629"/>
                    <a:pt x="1048" y="1100"/>
                    <a:pt x="27" y="1702"/>
                  </a:cubicBezTo>
                  <a:lnTo>
                    <a:pt x="1" y="1702"/>
                  </a:lnTo>
                  <a:lnTo>
                    <a:pt x="1" y="1729"/>
                  </a:lnTo>
                  <a:cubicBezTo>
                    <a:pt x="27" y="1781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1100" y="1283"/>
                    <a:pt x="2200" y="812"/>
                    <a:pt x="3378" y="524"/>
                  </a:cubicBezTo>
                  <a:cubicBezTo>
                    <a:pt x="4059" y="341"/>
                    <a:pt x="4766" y="236"/>
                    <a:pt x="5473" y="184"/>
                  </a:cubicBezTo>
                  <a:lnTo>
                    <a:pt x="5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308300" y="4290750"/>
              <a:ext cx="106725" cy="113275"/>
            </a:xfrm>
            <a:custGeom>
              <a:avLst/>
              <a:gdLst/>
              <a:ahLst/>
              <a:cxnLst/>
              <a:rect l="l" t="t" r="r" b="b"/>
              <a:pathLst>
                <a:path w="4269" h="4531" extrusionOk="0">
                  <a:moveTo>
                    <a:pt x="4164" y="0"/>
                  </a:moveTo>
                  <a:cubicBezTo>
                    <a:pt x="3431" y="472"/>
                    <a:pt x="2750" y="1022"/>
                    <a:pt x="2148" y="1624"/>
                  </a:cubicBezTo>
                  <a:cubicBezTo>
                    <a:pt x="1310" y="2436"/>
                    <a:pt x="603" y="3352"/>
                    <a:pt x="27" y="4347"/>
                  </a:cubicBezTo>
                  <a:lnTo>
                    <a:pt x="1" y="4347"/>
                  </a:lnTo>
                  <a:lnTo>
                    <a:pt x="27" y="4373"/>
                  </a:lnTo>
                  <a:cubicBezTo>
                    <a:pt x="53" y="4426"/>
                    <a:pt x="79" y="4452"/>
                    <a:pt x="105" y="4504"/>
                  </a:cubicBezTo>
                  <a:lnTo>
                    <a:pt x="132" y="4530"/>
                  </a:lnTo>
                  <a:lnTo>
                    <a:pt x="158" y="4504"/>
                  </a:lnTo>
                  <a:cubicBezTo>
                    <a:pt x="734" y="3483"/>
                    <a:pt x="1441" y="2567"/>
                    <a:pt x="2279" y="1755"/>
                  </a:cubicBezTo>
                  <a:cubicBezTo>
                    <a:pt x="2881" y="1153"/>
                    <a:pt x="3562" y="629"/>
                    <a:pt x="4269" y="158"/>
                  </a:cubicBezTo>
                  <a:cubicBezTo>
                    <a:pt x="4269" y="158"/>
                    <a:pt x="4269" y="131"/>
                    <a:pt x="4269" y="131"/>
                  </a:cubicBezTo>
                  <a:cubicBezTo>
                    <a:pt x="4243" y="105"/>
                    <a:pt x="4216" y="53"/>
                    <a:pt x="4190" y="27"/>
                  </a:cubicBezTo>
                  <a:cubicBezTo>
                    <a:pt x="4190" y="27"/>
                    <a:pt x="4164" y="27"/>
                    <a:pt x="4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4" name="Google Shape;174;p3"/>
          <p:cNvSpPr/>
          <p:nvPr/>
        </p:nvSpPr>
        <p:spPr>
          <a:xfrm>
            <a:off x="11767900" y="1693701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5" name="Google Shape;175;p3"/>
          <p:cNvSpPr/>
          <p:nvPr/>
        </p:nvSpPr>
        <p:spPr>
          <a:xfrm flipH="1">
            <a:off x="4639956" y="-290716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6" name="Google Shape;176;p3"/>
          <p:cNvSpPr/>
          <p:nvPr/>
        </p:nvSpPr>
        <p:spPr>
          <a:xfrm>
            <a:off x="8203762" y="-290733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7" name="Google Shape;177;p3"/>
          <p:cNvGrpSpPr/>
          <p:nvPr/>
        </p:nvGrpSpPr>
        <p:grpSpPr>
          <a:xfrm>
            <a:off x="645192" y="394867"/>
            <a:ext cx="10901618" cy="4315100"/>
            <a:chOff x="-793225" y="296150"/>
            <a:chExt cx="8176213" cy="3236325"/>
          </a:xfrm>
        </p:grpSpPr>
        <p:sp>
          <p:nvSpPr>
            <p:cNvPr id="178" name="Google Shape;178;p3"/>
            <p:cNvSpPr/>
            <p:nvPr/>
          </p:nvSpPr>
          <p:spPr>
            <a:xfrm>
              <a:off x="6588675" y="13701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153250" y="3476800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7150" y="191323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206863" y="45942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793225" y="1860188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386850" y="732700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7175" y="29615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895500" y="1454038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661085" y="257435"/>
            <a:ext cx="10361833" cy="3538167"/>
            <a:chOff x="245950" y="193075"/>
            <a:chExt cx="7771375" cy="2653625"/>
          </a:xfrm>
        </p:grpSpPr>
        <p:sp>
          <p:nvSpPr>
            <p:cNvPr id="187" name="Google Shape;187;p3"/>
            <p:cNvSpPr/>
            <p:nvPr/>
          </p:nvSpPr>
          <p:spPr>
            <a:xfrm>
              <a:off x="7079925" y="11695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586325" y="7621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7391813" y="23458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123075" y="1608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45950" y="27668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843175" y="193075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826326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6"/>
          <p:cNvGrpSpPr/>
          <p:nvPr/>
        </p:nvGrpSpPr>
        <p:grpSpPr>
          <a:xfrm>
            <a:off x="10342419" y="5070501"/>
            <a:ext cx="2988566" cy="1862133"/>
            <a:chOff x="7756813" y="3802875"/>
            <a:chExt cx="2241425" cy="1396600"/>
          </a:xfrm>
        </p:grpSpPr>
        <p:grpSp>
          <p:nvGrpSpPr>
            <p:cNvPr id="305" name="Google Shape;305;p6"/>
            <p:cNvGrpSpPr/>
            <p:nvPr/>
          </p:nvGrpSpPr>
          <p:grpSpPr>
            <a:xfrm>
              <a:off x="8424000" y="3802875"/>
              <a:ext cx="543350" cy="1100475"/>
              <a:chOff x="3739625" y="3597525"/>
              <a:chExt cx="543350" cy="1100475"/>
            </a:xfrm>
          </p:grpSpPr>
          <p:sp>
            <p:nvSpPr>
              <p:cNvPr id="306" name="Google Shape;306;p6"/>
              <p:cNvSpPr/>
              <p:nvPr/>
            </p:nvSpPr>
            <p:spPr>
              <a:xfrm>
                <a:off x="4017825" y="3956225"/>
                <a:ext cx="3925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9671" extrusionOk="0">
                    <a:moveTo>
                      <a:pt x="342" y="0"/>
                    </a:moveTo>
                    <a:cubicBezTo>
                      <a:pt x="180" y="0"/>
                      <a:pt x="27" y="119"/>
                      <a:pt x="27" y="368"/>
                    </a:cubicBezTo>
                    <a:cubicBezTo>
                      <a:pt x="1" y="3431"/>
                      <a:pt x="1" y="6495"/>
                      <a:pt x="53" y="9585"/>
                    </a:cubicBezTo>
                    <a:cubicBezTo>
                      <a:pt x="105" y="12648"/>
                      <a:pt x="210" y="15738"/>
                      <a:pt x="367" y="18828"/>
                    </a:cubicBezTo>
                    <a:cubicBezTo>
                      <a:pt x="446" y="20556"/>
                      <a:pt x="760" y="27521"/>
                      <a:pt x="865" y="29249"/>
                    </a:cubicBezTo>
                    <a:cubicBezTo>
                      <a:pt x="891" y="29459"/>
                      <a:pt x="1022" y="29668"/>
                      <a:pt x="1205" y="29668"/>
                    </a:cubicBezTo>
                    <a:cubicBezTo>
                      <a:pt x="1217" y="29670"/>
                      <a:pt x="1229" y="29671"/>
                      <a:pt x="1240" y="29671"/>
                    </a:cubicBezTo>
                    <a:cubicBezTo>
                      <a:pt x="1411" y="29671"/>
                      <a:pt x="1570" y="29497"/>
                      <a:pt x="1545" y="29301"/>
                    </a:cubicBezTo>
                    <a:cubicBezTo>
                      <a:pt x="1362" y="26212"/>
                      <a:pt x="969" y="17911"/>
                      <a:pt x="865" y="14848"/>
                    </a:cubicBezTo>
                    <a:cubicBezTo>
                      <a:pt x="760" y="11758"/>
                      <a:pt x="708" y="8668"/>
                      <a:pt x="681" y="5605"/>
                    </a:cubicBezTo>
                    <a:cubicBezTo>
                      <a:pt x="681" y="3877"/>
                      <a:pt x="681" y="2148"/>
                      <a:pt x="708" y="420"/>
                    </a:cubicBezTo>
                    <a:cubicBezTo>
                      <a:pt x="708" y="145"/>
                      <a:pt x="520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3919625" y="3903225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3745" y="0"/>
                    </a:moveTo>
                    <a:cubicBezTo>
                      <a:pt x="3457" y="707"/>
                      <a:pt x="2934" y="1310"/>
                      <a:pt x="2384" y="1833"/>
                    </a:cubicBezTo>
                    <a:cubicBezTo>
                      <a:pt x="1808" y="2383"/>
                      <a:pt x="1179" y="2881"/>
                      <a:pt x="682" y="3483"/>
                    </a:cubicBezTo>
                    <a:cubicBezTo>
                      <a:pt x="446" y="3771"/>
                      <a:pt x="237" y="4111"/>
                      <a:pt x="106" y="4452"/>
                    </a:cubicBezTo>
                    <a:cubicBezTo>
                      <a:pt x="27" y="4740"/>
                      <a:pt x="1" y="5054"/>
                      <a:pt x="27" y="5342"/>
                    </a:cubicBezTo>
                    <a:cubicBezTo>
                      <a:pt x="53" y="5735"/>
                      <a:pt x="158" y="6101"/>
                      <a:pt x="315" y="6468"/>
                    </a:cubicBezTo>
                    <a:cubicBezTo>
                      <a:pt x="498" y="6861"/>
                      <a:pt x="760" y="7201"/>
                      <a:pt x="917" y="7620"/>
                    </a:cubicBezTo>
                    <a:cubicBezTo>
                      <a:pt x="1022" y="7934"/>
                      <a:pt x="1048" y="8275"/>
                      <a:pt x="1022" y="8615"/>
                    </a:cubicBezTo>
                    <a:cubicBezTo>
                      <a:pt x="970" y="8982"/>
                      <a:pt x="839" y="9322"/>
                      <a:pt x="813" y="9689"/>
                    </a:cubicBezTo>
                    <a:cubicBezTo>
                      <a:pt x="760" y="10055"/>
                      <a:pt x="839" y="10474"/>
                      <a:pt x="1127" y="10710"/>
                    </a:cubicBezTo>
                    <a:cubicBezTo>
                      <a:pt x="1314" y="10855"/>
                      <a:pt x="1550" y="10902"/>
                      <a:pt x="1796" y="10902"/>
                    </a:cubicBezTo>
                    <a:cubicBezTo>
                      <a:pt x="1861" y="10902"/>
                      <a:pt x="1926" y="10898"/>
                      <a:pt x="1991" y="10893"/>
                    </a:cubicBezTo>
                    <a:cubicBezTo>
                      <a:pt x="3012" y="10762"/>
                      <a:pt x="3850" y="9950"/>
                      <a:pt x="4426" y="9086"/>
                    </a:cubicBezTo>
                    <a:cubicBezTo>
                      <a:pt x="5421" y="7568"/>
                      <a:pt x="5919" y="5735"/>
                      <a:pt x="5631" y="3954"/>
                    </a:cubicBezTo>
                    <a:cubicBezTo>
                      <a:pt x="5369" y="2514"/>
                      <a:pt x="4609" y="1205"/>
                      <a:pt x="37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3790675" y="3902575"/>
                <a:ext cx="221950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8878" h="7719" extrusionOk="0">
                    <a:moveTo>
                      <a:pt x="8877" y="0"/>
                    </a:moveTo>
                    <a:lnTo>
                      <a:pt x="8877" y="0"/>
                    </a:lnTo>
                    <a:cubicBezTo>
                      <a:pt x="8222" y="367"/>
                      <a:pt x="7437" y="498"/>
                      <a:pt x="6651" y="550"/>
                    </a:cubicBezTo>
                    <a:cubicBezTo>
                      <a:pt x="5866" y="629"/>
                      <a:pt x="5080" y="602"/>
                      <a:pt x="4295" y="760"/>
                    </a:cubicBezTo>
                    <a:cubicBezTo>
                      <a:pt x="3928" y="838"/>
                      <a:pt x="3562" y="943"/>
                      <a:pt x="3247" y="1152"/>
                    </a:cubicBezTo>
                    <a:cubicBezTo>
                      <a:pt x="2986" y="1309"/>
                      <a:pt x="2802" y="1545"/>
                      <a:pt x="2619" y="1781"/>
                    </a:cubicBezTo>
                    <a:cubicBezTo>
                      <a:pt x="2410" y="2095"/>
                      <a:pt x="2252" y="2462"/>
                      <a:pt x="2148" y="2828"/>
                    </a:cubicBezTo>
                    <a:cubicBezTo>
                      <a:pt x="2043" y="3247"/>
                      <a:pt x="2017" y="3692"/>
                      <a:pt x="1860" y="4111"/>
                    </a:cubicBezTo>
                    <a:cubicBezTo>
                      <a:pt x="1755" y="4425"/>
                      <a:pt x="1572" y="4713"/>
                      <a:pt x="1310" y="4949"/>
                    </a:cubicBezTo>
                    <a:cubicBezTo>
                      <a:pt x="1048" y="5211"/>
                      <a:pt x="734" y="5394"/>
                      <a:pt x="472" y="5656"/>
                    </a:cubicBezTo>
                    <a:cubicBezTo>
                      <a:pt x="210" y="5918"/>
                      <a:pt x="1" y="6284"/>
                      <a:pt x="79" y="6625"/>
                    </a:cubicBezTo>
                    <a:cubicBezTo>
                      <a:pt x="158" y="6939"/>
                      <a:pt x="367" y="7148"/>
                      <a:pt x="629" y="7306"/>
                    </a:cubicBezTo>
                    <a:cubicBezTo>
                      <a:pt x="1087" y="7602"/>
                      <a:pt x="1615" y="7718"/>
                      <a:pt x="2155" y="7718"/>
                    </a:cubicBezTo>
                    <a:cubicBezTo>
                      <a:pt x="2664" y="7718"/>
                      <a:pt x="3184" y="7615"/>
                      <a:pt x="3666" y="7463"/>
                    </a:cubicBezTo>
                    <a:cubicBezTo>
                      <a:pt x="5368" y="6939"/>
                      <a:pt x="6939" y="5813"/>
                      <a:pt x="7830" y="4242"/>
                    </a:cubicBezTo>
                    <a:cubicBezTo>
                      <a:pt x="8563" y="2959"/>
                      <a:pt x="8799" y="1466"/>
                      <a:pt x="88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3739625" y="3807425"/>
                <a:ext cx="271675" cy="142575"/>
              </a:xfrm>
              <a:custGeom>
                <a:avLst/>
                <a:gdLst/>
                <a:ahLst/>
                <a:cxnLst/>
                <a:rect l="l" t="t" r="r" b="b"/>
                <a:pathLst>
                  <a:path w="10867" h="5703" extrusionOk="0">
                    <a:moveTo>
                      <a:pt x="5822" y="0"/>
                    </a:moveTo>
                    <a:cubicBezTo>
                      <a:pt x="5751" y="0"/>
                      <a:pt x="5678" y="3"/>
                      <a:pt x="5604" y="9"/>
                    </a:cubicBezTo>
                    <a:cubicBezTo>
                      <a:pt x="5237" y="9"/>
                      <a:pt x="4844" y="114"/>
                      <a:pt x="4504" y="271"/>
                    </a:cubicBezTo>
                    <a:cubicBezTo>
                      <a:pt x="4085" y="428"/>
                      <a:pt x="3718" y="690"/>
                      <a:pt x="3326" y="821"/>
                    </a:cubicBezTo>
                    <a:cubicBezTo>
                      <a:pt x="3066" y="901"/>
                      <a:pt x="2806" y="935"/>
                      <a:pt x="2557" y="935"/>
                    </a:cubicBezTo>
                    <a:cubicBezTo>
                      <a:pt x="2480" y="935"/>
                      <a:pt x="2405" y="932"/>
                      <a:pt x="2331" y="926"/>
                    </a:cubicBezTo>
                    <a:cubicBezTo>
                      <a:pt x="1964" y="874"/>
                      <a:pt x="1597" y="743"/>
                      <a:pt x="1231" y="690"/>
                    </a:cubicBezTo>
                    <a:cubicBezTo>
                      <a:pt x="1156" y="679"/>
                      <a:pt x="1077" y="672"/>
                      <a:pt x="998" y="672"/>
                    </a:cubicBezTo>
                    <a:cubicBezTo>
                      <a:pt x="715" y="672"/>
                      <a:pt x="420" y="754"/>
                      <a:pt x="236" y="978"/>
                    </a:cubicBezTo>
                    <a:cubicBezTo>
                      <a:pt x="26" y="1214"/>
                      <a:pt x="0" y="1528"/>
                      <a:pt x="26" y="1816"/>
                    </a:cubicBezTo>
                    <a:cubicBezTo>
                      <a:pt x="131" y="2864"/>
                      <a:pt x="917" y="3701"/>
                      <a:pt x="1781" y="4304"/>
                    </a:cubicBezTo>
                    <a:cubicBezTo>
                      <a:pt x="3009" y="5159"/>
                      <a:pt x="4513" y="5702"/>
                      <a:pt x="6015" y="5702"/>
                    </a:cubicBezTo>
                    <a:cubicBezTo>
                      <a:pt x="6306" y="5702"/>
                      <a:pt x="6597" y="5682"/>
                      <a:pt x="6887" y="5639"/>
                    </a:cubicBezTo>
                    <a:lnTo>
                      <a:pt x="6860" y="5639"/>
                    </a:lnTo>
                    <a:cubicBezTo>
                      <a:pt x="8327" y="5403"/>
                      <a:pt x="9662" y="4670"/>
                      <a:pt x="10867" y="3859"/>
                    </a:cubicBezTo>
                    <a:lnTo>
                      <a:pt x="10867" y="3832"/>
                    </a:lnTo>
                    <a:cubicBezTo>
                      <a:pt x="10160" y="3544"/>
                      <a:pt x="9584" y="2994"/>
                      <a:pt x="9060" y="2418"/>
                    </a:cubicBezTo>
                    <a:cubicBezTo>
                      <a:pt x="8536" y="1842"/>
                      <a:pt x="8039" y="1214"/>
                      <a:pt x="7437" y="690"/>
                    </a:cubicBezTo>
                    <a:cubicBezTo>
                      <a:pt x="7175" y="455"/>
                      <a:pt x="6860" y="219"/>
                      <a:pt x="6494" y="114"/>
                    </a:cubicBezTo>
                    <a:cubicBezTo>
                      <a:pt x="6274" y="34"/>
                      <a:pt x="6054" y="0"/>
                      <a:pt x="5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3819475" y="3678925"/>
                <a:ext cx="1924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47" extrusionOk="0">
                    <a:moveTo>
                      <a:pt x="1417" y="1"/>
                    </a:moveTo>
                    <a:cubicBezTo>
                      <a:pt x="1364" y="1"/>
                      <a:pt x="1311" y="6"/>
                      <a:pt x="1258" y="17"/>
                    </a:cubicBezTo>
                    <a:cubicBezTo>
                      <a:pt x="970" y="70"/>
                      <a:pt x="734" y="305"/>
                      <a:pt x="577" y="541"/>
                    </a:cubicBezTo>
                    <a:cubicBezTo>
                      <a:pt x="1" y="1405"/>
                      <a:pt x="79" y="2557"/>
                      <a:pt x="367" y="3578"/>
                    </a:cubicBezTo>
                    <a:cubicBezTo>
                      <a:pt x="865" y="5307"/>
                      <a:pt x="1938" y="6904"/>
                      <a:pt x="3483" y="7820"/>
                    </a:cubicBezTo>
                    <a:cubicBezTo>
                      <a:pt x="4740" y="8580"/>
                      <a:pt x="6233" y="8841"/>
                      <a:pt x="7699" y="8946"/>
                    </a:cubicBezTo>
                    <a:cubicBezTo>
                      <a:pt x="7332" y="8265"/>
                      <a:pt x="7228" y="7480"/>
                      <a:pt x="7201" y="6721"/>
                    </a:cubicBezTo>
                    <a:cubicBezTo>
                      <a:pt x="7149" y="5935"/>
                      <a:pt x="7175" y="5123"/>
                      <a:pt x="7044" y="4338"/>
                    </a:cubicBezTo>
                    <a:cubicBezTo>
                      <a:pt x="6966" y="3971"/>
                      <a:pt x="6861" y="3605"/>
                      <a:pt x="6678" y="3290"/>
                    </a:cubicBezTo>
                    <a:cubicBezTo>
                      <a:pt x="6521" y="3055"/>
                      <a:pt x="6285" y="2845"/>
                      <a:pt x="6049" y="2662"/>
                    </a:cubicBezTo>
                    <a:cubicBezTo>
                      <a:pt x="5735" y="2426"/>
                      <a:pt x="5395" y="2243"/>
                      <a:pt x="5028" y="2138"/>
                    </a:cubicBezTo>
                    <a:cubicBezTo>
                      <a:pt x="4609" y="2034"/>
                      <a:pt x="4164" y="2007"/>
                      <a:pt x="3745" y="1850"/>
                    </a:cubicBezTo>
                    <a:cubicBezTo>
                      <a:pt x="3431" y="1719"/>
                      <a:pt x="3143" y="1536"/>
                      <a:pt x="2933" y="1274"/>
                    </a:cubicBezTo>
                    <a:cubicBezTo>
                      <a:pt x="2671" y="1012"/>
                      <a:pt x="2488" y="698"/>
                      <a:pt x="2226" y="410"/>
                    </a:cubicBezTo>
                    <a:cubicBezTo>
                      <a:pt x="2025" y="186"/>
                      <a:pt x="1728" y="1"/>
                      <a:pt x="1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3954975" y="3632000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4136" y="0"/>
                    </a:moveTo>
                    <a:cubicBezTo>
                      <a:pt x="4075" y="0"/>
                      <a:pt x="4014" y="4"/>
                      <a:pt x="3955" y="9"/>
                    </a:cubicBezTo>
                    <a:cubicBezTo>
                      <a:pt x="2907" y="140"/>
                      <a:pt x="2069" y="926"/>
                      <a:pt x="1493" y="1816"/>
                    </a:cubicBezTo>
                    <a:cubicBezTo>
                      <a:pt x="498" y="3308"/>
                      <a:pt x="1" y="5167"/>
                      <a:pt x="289" y="6948"/>
                    </a:cubicBezTo>
                    <a:cubicBezTo>
                      <a:pt x="551" y="8388"/>
                      <a:pt x="1310" y="9697"/>
                      <a:pt x="2174" y="10902"/>
                    </a:cubicBezTo>
                    <a:cubicBezTo>
                      <a:pt x="2462" y="10169"/>
                      <a:pt x="2986" y="9593"/>
                      <a:pt x="3536" y="9043"/>
                    </a:cubicBezTo>
                    <a:cubicBezTo>
                      <a:pt x="4112" y="8519"/>
                      <a:pt x="4740" y="7995"/>
                      <a:pt x="5238" y="7393"/>
                    </a:cubicBezTo>
                    <a:cubicBezTo>
                      <a:pt x="5473" y="7105"/>
                      <a:pt x="5709" y="6791"/>
                      <a:pt x="5814" y="6424"/>
                    </a:cubicBezTo>
                    <a:cubicBezTo>
                      <a:pt x="5892" y="6162"/>
                      <a:pt x="5919" y="5848"/>
                      <a:pt x="5892" y="5560"/>
                    </a:cubicBezTo>
                    <a:cubicBezTo>
                      <a:pt x="5866" y="5167"/>
                      <a:pt x="5761" y="4775"/>
                      <a:pt x="5604" y="4434"/>
                    </a:cubicBezTo>
                    <a:cubicBezTo>
                      <a:pt x="5421" y="4041"/>
                      <a:pt x="5159" y="3675"/>
                      <a:pt x="5002" y="3282"/>
                    </a:cubicBezTo>
                    <a:cubicBezTo>
                      <a:pt x="4897" y="2968"/>
                      <a:pt x="4871" y="2628"/>
                      <a:pt x="4897" y="2287"/>
                    </a:cubicBezTo>
                    <a:cubicBezTo>
                      <a:pt x="4950" y="1921"/>
                      <a:pt x="5081" y="1554"/>
                      <a:pt x="5107" y="1187"/>
                    </a:cubicBezTo>
                    <a:cubicBezTo>
                      <a:pt x="5159" y="821"/>
                      <a:pt x="5081" y="428"/>
                      <a:pt x="4793" y="192"/>
                    </a:cubicBezTo>
                    <a:cubicBezTo>
                      <a:pt x="4606" y="47"/>
                      <a:pt x="4369" y="0"/>
                      <a:pt x="4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009975" y="3712150"/>
                <a:ext cx="221925" cy="193050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7722" extrusionOk="0">
                    <a:moveTo>
                      <a:pt x="6745" y="1"/>
                    </a:moveTo>
                    <a:cubicBezTo>
                      <a:pt x="6229" y="1"/>
                      <a:pt x="5701" y="105"/>
                      <a:pt x="5211" y="259"/>
                    </a:cubicBezTo>
                    <a:cubicBezTo>
                      <a:pt x="3509" y="783"/>
                      <a:pt x="1938" y="1909"/>
                      <a:pt x="1048" y="3454"/>
                    </a:cubicBezTo>
                    <a:cubicBezTo>
                      <a:pt x="315" y="4737"/>
                      <a:pt x="79" y="6229"/>
                      <a:pt x="0" y="7696"/>
                    </a:cubicBezTo>
                    <a:lnTo>
                      <a:pt x="0" y="7722"/>
                    </a:lnTo>
                    <a:cubicBezTo>
                      <a:pt x="655" y="7329"/>
                      <a:pt x="1440" y="7198"/>
                      <a:pt x="2226" y="7146"/>
                    </a:cubicBezTo>
                    <a:cubicBezTo>
                      <a:pt x="3012" y="7093"/>
                      <a:pt x="3823" y="7093"/>
                      <a:pt x="4583" y="6936"/>
                    </a:cubicBezTo>
                    <a:cubicBezTo>
                      <a:pt x="4949" y="6884"/>
                      <a:pt x="5316" y="6753"/>
                      <a:pt x="5630" y="6544"/>
                    </a:cubicBezTo>
                    <a:cubicBezTo>
                      <a:pt x="5866" y="6387"/>
                      <a:pt x="6075" y="6177"/>
                      <a:pt x="6258" y="5915"/>
                    </a:cubicBezTo>
                    <a:cubicBezTo>
                      <a:pt x="6468" y="5601"/>
                      <a:pt x="6625" y="5261"/>
                      <a:pt x="6730" y="4868"/>
                    </a:cubicBezTo>
                    <a:cubicBezTo>
                      <a:pt x="6861" y="4449"/>
                      <a:pt x="6887" y="4004"/>
                      <a:pt x="7018" y="3611"/>
                    </a:cubicBezTo>
                    <a:cubicBezTo>
                      <a:pt x="7122" y="3297"/>
                      <a:pt x="7306" y="3009"/>
                      <a:pt x="7568" y="2773"/>
                    </a:cubicBezTo>
                    <a:cubicBezTo>
                      <a:pt x="7829" y="2511"/>
                      <a:pt x="8144" y="2328"/>
                      <a:pt x="8406" y="2066"/>
                    </a:cubicBezTo>
                    <a:cubicBezTo>
                      <a:pt x="8667" y="1804"/>
                      <a:pt x="8877" y="1438"/>
                      <a:pt x="8798" y="1071"/>
                    </a:cubicBezTo>
                    <a:cubicBezTo>
                      <a:pt x="8746" y="783"/>
                      <a:pt x="8510" y="547"/>
                      <a:pt x="8248" y="390"/>
                    </a:cubicBezTo>
                    <a:cubicBezTo>
                      <a:pt x="7797" y="111"/>
                      <a:pt x="7277" y="1"/>
                      <a:pt x="6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011275" y="3857750"/>
                <a:ext cx="27170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10868" h="5705" extrusionOk="0">
                    <a:moveTo>
                      <a:pt x="4893" y="0"/>
                    </a:moveTo>
                    <a:cubicBezTo>
                      <a:pt x="4596" y="0"/>
                      <a:pt x="4300" y="21"/>
                      <a:pt x="4007" y="65"/>
                    </a:cubicBezTo>
                    <a:cubicBezTo>
                      <a:pt x="2541" y="274"/>
                      <a:pt x="1205" y="1008"/>
                      <a:pt x="1" y="1846"/>
                    </a:cubicBezTo>
                    <a:cubicBezTo>
                      <a:pt x="708" y="2160"/>
                      <a:pt x="1284" y="2683"/>
                      <a:pt x="1807" y="3259"/>
                    </a:cubicBezTo>
                    <a:cubicBezTo>
                      <a:pt x="2331" y="3836"/>
                      <a:pt x="2829" y="4490"/>
                      <a:pt x="3431" y="4988"/>
                    </a:cubicBezTo>
                    <a:cubicBezTo>
                      <a:pt x="3693" y="5250"/>
                      <a:pt x="4007" y="5459"/>
                      <a:pt x="4373" y="5590"/>
                    </a:cubicBezTo>
                    <a:cubicBezTo>
                      <a:pt x="4594" y="5670"/>
                      <a:pt x="4814" y="5704"/>
                      <a:pt x="5045" y="5704"/>
                    </a:cubicBezTo>
                    <a:cubicBezTo>
                      <a:pt x="5117" y="5704"/>
                      <a:pt x="5190" y="5701"/>
                      <a:pt x="5264" y="5695"/>
                    </a:cubicBezTo>
                    <a:cubicBezTo>
                      <a:pt x="5630" y="5668"/>
                      <a:pt x="6023" y="5590"/>
                      <a:pt x="6364" y="5433"/>
                    </a:cubicBezTo>
                    <a:cubicBezTo>
                      <a:pt x="6782" y="5250"/>
                      <a:pt x="7149" y="5014"/>
                      <a:pt x="7542" y="4857"/>
                    </a:cubicBezTo>
                    <a:cubicBezTo>
                      <a:pt x="7769" y="4787"/>
                      <a:pt x="7996" y="4752"/>
                      <a:pt x="8215" y="4752"/>
                    </a:cubicBezTo>
                    <a:cubicBezTo>
                      <a:pt x="8324" y="4752"/>
                      <a:pt x="8432" y="4761"/>
                      <a:pt x="8537" y="4778"/>
                    </a:cubicBezTo>
                    <a:cubicBezTo>
                      <a:pt x="8903" y="4831"/>
                      <a:pt x="9270" y="4961"/>
                      <a:pt x="9637" y="5014"/>
                    </a:cubicBezTo>
                    <a:cubicBezTo>
                      <a:pt x="9701" y="5024"/>
                      <a:pt x="9768" y="5029"/>
                      <a:pt x="9836" y="5029"/>
                    </a:cubicBezTo>
                    <a:cubicBezTo>
                      <a:pt x="10129" y="5029"/>
                      <a:pt x="10440" y="4933"/>
                      <a:pt x="10632" y="4700"/>
                    </a:cubicBezTo>
                    <a:cubicBezTo>
                      <a:pt x="10841" y="4490"/>
                      <a:pt x="10867" y="4150"/>
                      <a:pt x="10841" y="3862"/>
                    </a:cubicBezTo>
                    <a:cubicBezTo>
                      <a:pt x="10736" y="2814"/>
                      <a:pt x="9951" y="1976"/>
                      <a:pt x="9087" y="1374"/>
                    </a:cubicBezTo>
                    <a:cubicBezTo>
                      <a:pt x="7865" y="524"/>
                      <a:pt x="6372" y="0"/>
                      <a:pt x="48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4010625" y="3904525"/>
                <a:ext cx="192475" cy="224100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67" y="682"/>
                      <a:pt x="472" y="1467"/>
                      <a:pt x="498" y="2226"/>
                    </a:cubicBezTo>
                    <a:cubicBezTo>
                      <a:pt x="550" y="3038"/>
                      <a:pt x="524" y="3824"/>
                      <a:pt x="655" y="4609"/>
                    </a:cubicBezTo>
                    <a:cubicBezTo>
                      <a:pt x="734" y="4976"/>
                      <a:pt x="838" y="5342"/>
                      <a:pt x="1022" y="5657"/>
                    </a:cubicBezTo>
                    <a:cubicBezTo>
                      <a:pt x="1179" y="5918"/>
                      <a:pt x="1414" y="6128"/>
                      <a:pt x="1650" y="6311"/>
                    </a:cubicBezTo>
                    <a:cubicBezTo>
                      <a:pt x="1964" y="6521"/>
                      <a:pt x="2305" y="6704"/>
                      <a:pt x="2671" y="6809"/>
                    </a:cubicBezTo>
                    <a:cubicBezTo>
                      <a:pt x="3116" y="6913"/>
                      <a:pt x="3535" y="6966"/>
                      <a:pt x="3954" y="7123"/>
                    </a:cubicBezTo>
                    <a:cubicBezTo>
                      <a:pt x="4269" y="7228"/>
                      <a:pt x="4557" y="7437"/>
                      <a:pt x="4766" y="7673"/>
                    </a:cubicBezTo>
                    <a:cubicBezTo>
                      <a:pt x="5028" y="7935"/>
                      <a:pt x="5211" y="8275"/>
                      <a:pt x="5473" y="8537"/>
                    </a:cubicBezTo>
                    <a:cubicBezTo>
                      <a:pt x="5684" y="8771"/>
                      <a:pt x="6000" y="8964"/>
                      <a:pt x="6327" y="8964"/>
                    </a:cubicBezTo>
                    <a:cubicBezTo>
                      <a:pt x="6365" y="8964"/>
                      <a:pt x="6404" y="8961"/>
                      <a:pt x="6442" y="8956"/>
                    </a:cubicBezTo>
                    <a:cubicBezTo>
                      <a:pt x="6730" y="8903"/>
                      <a:pt x="6966" y="8668"/>
                      <a:pt x="7123" y="8432"/>
                    </a:cubicBezTo>
                    <a:cubicBezTo>
                      <a:pt x="7699" y="7542"/>
                      <a:pt x="7620" y="6390"/>
                      <a:pt x="7332" y="5395"/>
                    </a:cubicBezTo>
                    <a:cubicBezTo>
                      <a:pt x="6835" y="3667"/>
                      <a:pt x="5761" y="2069"/>
                      <a:pt x="4216" y="1153"/>
                    </a:cubicBezTo>
                    <a:cubicBezTo>
                      <a:pt x="2959" y="393"/>
                      <a:pt x="1467" y="10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3972650" y="3871025"/>
                <a:ext cx="740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692" extrusionOk="0">
                    <a:moveTo>
                      <a:pt x="1474" y="0"/>
                    </a:moveTo>
                    <a:cubicBezTo>
                      <a:pt x="1377" y="0"/>
                      <a:pt x="1278" y="10"/>
                      <a:pt x="1179" y="32"/>
                    </a:cubicBezTo>
                    <a:cubicBezTo>
                      <a:pt x="446" y="215"/>
                      <a:pt x="1" y="922"/>
                      <a:pt x="184" y="1655"/>
                    </a:cubicBezTo>
                    <a:cubicBezTo>
                      <a:pt x="317" y="2277"/>
                      <a:pt x="865" y="2691"/>
                      <a:pt x="1459" y="2691"/>
                    </a:cubicBezTo>
                    <a:cubicBezTo>
                      <a:pt x="1566" y="2691"/>
                      <a:pt x="1674" y="2678"/>
                      <a:pt x="1781" y="2650"/>
                    </a:cubicBezTo>
                    <a:cubicBezTo>
                      <a:pt x="2515" y="2493"/>
                      <a:pt x="2960" y="1760"/>
                      <a:pt x="2803" y="1053"/>
                    </a:cubicBezTo>
                    <a:cubicBezTo>
                      <a:pt x="2644" y="419"/>
                      <a:pt x="2094" y="0"/>
                      <a:pt x="1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042700" y="3915000"/>
                <a:ext cx="153200" cy="20607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243" extrusionOk="0">
                    <a:moveTo>
                      <a:pt x="131" y="1"/>
                    </a:moveTo>
                    <a:cubicBezTo>
                      <a:pt x="79" y="1"/>
                      <a:pt x="27" y="27"/>
                      <a:pt x="27" y="79"/>
                    </a:cubicBezTo>
                    <a:cubicBezTo>
                      <a:pt x="1" y="132"/>
                      <a:pt x="27" y="184"/>
                      <a:pt x="53" y="210"/>
                    </a:cubicBezTo>
                    <a:cubicBezTo>
                      <a:pt x="79" y="236"/>
                      <a:pt x="105" y="236"/>
                      <a:pt x="105" y="236"/>
                    </a:cubicBezTo>
                    <a:cubicBezTo>
                      <a:pt x="1048" y="341"/>
                      <a:pt x="1964" y="681"/>
                      <a:pt x="2802" y="1179"/>
                    </a:cubicBezTo>
                    <a:cubicBezTo>
                      <a:pt x="3090" y="1388"/>
                      <a:pt x="3405" y="1624"/>
                      <a:pt x="3666" y="1860"/>
                    </a:cubicBezTo>
                    <a:cubicBezTo>
                      <a:pt x="4740" y="2829"/>
                      <a:pt x="5421" y="4138"/>
                      <a:pt x="5656" y="5578"/>
                    </a:cubicBezTo>
                    <a:cubicBezTo>
                      <a:pt x="5787" y="6416"/>
                      <a:pt x="5735" y="7280"/>
                      <a:pt x="5525" y="8092"/>
                    </a:cubicBezTo>
                    <a:cubicBezTo>
                      <a:pt x="5525" y="8144"/>
                      <a:pt x="5552" y="8196"/>
                      <a:pt x="5578" y="8223"/>
                    </a:cubicBezTo>
                    <a:cubicBezTo>
                      <a:pt x="5604" y="8236"/>
                      <a:pt x="5624" y="8242"/>
                      <a:pt x="5643" y="8242"/>
                    </a:cubicBezTo>
                    <a:cubicBezTo>
                      <a:pt x="5663" y="8242"/>
                      <a:pt x="5683" y="8236"/>
                      <a:pt x="5709" y="8223"/>
                    </a:cubicBezTo>
                    <a:cubicBezTo>
                      <a:pt x="5735" y="8223"/>
                      <a:pt x="5761" y="8196"/>
                      <a:pt x="5761" y="8144"/>
                    </a:cubicBezTo>
                    <a:cubicBezTo>
                      <a:pt x="6128" y="6651"/>
                      <a:pt x="5971" y="5028"/>
                      <a:pt x="5290" y="3614"/>
                    </a:cubicBezTo>
                    <a:cubicBezTo>
                      <a:pt x="4766" y="2567"/>
                      <a:pt x="3954" y="1650"/>
                      <a:pt x="2907" y="996"/>
                    </a:cubicBezTo>
                    <a:cubicBezTo>
                      <a:pt x="2724" y="865"/>
                      <a:pt x="2540" y="760"/>
                      <a:pt x="2331" y="681"/>
                    </a:cubicBezTo>
                    <a:cubicBezTo>
                      <a:pt x="1650" y="315"/>
                      <a:pt x="891" y="79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3958900" y="4067025"/>
                <a:ext cx="956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923" extrusionOk="0">
                    <a:moveTo>
                      <a:pt x="3719" y="1"/>
                    </a:moveTo>
                    <a:cubicBezTo>
                      <a:pt x="3699" y="1"/>
                      <a:pt x="3680" y="8"/>
                      <a:pt x="3667" y="21"/>
                    </a:cubicBezTo>
                    <a:cubicBezTo>
                      <a:pt x="3641" y="21"/>
                      <a:pt x="3614" y="47"/>
                      <a:pt x="3588" y="73"/>
                    </a:cubicBezTo>
                    <a:cubicBezTo>
                      <a:pt x="3091" y="1330"/>
                      <a:pt x="2174" y="2430"/>
                      <a:pt x="1048" y="3163"/>
                    </a:cubicBezTo>
                    <a:cubicBezTo>
                      <a:pt x="734" y="3372"/>
                      <a:pt x="394" y="3555"/>
                      <a:pt x="53" y="3713"/>
                    </a:cubicBezTo>
                    <a:cubicBezTo>
                      <a:pt x="27" y="3739"/>
                      <a:pt x="1" y="3765"/>
                      <a:pt x="1" y="3791"/>
                    </a:cubicBezTo>
                    <a:cubicBezTo>
                      <a:pt x="1" y="3844"/>
                      <a:pt x="1" y="3896"/>
                      <a:pt x="53" y="3896"/>
                    </a:cubicBezTo>
                    <a:cubicBezTo>
                      <a:pt x="80" y="3922"/>
                      <a:pt x="132" y="3922"/>
                      <a:pt x="158" y="3922"/>
                    </a:cubicBezTo>
                    <a:cubicBezTo>
                      <a:pt x="1415" y="3346"/>
                      <a:pt x="2541" y="2403"/>
                      <a:pt x="3274" y="1199"/>
                    </a:cubicBezTo>
                    <a:cubicBezTo>
                      <a:pt x="3483" y="885"/>
                      <a:pt x="3667" y="518"/>
                      <a:pt x="3798" y="152"/>
                    </a:cubicBezTo>
                    <a:cubicBezTo>
                      <a:pt x="3824" y="99"/>
                      <a:pt x="3798" y="47"/>
                      <a:pt x="3772" y="21"/>
                    </a:cubicBezTo>
                    <a:cubicBezTo>
                      <a:pt x="3758" y="8"/>
                      <a:pt x="3739" y="1"/>
                      <a:pt x="37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3835200" y="3942000"/>
                <a:ext cx="16432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6043" extrusionOk="0">
                    <a:moveTo>
                      <a:pt x="6468" y="1"/>
                    </a:moveTo>
                    <a:cubicBezTo>
                      <a:pt x="6448" y="1"/>
                      <a:pt x="6428" y="7"/>
                      <a:pt x="6415" y="20"/>
                    </a:cubicBezTo>
                    <a:cubicBezTo>
                      <a:pt x="6363" y="20"/>
                      <a:pt x="6363" y="47"/>
                      <a:pt x="6337" y="99"/>
                    </a:cubicBezTo>
                    <a:cubicBezTo>
                      <a:pt x="6127" y="1199"/>
                      <a:pt x="5656" y="2246"/>
                      <a:pt x="4975" y="3136"/>
                    </a:cubicBezTo>
                    <a:cubicBezTo>
                      <a:pt x="4242" y="4079"/>
                      <a:pt x="3273" y="4812"/>
                      <a:pt x="2147" y="5283"/>
                    </a:cubicBezTo>
                    <a:cubicBezTo>
                      <a:pt x="1493" y="5571"/>
                      <a:pt x="812" y="5729"/>
                      <a:pt x="105" y="5807"/>
                    </a:cubicBezTo>
                    <a:cubicBezTo>
                      <a:pt x="52" y="5807"/>
                      <a:pt x="26" y="5833"/>
                      <a:pt x="26" y="5886"/>
                    </a:cubicBezTo>
                    <a:cubicBezTo>
                      <a:pt x="0" y="5938"/>
                      <a:pt x="26" y="5990"/>
                      <a:pt x="79" y="6017"/>
                    </a:cubicBezTo>
                    <a:cubicBezTo>
                      <a:pt x="105" y="6043"/>
                      <a:pt x="131" y="6043"/>
                      <a:pt x="157" y="6043"/>
                    </a:cubicBezTo>
                    <a:cubicBezTo>
                      <a:pt x="1440" y="5912"/>
                      <a:pt x="2671" y="5441"/>
                      <a:pt x="3692" y="4681"/>
                    </a:cubicBezTo>
                    <a:cubicBezTo>
                      <a:pt x="4661" y="4000"/>
                      <a:pt x="5446" y="3058"/>
                      <a:pt x="5970" y="2010"/>
                    </a:cubicBezTo>
                    <a:cubicBezTo>
                      <a:pt x="6258" y="1408"/>
                      <a:pt x="6441" y="780"/>
                      <a:pt x="6572" y="151"/>
                    </a:cubicBezTo>
                    <a:cubicBezTo>
                      <a:pt x="6572" y="99"/>
                      <a:pt x="6546" y="47"/>
                      <a:pt x="6520" y="20"/>
                    </a:cubicBezTo>
                    <a:cubicBezTo>
                      <a:pt x="6507" y="7"/>
                      <a:pt x="6487" y="1"/>
                      <a:pt x="6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3765800" y="3885275"/>
                <a:ext cx="214075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2347" extrusionOk="0">
                    <a:moveTo>
                      <a:pt x="138" y="1"/>
                    </a:moveTo>
                    <a:cubicBezTo>
                      <a:pt x="103" y="1"/>
                      <a:pt x="71" y="19"/>
                      <a:pt x="53" y="38"/>
                    </a:cubicBezTo>
                    <a:cubicBezTo>
                      <a:pt x="1" y="90"/>
                      <a:pt x="1" y="142"/>
                      <a:pt x="53" y="195"/>
                    </a:cubicBezTo>
                    <a:cubicBezTo>
                      <a:pt x="446" y="614"/>
                      <a:pt x="891" y="980"/>
                      <a:pt x="1362" y="1294"/>
                    </a:cubicBezTo>
                    <a:cubicBezTo>
                      <a:pt x="1833" y="1582"/>
                      <a:pt x="2331" y="1818"/>
                      <a:pt x="2855" y="2001"/>
                    </a:cubicBezTo>
                    <a:cubicBezTo>
                      <a:pt x="3550" y="2233"/>
                      <a:pt x="4264" y="2346"/>
                      <a:pt x="4985" y="2346"/>
                    </a:cubicBezTo>
                    <a:cubicBezTo>
                      <a:pt x="5486" y="2346"/>
                      <a:pt x="5990" y="2292"/>
                      <a:pt x="6494" y="2185"/>
                    </a:cubicBezTo>
                    <a:cubicBezTo>
                      <a:pt x="7201" y="2028"/>
                      <a:pt x="7882" y="1766"/>
                      <a:pt x="8510" y="1373"/>
                    </a:cubicBezTo>
                    <a:cubicBezTo>
                      <a:pt x="8537" y="1373"/>
                      <a:pt x="8563" y="1321"/>
                      <a:pt x="8563" y="1294"/>
                    </a:cubicBezTo>
                    <a:cubicBezTo>
                      <a:pt x="8563" y="1242"/>
                      <a:pt x="8537" y="1216"/>
                      <a:pt x="8510" y="1190"/>
                    </a:cubicBezTo>
                    <a:cubicBezTo>
                      <a:pt x="8484" y="1177"/>
                      <a:pt x="8465" y="1170"/>
                      <a:pt x="8445" y="1170"/>
                    </a:cubicBezTo>
                    <a:cubicBezTo>
                      <a:pt x="8425" y="1170"/>
                      <a:pt x="8406" y="1177"/>
                      <a:pt x="8380" y="1190"/>
                    </a:cubicBezTo>
                    <a:cubicBezTo>
                      <a:pt x="7378" y="1776"/>
                      <a:pt x="6240" y="2111"/>
                      <a:pt x="5093" y="2111"/>
                    </a:cubicBezTo>
                    <a:cubicBezTo>
                      <a:pt x="5010" y="2111"/>
                      <a:pt x="4927" y="2110"/>
                      <a:pt x="4845" y="2106"/>
                    </a:cubicBezTo>
                    <a:cubicBezTo>
                      <a:pt x="3719" y="2080"/>
                      <a:pt x="2619" y="1766"/>
                      <a:pt x="1650" y="1190"/>
                    </a:cubicBezTo>
                    <a:cubicBezTo>
                      <a:pt x="1598" y="1163"/>
                      <a:pt x="1545" y="1111"/>
                      <a:pt x="1493" y="1085"/>
                    </a:cubicBezTo>
                    <a:cubicBezTo>
                      <a:pt x="1022" y="797"/>
                      <a:pt x="603" y="430"/>
                      <a:pt x="210" y="38"/>
                    </a:cubicBezTo>
                    <a:lnTo>
                      <a:pt x="184" y="11"/>
                    </a:lnTo>
                    <a:cubicBezTo>
                      <a:pt x="169" y="4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831925" y="3754800"/>
                <a:ext cx="13945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5493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6" y="46"/>
                      <a:pt x="0" y="98"/>
                      <a:pt x="26" y="124"/>
                    </a:cubicBezTo>
                    <a:cubicBezTo>
                      <a:pt x="498" y="1931"/>
                      <a:pt x="1702" y="3555"/>
                      <a:pt x="3273" y="4550"/>
                    </a:cubicBezTo>
                    <a:cubicBezTo>
                      <a:pt x="3457" y="4681"/>
                      <a:pt x="3640" y="4785"/>
                      <a:pt x="3849" y="4890"/>
                    </a:cubicBezTo>
                    <a:cubicBezTo>
                      <a:pt x="4347" y="5126"/>
                      <a:pt x="4870" y="5335"/>
                      <a:pt x="5420" y="5492"/>
                    </a:cubicBezTo>
                    <a:cubicBezTo>
                      <a:pt x="5473" y="5492"/>
                      <a:pt x="5525" y="5466"/>
                      <a:pt x="5551" y="5414"/>
                    </a:cubicBezTo>
                    <a:cubicBezTo>
                      <a:pt x="5577" y="5361"/>
                      <a:pt x="5551" y="5309"/>
                      <a:pt x="5525" y="5283"/>
                    </a:cubicBezTo>
                    <a:cubicBezTo>
                      <a:pt x="5499" y="5257"/>
                      <a:pt x="5499" y="5257"/>
                      <a:pt x="5473" y="5257"/>
                    </a:cubicBezTo>
                    <a:cubicBezTo>
                      <a:pt x="4740" y="5073"/>
                      <a:pt x="4033" y="4759"/>
                      <a:pt x="3404" y="4340"/>
                    </a:cubicBezTo>
                    <a:cubicBezTo>
                      <a:pt x="2357" y="3686"/>
                      <a:pt x="1493" y="2769"/>
                      <a:pt x="917" y="1722"/>
                    </a:cubicBezTo>
                    <a:cubicBezTo>
                      <a:pt x="629" y="1198"/>
                      <a:pt x="393" y="648"/>
                      <a:pt x="236" y="72"/>
                    </a:cubicBezTo>
                    <a:cubicBezTo>
                      <a:pt x="236" y="46"/>
                      <a:pt x="210" y="20"/>
                      <a:pt x="183" y="20"/>
                    </a:cubicBezTo>
                    <a:cubicBezTo>
                      <a:pt x="170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3959575" y="3702250"/>
                <a:ext cx="37325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695" extrusionOk="0">
                    <a:moveTo>
                      <a:pt x="969" y="1"/>
                    </a:moveTo>
                    <a:cubicBezTo>
                      <a:pt x="943" y="27"/>
                      <a:pt x="917" y="27"/>
                      <a:pt x="917" y="53"/>
                    </a:cubicBezTo>
                    <a:cubicBezTo>
                      <a:pt x="105" y="1677"/>
                      <a:pt x="0" y="3562"/>
                      <a:pt x="602" y="5290"/>
                    </a:cubicBezTo>
                    <a:cubicBezTo>
                      <a:pt x="786" y="5761"/>
                      <a:pt x="995" y="6233"/>
                      <a:pt x="1283" y="6625"/>
                    </a:cubicBezTo>
                    <a:cubicBezTo>
                      <a:pt x="1283" y="6652"/>
                      <a:pt x="1309" y="6678"/>
                      <a:pt x="1309" y="6678"/>
                    </a:cubicBezTo>
                    <a:cubicBezTo>
                      <a:pt x="1331" y="6689"/>
                      <a:pt x="1353" y="6695"/>
                      <a:pt x="1374" y="6695"/>
                    </a:cubicBezTo>
                    <a:cubicBezTo>
                      <a:pt x="1405" y="6695"/>
                      <a:pt x="1436" y="6682"/>
                      <a:pt x="1466" y="6652"/>
                    </a:cubicBezTo>
                    <a:cubicBezTo>
                      <a:pt x="1493" y="6625"/>
                      <a:pt x="1493" y="6573"/>
                      <a:pt x="1466" y="6521"/>
                    </a:cubicBezTo>
                    <a:cubicBezTo>
                      <a:pt x="524" y="5081"/>
                      <a:pt x="210" y="3274"/>
                      <a:pt x="602" y="1546"/>
                    </a:cubicBezTo>
                    <a:cubicBezTo>
                      <a:pt x="733" y="1074"/>
                      <a:pt x="890" y="603"/>
                      <a:pt x="1100" y="184"/>
                    </a:cubicBezTo>
                    <a:cubicBezTo>
                      <a:pt x="1126" y="106"/>
                      <a:pt x="1100" y="53"/>
                      <a:pt x="1048" y="27"/>
                    </a:cubicBezTo>
                    <a:cubicBezTo>
                      <a:pt x="1021" y="1"/>
                      <a:pt x="995" y="1"/>
                      <a:pt x="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4021750" y="3720575"/>
                <a:ext cx="1460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5834" extrusionOk="0">
                    <a:moveTo>
                      <a:pt x="5683" y="1"/>
                    </a:moveTo>
                    <a:cubicBezTo>
                      <a:pt x="3431" y="420"/>
                      <a:pt x="1519" y="1912"/>
                      <a:pt x="551" y="3981"/>
                    </a:cubicBezTo>
                    <a:cubicBezTo>
                      <a:pt x="315" y="4531"/>
                      <a:pt x="132" y="5107"/>
                      <a:pt x="27" y="5683"/>
                    </a:cubicBezTo>
                    <a:cubicBezTo>
                      <a:pt x="1" y="5735"/>
                      <a:pt x="27" y="5788"/>
                      <a:pt x="79" y="5814"/>
                    </a:cubicBezTo>
                    <a:cubicBezTo>
                      <a:pt x="92" y="5827"/>
                      <a:pt x="105" y="5833"/>
                      <a:pt x="122" y="5833"/>
                    </a:cubicBezTo>
                    <a:cubicBezTo>
                      <a:pt x="138" y="5833"/>
                      <a:pt x="158" y="5827"/>
                      <a:pt x="184" y="5814"/>
                    </a:cubicBezTo>
                    <a:cubicBezTo>
                      <a:pt x="210" y="5814"/>
                      <a:pt x="236" y="5788"/>
                      <a:pt x="236" y="5735"/>
                    </a:cubicBezTo>
                    <a:cubicBezTo>
                      <a:pt x="629" y="3614"/>
                      <a:pt x="2017" y="1781"/>
                      <a:pt x="3928" y="839"/>
                    </a:cubicBezTo>
                    <a:cubicBezTo>
                      <a:pt x="4504" y="551"/>
                      <a:pt x="5107" y="368"/>
                      <a:pt x="5735" y="237"/>
                    </a:cubicBezTo>
                    <a:cubicBezTo>
                      <a:pt x="5787" y="237"/>
                      <a:pt x="5814" y="210"/>
                      <a:pt x="5814" y="158"/>
                    </a:cubicBezTo>
                    <a:cubicBezTo>
                      <a:pt x="5840" y="106"/>
                      <a:pt x="5814" y="53"/>
                      <a:pt x="5761" y="27"/>
                    </a:cubicBezTo>
                    <a:cubicBezTo>
                      <a:pt x="5735" y="1"/>
                      <a:pt x="5709" y="1"/>
                      <a:pt x="5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4043350" y="3864575"/>
                <a:ext cx="22455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8982" h="3321" extrusionOk="0">
                    <a:moveTo>
                      <a:pt x="3303" y="1"/>
                    </a:moveTo>
                    <a:cubicBezTo>
                      <a:pt x="2961" y="1"/>
                      <a:pt x="2618" y="27"/>
                      <a:pt x="2279" y="80"/>
                    </a:cubicBezTo>
                    <a:cubicBezTo>
                      <a:pt x="1493" y="211"/>
                      <a:pt x="734" y="473"/>
                      <a:pt x="53" y="866"/>
                    </a:cubicBezTo>
                    <a:cubicBezTo>
                      <a:pt x="27" y="892"/>
                      <a:pt x="1" y="918"/>
                      <a:pt x="1" y="970"/>
                    </a:cubicBezTo>
                    <a:cubicBezTo>
                      <a:pt x="1" y="1023"/>
                      <a:pt x="27" y="1049"/>
                      <a:pt x="53" y="1075"/>
                    </a:cubicBezTo>
                    <a:cubicBezTo>
                      <a:pt x="79" y="1088"/>
                      <a:pt x="99" y="1095"/>
                      <a:pt x="119" y="1095"/>
                    </a:cubicBezTo>
                    <a:cubicBezTo>
                      <a:pt x="138" y="1095"/>
                      <a:pt x="158" y="1088"/>
                      <a:pt x="184" y="1075"/>
                    </a:cubicBezTo>
                    <a:cubicBezTo>
                      <a:pt x="1154" y="524"/>
                      <a:pt x="2292" y="232"/>
                      <a:pt x="3424" y="232"/>
                    </a:cubicBezTo>
                    <a:cubicBezTo>
                      <a:pt x="3637" y="232"/>
                      <a:pt x="3849" y="243"/>
                      <a:pt x="4059" y="263"/>
                    </a:cubicBezTo>
                    <a:cubicBezTo>
                      <a:pt x="5002" y="368"/>
                      <a:pt x="5918" y="682"/>
                      <a:pt x="6730" y="1206"/>
                    </a:cubicBezTo>
                    <a:cubicBezTo>
                      <a:pt x="6966" y="1363"/>
                      <a:pt x="7201" y="1546"/>
                      <a:pt x="7437" y="1730"/>
                    </a:cubicBezTo>
                    <a:cubicBezTo>
                      <a:pt x="7961" y="2175"/>
                      <a:pt x="8406" y="2698"/>
                      <a:pt x="8746" y="3275"/>
                    </a:cubicBezTo>
                    <a:cubicBezTo>
                      <a:pt x="8746" y="3275"/>
                      <a:pt x="8772" y="3301"/>
                      <a:pt x="8772" y="3301"/>
                    </a:cubicBezTo>
                    <a:cubicBezTo>
                      <a:pt x="8799" y="3314"/>
                      <a:pt x="8825" y="3320"/>
                      <a:pt x="8851" y="3320"/>
                    </a:cubicBezTo>
                    <a:cubicBezTo>
                      <a:pt x="8877" y="3320"/>
                      <a:pt x="8903" y="3314"/>
                      <a:pt x="8930" y="3301"/>
                    </a:cubicBezTo>
                    <a:cubicBezTo>
                      <a:pt x="8956" y="3248"/>
                      <a:pt x="8982" y="3196"/>
                      <a:pt x="8956" y="3144"/>
                    </a:cubicBezTo>
                    <a:cubicBezTo>
                      <a:pt x="8432" y="2306"/>
                      <a:pt x="7699" y="1546"/>
                      <a:pt x="6835" y="1023"/>
                    </a:cubicBezTo>
                    <a:cubicBezTo>
                      <a:pt x="6625" y="892"/>
                      <a:pt x="6416" y="761"/>
                      <a:pt x="6206" y="656"/>
                    </a:cubicBezTo>
                    <a:cubicBezTo>
                      <a:pt x="5308" y="226"/>
                      <a:pt x="4307" y="1"/>
                      <a:pt x="3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762525" y="4025800"/>
                <a:ext cx="60900" cy="1184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736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7" y="46"/>
                      <a:pt x="1" y="99"/>
                      <a:pt x="1" y="151"/>
                    </a:cubicBezTo>
                    <a:cubicBezTo>
                      <a:pt x="158" y="1853"/>
                      <a:pt x="996" y="3503"/>
                      <a:pt x="2226" y="4707"/>
                    </a:cubicBezTo>
                    <a:lnTo>
                      <a:pt x="2252" y="4707"/>
                    </a:lnTo>
                    <a:cubicBezTo>
                      <a:pt x="2272" y="4727"/>
                      <a:pt x="2293" y="4736"/>
                      <a:pt x="2313" y="4736"/>
                    </a:cubicBezTo>
                    <a:cubicBezTo>
                      <a:pt x="2345" y="4736"/>
                      <a:pt x="2377" y="4713"/>
                      <a:pt x="2410" y="4681"/>
                    </a:cubicBezTo>
                    <a:cubicBezTo>
                      <a:pt x="2436" y="4655"/>
                      <a:pt x="2436" y="4602"/>
                      <a:pt x="2383" y="4550"/>
                    </a:cubicBezTo>
                    <a:cubicBezTo>
                      <a:pt x="1153" y="3372"/>
                      <a:pt x="393" y="1801"/>
                      <a:pt x="236" y="99"/>
                    </a:cubicBezTo>
                    <a:cubicBezTo>
                      <a:pt x="210" y="46"/>
                      <a:pt x="210" y="20"/>
                      <a:pt x="184" y="20"/>
                    </a:cubicBezTo>
                    <a:cubicBezTo>
                      <a:pt x="171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769725" y="4095900"/>
                <a:ext cx="39300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045" extrusionOk="0">
                    <a:moveTo>
                      <a:pt x="121" y="1"/>
                    </a:moveTo>
                    <a:cubicBezTo>
                      <a:pt x="93" y="1"/>
                      <a:pt x="68" y="13"/>
                      <a:pt x="53" y="44"/>
                    </a:cubicBezTo>
                    <a:cubicBezTo>
                      <a:pt x="1" y="70"/>
                      <a:pt x="1" y="122"/>
                      <a:pt x="27" y="175"/>
                    </a:cubicBezTo>
                    <a:cubicBezTo>
                      <a:pt x="341" y="882"/>
                      <a:pt x="786" y="1484"/>
                      <a:pt x="1362" y="2008"/>
                    </a:cubicBezTo>
                    <a:lnTo>
                      <a:pt x="1362" y="2034"/>
                    </a:lnTo>
                    <a:cubicBezTo>
                      <a:pt x="1383" y="2041"/>
                      <a:pt x="1402" y="2044"/>
                      <a:pt x="1420" y="2044"/>
                    </a:cubicBezTo>
                    <a:cubicBezTo>
                      <a:pt x="1469" y="2044"/>
                      <a:pt x="1507" y="2020"/>
                      <a:pt x="1546" y="1982"/>
                    </a:cubicBezTo>
                    <a:cubicBezTo>
                      <a:pt x="1572" y="1955"/>
                      <a:pt x="1572" y="1877"/>
                      <a:pt x="1519" y="1851"/>
                    </a:cubicBezTo>
                    <a:cubicBezTo>
                      <a:pt x="969" y="1327"/>
                      <a:pt x="551" y="751"/>
                      <a:pt x="210" y="70"/>
                    </a:cubicBezTo>
                    <a:cubicBezTo>
                      <a:pt x="210" y="44"/>
                      <a:pt x="184" y="18"/>
                      <a:pt x="184" y="18"/>
                    </a:cubicBezTo>
                    <a:cubicBezTo>
                      <a:pt x="162" y="7"/>
                      <a:pt x="14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4146125" y="4121425"/>
                <a:ext cx="7727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1982" extrusionOk="0">
                    <a:moveTo>
                      <a:pt x="2994" y="1"/>
                    </a:moveTo>
                    <a:cubicBezTo>
                      <a:pt x="2968" y="1"/>
                      <a:pt x="2938" y="13"/>
                      <a:pt x="2907" y="44"/>
                    </a:cubicBezTo>
                    <a:cubicBezTo>
                      <a:pt x="2122" y="830"/>
                      <a:pt x="1127" y="1432"/>
                      <a:pt x="79" y="1772"/>
                    </a:cubicBezTo>
                    <a:cubicBezTo>
                      <a:pt x="27" y="1772"/>
                      <a:pt x="1" y="1825"/>
                      <a:pt x="1" y="1851"/>
                    </a:cubicBezTo>
                    <a:cubicBezTo>
                      <a:pt x="1" y="1903"/>
                      <a:pt x="1" y="1956"/>
                      <a:pt x="53" y="1982"/>
                    </a:cubicBezTo>
                    <a:lnTo>
                      <a:pt x="132" y="1982"/>
                    </a:lnTo>
                    <a:cubicBezTo>
                      <a:pt x="1231" y="1641"/>
                      <a:pt x="2253" y="1013"/>
                      <a:pt x="3064" y="201"/>
                    </a:cubicBezTo>
                    <a:cubicBezTo>
                      <a:pt x="3090" y="175"/>
                      <a:pt x="3090" y="123"/>
                      <a:pt x="3090" y="123"/>
                    </a:cubicBezTo>
                    <a:cubicBezTo>
                      <a:pt x="3090" y="70"/>
                      <a:pt x="3064" y="44"/>
                      <a:pt x="3038" y="18"/>
                    </a:cubicBezTo>
                    <a:cubicBezTo>
                      <a:pt x="3027" y="7"/>
                      <a:pt x="3012" y="1"/>
                      <a:pt x="2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4166425" y="4154750"/>
                <a:ext cx="4715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027" extrusionOk="0">
                    <a:moveTo>
                      <a:pt x="1755" y="1"/>
                    </a:moveTo>
                    <a:cubicBezTo>
                      <a:pt x="1729" y="1"/>
                      <a:pt x="1702" y="7"/>
                      <a:pt x="1676" y="20"/>
                    </a:cubicBezTo>
                    <a:cubicBezTo>
                      <a:pt x="1205" y="387"/>
                      <a:pt x="681" y="649"/>
                      <a:pt x="79" y="806"/>
                    </a:cubicBezTo>
                    <a:cubicBezTo>
                      <a:pt x="53" y="806"/>
                      <a:pt x="0" y="832"/>
                      <a:pt x="0" y="884"/>
                    </a:cubicBezTo>
                    <a:cubicBezTo>
                      <a:pt x="0" y="937"/>
                      <a:pt x="27" y="989"/>
                      <a:pt x="53" y="1015"/>
                    </a:cubicBezTo>
                    <a:cubicBezTo>
                      <a:pt x="70" y="1015"/>
                      <a:pt x="88" y="1027"/>
                      <a:pt x="105" y="1027"/>
                    </a:cubicBezTo>
                    <a:cubicBezTo>
                      <a:pt x="114" y="1027"/>
                      <a:pt x="123" y="1024"/>
                      <a:pt x="131" y="1015"/>
                    </a:cubicBezTo>
                    <a:cubicBezTo>
                      <a:pt x="760" y="858"/>
                      <a:pt x="1336" y="570"/>
                      <a:pt x="1833" y="177"/>
                    </a:cubicBezTo>
                    <a:cubicBezTo>
                      <a:pt x="1886" y="151"/>
                      <a:pt x="1886" y="125"/>
                      <a:pt x="1886" y="99"/>
                    </a:cubicBezTo>
                    <a:cubicBezTo>
                      <a:pt x="1886" y="73"/>
                      <a:pt x="1859" y="20"/>
                      <a:pt x="1833" y="20"/>
                    </a:cubicBezTo>
                    <a:cubicBezTo>
                      <a:pt x="1807" y="7"/>
                      <a:pt x="178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3973325" y="3607750"/>
                <a:ext cx="746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534" extrusionOk="0">
                    <a:moveTo>
                      <a:pt x="1477" y="0"/>
                    </a:moveTo>
                    <a:cubicBezTo>
                      <a:pt x="1004" y="0"/>
                      <a:pt x="529" y="92"/>
                      <a:pt x="79" y="272"/>
                    </a:cubicBezTo>
                    <a:cubicBezTo>
                      <a:pt x="26" y="272"/>
                      <a:pt x="26" y="298"/>
                      <a:pt x="0" y="351"/>
                    </a:cubicBezTo>
                    <a:cubicBezTo>
                      <a:pt x="0" y="377"/>
                      <a:pt x="26" y="429"/>
                      <a:pt x="79" y="455"/>
                    </a:cubicBezTo>
                    <a:cubicBezTo>
                      <a:pt x="79" y="455"/>
                      <a:pt x="102" y="467"/>
                      <a:pt x="133" y="467"/>
                    </a:cubicBezTo>
                    <a:cubicBezTo>
                      <a:pt x="148" y="467"/>
                      <a:pt x="166" y="464"/>
                      <a:pt x="183" y="455"/>
                    </a:cubicBezTo>
                    <a:cubicBezTo>
                      <a:pt x="572" y="297"/>
                      <a:pt x="990" y="218"/>
                      <a:pt x="1409" y="218"/>
                    </a:cubicBezTo>
                    <a:cubicBezTo>
                      <a:pt x="1893" y="218"/>
                      <a:pt x="2379" y="324"/>
                      <a:pt x="2828" y="534"/>
                    </a:cubicBezTo>
                    <a:cubicBezTo>
                      <a:pt x="2880" y="534"/>
                      <a:pt x="2933" y="534"/>
                      <a:pt x="2959" y="482"/>
                    </a:cubicBezTo>
                    <a:cubicBezTo>
                      <a:pt x="2985" y="429"/>
                      <a:pt x="2985" y="351"/>
                      <a:pt x="2906" y="298"/>
                    </a:cubicBezTo>
                    <a:cubicBezTo>
                      <a:pt x="2454" y="99"/>
                      <a:pt x="1967" y="0"/>
                      <a:pt x="1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11925" y="3597525"/>
                <a:ext cx="445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587" extrusionOk="0">
                    <a:moveTo>
                      <a:pt x="132" y="0"/>
                    </a:moveTo>
                    <a:cubicBezTo>
                      <a:pt x="79" y="0"/>
                      <a:pt x="27" y="26"/>
                      <a:pt x="27" y="79"/>
                    </a:cubicBezTo>
                    <a:cubicBezTo>
                      <a:pt x="1" y="131"/>
                      <a:pt x="27" y="184"/>
                      <a:pt x="53" y="210"/>
                    </a:cubicBezTo>
                    <a:lnTo>
                      <a:pt x="106" y="210"/>
                    </a:lnTo>
                    <a:cubicBezTo>
                      <a:pt x="629" y="236"/>
                      <a:pt x="1127" y="341"/>
                      <a:pt x="1598" y="576"/>
                    </a:cubicBezTo>
                    <a:cubicBezTo>
                      <a:pt x="1612" y="583"/>
                      <a:pt x="1628" y="587"/>
                      <a:pt x="1644" y="587"/>
                    </a:cubicBezTo>
                    <a:cubicBezTo>
                      <a:pt x="1689" y="587"/>
                      <a:pt x="1736" y="562"/>
                      <a:pt x="1755" y="524"/>
                    </a:cubicBezTo>
                    <a:cubicBezTo>
                      <a:pt x="1781" y="472"/>
                      <a:pt x="1781" y="419"/>
                      <a:pt x="1703" y="367"/>
                    </a:cubicBezTo>
                    <a:cubicBezTo>
                      <a:pt x="1205" y="131"/>
                      <a:pt x="682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flipH="1">
              <a:off x="7756813" y="4667775"/>
              <a:ext cx="2241425" cy="531700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1" name="Google Shape;331;p6"/>
          <p:cNvSpPr/>
          <p:nvPr/>
        </p:nvSpPr>
        <p:spPr>
          <a:xfrm>
            <a:off x="-346932" y="419401"/>
            <a:ext cx="1207166" cy="599867"/>
          </a:xfrm>
          <a:custGeom>
            <a:avLst/>
            <a:gdLst/>
            <a:ahLst/>
            <a:cxnLst/>
            <a:rect l="l" t="t" r="r" b="b"/>
            <a:pathLst>
              <a:path w="36215" h="17996" extrusionOk="0">
                <a:moveTo>
                  <a:pt x="20343" y="1"/>
                </a:moveTo>
                <a:cubicBezTo>
                  <a:pt x="15140" y="1"/>
                  <a:pt x="15320" y="7544"/>
                  <a:pt x="15320" y="7544"/>
                </a:cubicBezTo>
                <a:cubicBezTo>
                  <a:pt x="15320" y="7544"/>
                  <a:pt x="11904" y="86"/>
                  <a:pt x="8144" y="86"/>
                </a:cubicBezTo>
                <a:cubicBezTo>
                  <a:pt x="7625" y="86"/>
                  <a:pt x="7099" y="229"/>
                  <a:pt x="6574" y="553"/>
                </a:cubicBezTo>
                <a:cubicBezTo>
                  <a:pt x="2227" y="3250"/>
                  <a:pt x="5501" y="8408"/>
                  <a:pt x="5501" y="8408"/>
                </a:cubicBezTo>
                <a:cubicBezTo>
                  <a:pt x="5286" y="8210"/>
                  <a:pt x="4914" y="8107"/>
                  <a:pt x="4481" y="8107"/>
                </a:cubicBezTo>
                <a:cubicBezTo>
                  <a:pt x="2740" y="8107"/>
                  <a:pt x="1" y="9757"/>
                  <a:pt x="2411" y="13488"/>
                </a:cubicBezTo>
                <a:cubicBezTo>
                  <a:pt x="4427" y="16630"/>
                  <a:pt x="10954" y="17996"/>
                  <a:pt x="16913" y="17996"/>
                </a:cubicBezTo>
                <a:cubicBezTo>
                  <a:pt x="19545" y="17996"/>
                  <a:pt x="22066" y="17730"/>
                  <a:pt x="24039" y="17232"/>
                </a:cubicBezTo>
                <a:cubicBezTo>
                  <a:pt x="30926" y="15504"/>
                  <a:pt x="36215" y="8565"/>
                  <a:pt x="31711" y="5030"/>
                </a:cubicBezTo>
                <a:cubicBezTo>
                  <a:pt x="30721" y="4251"/>
                  <a:pt x="29768" y="3956"/>
                  <a:pt x="28893" y="3956"/>
                </a:cubicBezTo>
                <a:cubicBezTo>
                  <a:pt x="26183" y="3956"/>
                  <a:pt x="24222" y="6785"/>
                  <a:pt x="24222" y="6785"/>
                </a:cubicBezTo>
                <a:cubicBezTo>
                  <a:pt x="24222" y="6785"/>
                  <a:pt x="25898" y="160"/>
                  <a:pt x="20504" y="3"/>
                </a:cubicBezTo>
                <a:cubicBezTo>
                  <a:pt x="20450" y="1"/>
                  <a:pt x="20396" y="1"/>
                  <a:pt x="203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32" name="Google Shape;332;p6"/>
          <p:cNvGrpSpPr/>
          <p:nvPr/>
        </p:nvGrpSpPr>
        <p:grpSpPr>
          <a:xfrm>
            <a:off x="212918" y="1465169"/>
            <a:ext cx="573200" cy="2993033"/>
            <a:chOff x="159688" y="1098875"/>
            <a:chExt cx="429900" cy="2244775"/>
          </a:xfrm>
        </p:grpSpPr>
        <p:sp>
          <p:nvSpPr>
            <p:cNvPr id="333" name="Google Shape;333;p6"/>
            <p:cNvSpPr/>
            <p:nvPr/>
          </p:nvSpPr>
          <p:spPr>
            <a:xfrm>
              <a:off x="364894" y="2191150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268575" y="32317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199081" y="270847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59688" y="1698050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8513" y="1098875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8" name="Google Shape;338;p6"/>
          <p:cNvGrpSpPr/>
          <p:nvPr/>
        </p:nvGrpSpPr>
        <p:grpSpPr>
          <a:xfrm>
            <a:off x="11457684" y="534201"/>
            <a:ext cx="521400" cy="4027667"/>
            <a:chOff x="8593263" y="400650"/>
            <a:chExt cx="391050" cy="3020750"/>
          </a:xfrm>
        </p:grpSpPr>
        <p:sp>
          <p:nvSpPr>
            <p:cNvPr id="339" name="Google Shape;339;p6"/>
            <p:cNvSpPr/>
            <p:nvPr/>
          </p:nvSpPr>
          <p:spPr>
            <a:xfrm>
              <a:off x="8593263" y="985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630153" y="2107450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8703898" y="15302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8608758" y="33624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8752118" y="2710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8890688" y="4006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8329031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9"/>
          <p:cNvSpPr/>
          <p:nvPr/>
        </p:nvSpPr>
        <p:spPr>
          <a:xfrm flipH="1">
            <a:off x="11519767" y="-292749"/>
            <a:ext cx="1206633" cy="599033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16" name="Google Shape;1716;p29"/>
          <p:cNvSpPr/>
          <p:nvPr/>
        </p:nvSpPr>
        <p:spPr>
          <a:xfrm>
            <a:off x="-534399" y="719334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7" name="Google Shape;1717;p29"/>
          <p:cNvGrpSpPr/>
          <p:nvPr/>
        </p:nvGrpSpPr>
        <p:grpSpPr>
          <a:xfrm flipH="1">
            <a:off x="11368504" y="1132017"/>
            <a:ext cx="573200" cy="4110633"/>
            <a:chOff x="187723" y="995742"/>
            <a:chExt cx="429900" cy="3082975"/>
          </a:xfrm>
        </p:grpSpPr>
        <p:sp>
          <p:nvSpPr>
            <p:cNvPr id="1718" name="Google Shape;1718;p29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2" name="Google Shape;1722;p29"/>
          <p:cNvGrpSpPr/>
          <p:nvPr/>
        </p:nvGrpSpPr>
        <p:grpSpPr>
          <a:xfrm flipH="1">
            <a:off x="250297" y="432601"/>
            <a:ext cx="734997" cy="5246867"/>
            <a:chOff x="8376994" y="324450"/>
            <a:chExt cx="551248" cy="3935150"/>
          </a:xfrm>
        </p:grpSpPr>
        <p:sp>
          <p:nvSpPr>
            <p:cNvPr id="1723" name="Google Shape;1723;p29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8" name="Google Shape;1728;p29"/>
          <p:cNvGrpSpPr/>
          <p:nvPr/>
        </p:nvGrpSpPr>
        <p:grpSpPr>
          <a:xfrm flipH="1">
            <a:off x="-1148712" y="6068382"/>
            <a:ext cx="14489423" cy="789609"/>
            <a:chOff x="-1648218" y="4551285"/>
            <a:chExt cx="10867067" cy="592207"/>
          </a:xfrm>
        </p:grpSpPr>
        <p:sp>
          <p:nvSpPr>
            <p:cNvPr id="1729" name="Google Shape;1729;p29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5497289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Google Shape;1843;p32"/>
          <p:cNvGrpSpPr/>
          <p:nvPr/>
        </p:nvGrpSpPr>
        <p:grpSpPr>
          <a:xfrm>
            <a:off x="11336434" y="4360810"/>
            <a:ext cx="724466" cy="1945596"/>
            <a:chOff x="3739625" y="3597525"/>
            <a:chExt cx="543350" cy="1459197"/>
          </a:xfrm>
        </p:grpSpPr>
        <p:sp>
          <p:nvSpPr>
            <p:cNvPr id="1844" name="Google Shape;1844;p32"/>
            <p:cNvSpPr/>
            <p:nvPr/>
          </p:nvSpPr>
          <p:spPr>
            <a:xfrm flipH="1">
              <a:off x="3990727" y="3956225"/>
              <a:ext cx="37327" cy="1100497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8" name="Google Shape;1868;p32"/>
          <p:cNvGrpSpPr/>
          <p:nvPr/>
        </p:nvGrpSpPr>
        <p:grpSpPr>
          <a:xfrm flipH="1">
            <a:off x="10439367" y="5139701"/>
            <a:ext cx="698300" cy="1285900"/>
            <a:chOff x="283275" y="3187575"/>
            <a:chExt cx="523725" cy="964425"/>
          </a:xfrm>
        </p:grpSpPr>
        <p:sp>
          <p:nvSpPr>
            <p:cNvPr id="1869" name="Google Shape;1869;p32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872" name="Google Shape;1872;p32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1873" name="Google Shape;1873;p32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886" name="Google Shape;1886;p32"/>
          <p:cNvSpPr/>
          <p:nvPr/>
        </p:nvSpPr>
        <p:spPr>
          <a:xfrm>
            <a:off x="-278033" y="2311253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7" name="Google Shape;1887;p32"/>
          <p:cNvSpPr/>
          <p:nvPr/>
        </p:nvSpPr>
        <p:spPr>
          <a:xfrm>
            <a:off x="11538700" y="719334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8" name="Google Shape;1888;p32"/>
          <p:cNvSpPr/>
          <p:nvPr/>
        </p:nvSpPr>
        <p:spPr>
          <a:xfrm>
            <a:off x="9379664" y="6149085"/>
            <a:ext cx="2988566" cy="708933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9" name="Google Shape;1889;p32"/>
          <p:cNvSpPr/>
          <p:nvPr/>
        </p:nvSpPr>
        <p:spPr>
          <a:xfrm>
            <a:off x="-439268" y="6252531"/>
            <a:ext cx="2547716" cy="605512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90" name="Google Shape;1890;p32"/>
          <p:cNvSpPr/>
          <p:nvPr/>
        </p:nvSpPr>
        <p:spPr>
          <a:xfrm>
            <a:off x="10688484" y="6149068"/>
            <a:ext cx="2987736" cy="708955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11128106" y="2274229"/>
            <a:ext cx="636684" cy="1137184"/>
            <a:chOff x="8159300" y="1511300"/>
            <a:chExt cx="477513" cy="852888"/>
          </a:xfrm>
        </p:grpSpPr>
        <p:sp>
          <p:nvSpPr>
            <p:cNvPr id="1892" name="Google Shape;1892;p32"/>
            <p:cNvSpPr/>
            <p:nvPr/>
          </p:nvSpPr>
          <p:spPr>
            <a:xfrm>
              <a:off x="8524213" y="15113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159300" y="2204038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427214" y="427235"/>
            <a:ext cx="605873" cy="4757657"/>
            <a:chOff x="290958" y="420413"/>
            <a:chExt cx="454405" cy="3568243"/>
          </a:xfrm>
        </p:grpSpPr>
        <p:sp>
          <p:nvSpPr>
            <p:cNvPr id="1895" name="Google Shape;1895;p32"/>
            <p:cNvSpPr/>
            <p:nvPr/>
          </p:nvSpPr>
          <p:spPr>
            <a:xfrm>
              <a:off x="643238" y="1348198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59588" y="4204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43653" y="300460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290958" y="382693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802797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359866" y="265567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01" name="Google Shape;1901;p33"/>
          <p:cNvSpPr/>
          <p:nvPr/>
        </p:nvSpPr>
        <p:spPr>
          <a:xfrm flipH="1">
            <a:off x="1222219" y="6426305"/>
            <a:ext cx="1844300" cy="438300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10121518" y="6052804"/>
            <a:ext cx="2710100" cy="811800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639616" y="6224639"/>
            <a:ext cx="2697000" cy="639967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371421" y="2276652"/>
            <a:ext cx="335163" cy="2370567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11441786" y="2869262"/>
            <a:ext cx="378796" cy="2079711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10960430" y="265551"/>
            <a:ext cx="977598" cy="1328044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5165911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>
            <a:spLocks noGrp="1"/>
          </p:cNvSpPr>
          <p:nvPr>
            <p:ph type="title"/>
          </p:nvPr>
        </p:nvSpPr>
        <p:spPr>
          <a:xfrm>
            <a:off x="953133" y="463012"/>
            <a:ext cx="102856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1"/>
          </p:nvPr>
        </p:nvSpPr>
        <p:spPr>
          <a:xfrm>
            <a:off x="953134" y="2276203"/>
            <a:ext cx="5159200" cy="37464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2"/>
          </p:nvPr>
        </p:nvSpPr>
        <p:spPr>
          <a:xfrm>
            <a:off x="9531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subTitle" idx="3"/>
          </p:nvPr>
        </p:nvSpPr>
        <p:spPr>
          <a:xfrm>
            <a:off x="60795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11035853" y="-4"/>
            <a:ext cx="1368206" cy="126821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2" name="Google Shape;492;p25"/>
          <p:cNvSpPr/>
          <p:nvPr/>
        </p:nvSpPr>
        <p:spPr>
          <a:xfrm>
            <a:off x="11475261" y="5367211"/>
            <a:ext cx="928807" cy="724711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3" name="Google Shape;493;p25"/>
          <p:cNvSpPr/>
          <p:nvPr/>
        </p:nvSpPr>
        <p:spPr>
          <a:xfrm>
            <a:off x="98367" y="129105"/>
            <a:ext cx="538626" cy="587813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4" name="Google Shape;494;p25"/>
          <p:cNvSpPr/>
          <p:nvPr/>
        </p:nvSpPr>
        <p:spPr>
          <a:xfrm>
            <a:off x="11434065" y="6392778"/>
            <a:ext cx="380396" cy="362355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5" name="Google Shape;495;p25"/>
          <p:cNvSpPr/>
          <p:nvPr/>
        </p:nvSpPr>
        <p:spPr>
          <a:xfrm>
            <a:off x="-381033" y="5522390"/>
            <a:ext cx="1291162" cy="1152649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6" name="Google Shape;496;p25"/>
          <p:cNvSpPr/>
          <p:nvPr/>
        </p:nvSpPr>
        <p:spPr>
          <a:xfrm>
            <a:off x="11144872" y="597938"/>
            <a:ext cx="425500" cy="423825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7" name="Google Shape;497;p25"/>
          <p:cNvSpPr/>
          <p:nvPr/>
        </p:nvSpPr>
        <p:spPr>
          <a:xfrm>
            <a:off x="-634481" y="4823094"/>
            <a:ext cx="1271476" cy="889463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8" name="Google Shape;498;p25"/>
          <p:cNvSpPr/>
          <p:nvPr/>
        </p:nvSpPr>
        <p:spPr>
          <a:xfrm>
            <a:off x="125376" y="6406394"/>
            <a:ext cx="378751" cy="360739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</p:spTree>
    <p:extLst>
      <p:ext uri="{BB962C8B-B14F-4D97-AF65-F5344CB8AC3E}">
        <p14:creationId xmlns:p14="http://schemas.microsoft.com/office/powerpoint/2010/main" val="14885749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Title and text 19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1023671" y="292668"/>
            <a:ext cx="10144660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960000" y="1354317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3189200" y="2966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3189200" y="38939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765201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7556400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3189200" y="24715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93293" y="2157445"/>
            <a:ext cx="1319518" cy="1450929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11587327" y="1363605"/>
            <a:ext cx="73972" cy="21061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2" name="Google Shape;1652;p32"/>
          <p:cNvSpPr/>
          <p:nvPr/>
        </p:nvSpPr>
        <p:spPr>
          <a:xfrm>
            <a:off x="11467955" y="2231785"/>
            <a:ext cx="347139" cy="371513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3" name="Google Shape;1653;p32"/>
          <p:cNvSpPr/>
          <p:nvPr/>
        </p:nvSpPr>
        <p:spPr>
          <a:xfrm>
            <a:off x="9995302" y="1068088"/>
            <a:ext cx="1345587" cy="610549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92453" y="559788"/>
            <a:ext cx="1957426" cy="1383143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2379261" y="751730"/>
            <a:ext cx="308477" cy="297175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74815" y="371821"/>
            <a:ext cx="308477" cy="298500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337851" y="4080038"/>
            <a:ext cx="308477" cy="298241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565619" y="4850863"/>
            <a:ext cx="315179" cy="293860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218613" y="5577460"/>
            <a:ext cx="911038" cy="889645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395947" y="6054841"/>
            <a:ext cx="307631" cy="298427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2144480" y="6175385"/>
            <a:ext cx="490000" cy="461060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8334373" y="6283000"/>
            <a:ext cx="307631" cy="298243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9372149" y="5973531"/>
            <a:ext cx="494199" cy="461060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10179588" y="5981717"/>
            <a:ext cx="318567" cy="296548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10656863" y="5204202"/>
            <a:ext cx="1375080" cy="1109903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11674700" y="4491869"/>
            <a:ext cx="315216" cy="295701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11072951" y="3180633"/>
            <a:ext cx="735442" cy="894616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11388130" y="2010163"/>
            <a:ext cx="672370" cy="755104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11724297" y="1560591"/>
            <a:ext cx="307631" cy="299752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11079689" y="407206"/>
            <a:ext cx="850542" cy="996791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10551065" y="505921"/>
            <a:ext cx="315179" cy="296033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8957605" y="550914"/>
            <a:ext cx="1078311" cy="631757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4234887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2629400" y="1443233"/>
            <a:ext cx="69332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3189200" y="3319455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3189200" y="4490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3189200" y="25604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11318569" y="2626643"/>
            <a:ext cx="540468" cy="808132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10797917" y="4205447"/>
            <a:ext cx="836947" cy="776607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9952964" y="1142471"/>
            <a:ext cx="595586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443097" y="2427824"/>
            <a:ext cx="583790" cy="1244896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8771774" y="344931"/>
            <a:ext cx="574624" cy="553333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893276" y="945658"/>
            <a:ext cx="164003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746043" y="4048624"/>
            <a:ext cx="612646" cy="622223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10992571" y="5834836"/>
            <a:ext cx="579845" cy="671669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10639872" y="382696"/>
            <a:ext cx="1153072" cy="477827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322927" y="1115243"/>
            <a:ext cx="338485" cy="547044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866056" y="453672"/>
            <a:ext cx="372602" cy="531301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1146805" y="1378301"/>
            <a:ext cx="322702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432526" y="5264401"/>
            <a:ext cx="1239676" cy="1212672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9678853" y="902383"/>
            <a:ext cx="278147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3" name="Google Shape;783;p19"/>
          <p:cNvSpPr/>
          <p:nvPr/>
        </p:nvSpPr>
        <p:spPr>
          <a:xfrm>
            <a:off x="2185828" y="6272719"/>
            <a:ext cx="283408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4" name="Google Shape;784;p19"/>
          <p:cNvSpPr/>
          <p:nvPr/>
        </p:nvSpPr>
        <p:spPr>
          <a:xfrm>
            <a:off x="11216415" y="1768670"/>
            <a:ext cx="366026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5" name="Google Shape;785;p19"/>
          <p:cNvSpPr/>
          <p:nvPr/>
        </p:nvSpPr>
        <p:spPr>
          <a:xfrm>
            <a:off x="1246961" y="584202"/>
            <a:ext cx="9698078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6" name="Google Shape;786;p19"/>
          <p:cNvSpPr/>
          <p:nvPr/>
        </p:nvSpPr>
        <p:spPr>
          <a:xfrm>
            <a:off x="9535578" y="4778470"/>
            <a:ext cx="2656427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7" name="Google Shape;787;p19"/>
          <p:cNvSpPr/>
          <p:nvPr/>
        </p:nvSpPr>
        <p:spPr>
          <a:xfrm>
            <a:off x="2358525" y="166301"/>
            <a:ext cx="918290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8" name="Google Shape;788;p19"/>
          <p:cNvSpPr/>
          <p:nvPr/>
        </p:nvSpPr>
        <p:spPr>
          <a:xfrm>
            <a:off x="351200" y="4822648"/>
            <a:ext cx="1223933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9904421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609000" y="18235"/>
            <a:ext cx="9063133" cy="3138133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66" y="1485501"/>
            <a:ext cx="12191647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8" name="Google Shape;1618;p30"/>
          <p:cNvSpPr/>
          <p:nvPr/>
        </p:nvSpPr>
        <p:spPr>
          <a:xfrm>
            <a:off x="0" y="1549001"/>
            <a:ext cx="12191647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806601" y="2510033"/>
            <a:ext cx="65788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3189200" y="37415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3189200" y="4846477"/>
            <a:ext cx="5813600" cy="11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02952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952714" y="653239"/>
            <a:ext cx="10269601" cy="5551527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3189200" y="26807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53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3189200" y="40904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696367" y="5208025"/>
            <a:ext cx="19872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7604834" y="5208025"/>
            <a:ext cx="1992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885001" y="2160025"/>
            <a:ext cx="64220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5325212" y="3684025"/>
            <a:ext cx="14612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39434" y="439934"/>
            <a:ext cx="1651100" cy="2654100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9922634" y="403433"/>
            <a:ext cx="2108966" cy="2180600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39395" y="5011949"/>
            <a:ext cx="784639" cy="1505880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10789793" y="5686410"/>
            <a:ext cx="1444505" cy="654969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250959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832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890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83748-9F60-8EB4-79F9-047FBF599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258684" y="3667148"/>
            <a:ext cx="5674634" cy="2954291"/>
          </a:xfrm>
          <a:prstGeom prst="rect">
            <a:avLst/>
          </a:prstGeom>
        </p:spPr>
      </p:pic>
      <p:sp>
        <p:nvSpPr>
          <p:cNvPr id="11" name="Google Shape;11;p2"/>
          <p:cNvSpPr/>
          <p:nvPr/>
        </p:nvSpPr>
        <p:spPr>
          <a:xfrm>
            <a:off x="7310858" y="-318197"/>
            <a:ext cx="1471611" cy="730581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3428734" y="-322700"/>
            <a:ext cx="1123437" cy="730616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11541157" y="294734"/>
            <a:ext cx="1123747" cy="730596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" name="Google Shape;14;p2"/>
          <p:cNvGrpSpPr/>
          <p:nvPr/>
        </p:nvGrpSpPr>
        <p:grpSpPr>
          <a:xfrm>
            <a:off x="1849559" y="4967985"/>
            <a:ext cx="835746" cy="1692677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5072189" y="5558591"/>
            <a:ext cx="589203" cy="1230325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577313" y="5738253"/>
            <a:ext cx="13346626" cy="1138549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374201" y="294735"/>
            <a:ext cx="11443600" cy="5147167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381719" y="407933"/>
            <a:ext cx="11428566" cy="4258200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7986041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10689767" y="2919611"/>
            <a:ext cx="1078144" cy="3135047"/>
            <a:chOff x="335550" y="1493284"/>
            <a:chExt cx="831302" cy="2417277"/>
          </a:xfrm>
        </p:grpSpPr>
        <p:sp>
          <p:nvSpPr>
            <p:cNvPr id="104" name="Google Shape;104;p3"/>
            <p:cNvSpPr/>
            <p:nvPr/>
          </p:nvSpPr>
          <p:spPr>
            <a:xfrm>
              <a:off x="391227" y="2039578"/>
              <a:ext cx="395686" cy="1870983"/>
            </a:xfrm>
            <a:custGeom>
              <a:avLst/>
              <a:gdLst/>
              <a:ahLst/>
              <a:cxnLst/>
              <a:rect l="l" t="t" r="r" b="b"/>
              <a:pathLst>
                <a:path w="7590" h="35889" extrusionOk="0">
                  <a:moveTo>
                    <a:pt x="7289" y="1"/>
                  </a:moveTo>
                  <a:cubicBezTo>
                    <a:pt x="7191" y="1"/>
                    <a:pt x="7094" y="64"/>
                    <a:pt x="7059" y="208"/>
                  </a:cubicBezTo>
                  <a:cubicBezTo>
                    <a:pt x="6508" y="2426"/>
                    <a:pt x="5998" y="4660"/>
                    <a:pt x="5513" y="6894"/>
                  </a:cubicBezTo>
                  <a:cubicBezTo>
                    <a:pt x="5027" y="9136"/>
                    <a:pt x="4582" y="11386"/>
                    <a:pt x="4161" y="13645"/>
                  </a:cubicBezTo>
                  <a:cubicBezTo>
                    <a:pt x="3926" y="14915"/>
                    <a:pt x="243" y="34236"/>
                    <a:pt x="25" y="35515"/>
                  </a:cubicBezTo>
                  <a:cubicBezTo>
                    <a:pt x="1" y="35669"/>
                    <a:pt x="65" y="35839"/>
                    <a:pt x="203" y="35879"/>
                  </a:cubicBezTo>
                  <a:cubicBezTo>
                    <a:pt x="223" y="35886"/>
                    <a:pt x="243" y="35889"/>
                    <a:pt x="264" y="35889"/>
                  </a:cubicBezTo>
                  <a:cubicBezTo>
                    <a:pt x="371" y="35889"/>
                    <a:pt x="483" y="35806"/>
                    <a:pt x="511" y="35677"/>
                  </a:cubicBezTo>
                  <a:cubicBezTo>
                    <a:pt x="891" y="33410"/>
                    <a:pt x="4760" y="13094"/>
                    <a:pt x="5205" y="10844"/>
                  </a:cubicBezTo>
                  <a:cubicBezTo>
                    <a:pt x="5658" y="8594"/>
                    <a:pt x="6136" y="6360"/>
                    <a:pt x="6646" y="4126"/>
                  </a:cubicBezTo>
                  <a:cubicBezTo>
                    <a:pt x="6929" y="2871"/>
                    <a:pt x="7229" y="1617"/>
                    <a:pt x="7536" y="370"/>
                  </a:cubicBezTo>
                  <a:cubicBezTo>
                    <a:pt x="7590" y="146"/>
                    <a:pt x="7438" y="1"/>
                    <a:pt x="7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70562" y="1955019"/>
              <a:ext cx="242260" cy="396051"/>
            </a:xfrm>
            <a:custGeom>
              <a:avLst/>
              <a:gdLst/>
              <a:ahLst/>
              <a:cxnLst/>
              <a:rect l="l" t="t" r="r" b="b"/>
              <a:pathLst>
                <a:path w="4647" h="7597" extrusionOk="0">
                  <a:moveTo>
                    <a:pt x="3894" y="1"/>
                  </a:moveTo>
                  <a:cubicBezTo>
                    <a:pt x="3562" y="470"/>
                    <a:pt x="3084" y="810"/>
                    <a:pt x="2591" y="1094"/>
                  </a:cubicBezTo>
                  <a:cubicBezTo>
                    <a:pt x="2081" y="1393"/>
                    <a:pt x="1539" y="1652"/>
                    <a:pt x="1069" y="2008"/>
                  </a:cubicBezTo>
                  <a:cubicBezTo>
                    <a:pt x="851" y="2178"/>
                    <a:pt x="640" y="2364"/>
                    <a:pt x="494" y="2607"/>
                  </a:cubicBezTo>
                  <a:cubicBezTo>
                    <a:pt x="389" y="2801"/>
                    <a:pt x="324" y="3012"/>
                    <a:pt x="284" y="3239"/>
                  </a:cubicBezTo>
                  <a:cubicBezTo>
                    <a:pt x="243" y="3522"/>
                    <a:pt x="252" y="3813"/>
                    <a:pt x="308" y="4097"/>
                  </a:cubicBezTo>
                  <a:cubicBezTo>
                    <a:pt x="373" y="4412"/>
                    <a:pt x="494" y="4712"/>
                    <a:pt x="535" y="5035"/>
                  </a:cubicBezTo>
                  <a:cubicBezTo>
                    <a:pt x="559" y="5286"/>
                    <a:pt x="527" y="5537"/>
                    <a:pt x="446" y="5772"/>
                  </a:cubicBezTo>
                  <a:cubicBezTo>
                    <a:pt x="357" y="6031"/>
                    <a:pt x="203" y="6266"/>
                    <a:pt x="106" y="6525"/>
                  </a:cubicBezTo>
                  <a:cubicBezTo>
                    <a:pt x="17" y="6784"/>
                    <a:pt x="1" y="7091"/>
                    <a:pt x="171" y="7310"/>
                  </a:cubicBezTo>
                  <a:cubicBezTo>
                    <a:pt x="308" y="7480"/>
                    <a:pt x="535" y="7561"/>
                    <a:pt x="753" y="7585"/>
                  </a:cubicBezTo>
                  <a:cubicBezTo>
                    <a:pt x="820" y="7593"/>
                    <a:pt x="886" y="7596"/>
                    <a:pt x="951" y="7596"/>
                  </a:cubicBezTo>
                  <a:cubicBezTo>
                    <a:pt x="1655" y="7596"/>
                    <a:pt x="2315" y="7176"/>
                    <a:pt x="2834" y="6695"/>
                  </a:cubicBezTo>
                  <a:cubicBezTo>
                    <a:pt x="3805" y="5772"/>
                    <a:pt x="4493" y="4517"/>
                    <a:pt x="4574" y="3182"/>
                  </a:cubicBezTo>
                  <a:lnTo>
                    <a:pt x="4582" y="3182"/>
                  </a:lnTo>
                  <a:cubicBezTo>
                    <a:pt x="4647" y="2089"/>
                    <a:pt x="4315" y="1013"/>
                    <a:pt x="3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1114" y="1941882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3934" y="0"/>
                  </a:moveTo>
                  <a:cubicBezTo>
                    <a:pt x="3692" y="0"/>
                    <a:pt x="3452" y="24"/>
                    <a:pt x="3230" y="107"/>
                  </a:cubicBezTo>
                  <a:cubicBezTo>
                    <a:pt x="3019" y="180"/>
                    <a:pt x="2833" y="310"/>
                    <a:pt x="2671" y="455"/>
                  </a:cubicBezTo>
                  <a:cubicBezTo>
                    <a:pt x="2461" y="650"/>
                    <a:pt x="2275" y="884"/>
                    <a:pt x="2145" y="1135"/>
                  </a:cubicBezTo>
                  <a:cubicBezTo>
                    <a:pt x="1991" y="1427"/>
                    <a:pt x="1902" y="1742"/>
                    <a:pt x="1724" y="2009"/>
                  </a:cubicBezTo>
                  <a:cubicBezTo>
                    <a:pt x="1587" y="2220"/>
                    <a:pt x="1401" y="2398"/>
                    <a:pt x="1190" y="2527"/>
                  </a:cubicBezTo>
                  <a:cubicBezTo>
                    <a:pt x="955" y="2673"/>
                    <a:pt x="688" y="2754"/>
                    <a:pt x="454" y="2892"/>
                  </a:cubicBezTo>
                  <a:cubicBezTo>
                    <a:pt x="227" y="3037"/>
                    <a:pt x="17" y="3272"/>
                    <a:pt x="8" y="3547"/>
                  </a:cubicBezTo>
                  <a:cubicBezTo>
                    <a:pt x="0" y="3766"/>
                    <a:pt x="130" y="3968"/>
                    <a:pt x="284" y="4130"/>
                  </a:cubicBezTo>
                  <a:cubicBezTo>
                    <a:pt x="755" y="4601"/>
                    <a:pt x="1445" y="4758"/>
                    <a:pt x="2121" y="4758"/>
                  </a:cubicBezTo>
                  <a:cubicBezTo>
                    <a:pt x="2235" y="4758"/>
                    <a:pt x="2349" y="4753"/>
                    <a:pt x="2461" y="4745"/>
                  </a:cubicBezTo>
                  <a:cubicBezTo>
                    <a:pt x="3796" y="4656"/>
                    <a:pt x="5124" y="4114"/>
                    <a:pt x="6030" y="3126"/>
                  </a:cubicBezTo>
                  <a:cubicBezTo>
                    <a:pt x="6775" y="2325"/>
                    <a:pt x="7204" y="1281"/>
                    <a:pt x="7512" y="237"/>
                  </a:cubicBezTo>
                  <a:lnTo>
                    <a:pt x="7512" y="229"/>
                  </a:lnTo>
                  <a:cubicBezTo>
                    <a:pt x="7246" y="303"/>
                    <a:pt x="6970" y="332"/>
                    <a:pt x="6692" y="332"/>
                  </a:cubicBezTo>
                  <a:cubicBezTo>
                    <a:pt x="6396" y="332"/>
                    <a:pt x="6096" y="299"/>
                    <a:pt x="5804" y="253"/>
                  </a:cubicBezTo>
                  <a:cubicBezTo>
                    <a:pt x="5221" y="164"/>
                    <a:pt x="4646" y="26"/>
                    <a:pt x="4056" y="2"/>
                  </a:cubicBezTo>
                  <a:cubicBezTo>
                    <a:pt x="4015" y="1"/>
                    <a:pt x="3975" y="0"/>
                    <a:pt x="3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73085" y="1746021"/>
              <a:ext cx="397145" cy="241686"/>
            </a:xfrm>
            <a:custGeom>
              <a:avLst/>
              <a:gdLst/>
              <a:ahLst/>
              <a:cxnLst/>
              <a:rect l="l" t="t" r="r" b="b"/>
              <a:pathLst>
                <a:path w="7618" h="4636" extrusionOk="0">
                  <a:moveTo>
                    <a:pt x="793" y="0"/>
                  </a:moveTo>
                  <a:cubicBezTo>
                    <a:pt x="650" y="0"/>
                    <a:pt x="511" y="36"/>
                    <a:pt x="397" y="125"/>
                  </a:cubicBezTo>
                  <a:cubicBezTo>
                    <a:pt x="211" y="254"/>
                    <a:pt x="138" y="481"/>
                    <a:pt x="106" y="699"/>
                  </a:cubicBezTo>
                  <a:cubicBezTo>
                    <a:pt x="1" y="1468"/>
                    <a:pt x="430" y="2213"/>
                    <a:pt x="948" y="2796"/>
                  </a:cubicBezTo>
                  <a:cubicBezTo>
                    <a:pt x="1846" y="3791"/>
                    <a:pt x="3084" y="4504"/>
                    <a:pt x="4420" y="4617"/>
                  </a:cubicBezTo>
                  <a:cubicBezTo>
                    <a:pt x="4558" y="4629"/>
                    <a:pt x="4696" y="4635"/>
                    <a:pt x="4833" y="4635"/>
                  </a:cubicBezTo>
                  <a:cubicBezTo>
                    <a:pt x="5785" y="4635"/>
                    <a:pt x="6726" y="4356"/>
                    <a:pt x="7617" y="4010"/>
                  </a:cubicBezTo>
                  <a:lnTo>
                    <a:pt x="7617" y="4002"/>
                  </a:lnTo>
                  <a:cubicBezTo>
                    <a:pt x="7156" y="3670"/>
                    <a:pt x="6832" y="3176"/>
                    <a:pt x="6549" y="2674"/>
                  </a:cubicBezTo>
                  <a:cubicBezTo>
                    <a:pt x="6265" y="2156"/>
                    <a:pt x="6023" y="1614"/>
                    <a:pt x="5675" y="1136"/>
                  </a:cubicBezTo>
                  <a:cubicBezTo>
                    <a:pt x="5513" y="910"/>
                    <a:pt x="5327" y="699"/>
                    <a:pt x="5084" y="554"/>
                  </a:cubicBezTo>
                  <a:cubicBezTo>
                    <a:pt x="4898" y="432"/>
                    <a:pt x="4679" y="368"/>
                    <a:pt x="4460" y="327"/>
                  </a:cubicBezTo>
                  <a:cubicBezTo>
                    <a:pt x="4319" y="303"/>
                    <a:pt x="4175" y="291"/>
                    <a:pt x="4031" y="291"/>
                  </a:cubicBezTo>
                  <a:cubicBezTo>
                    <a:pt x="3888" y="291"/>
                    <a:pt x="3744" y="303"/>
                    <a:pt x="3602" y="327"/>
                  </a:cubicBezTo>
                  <a:cubicBezTo>
                    <a:pt x="3287" y="384"/>
                    <a:pt x="2979" y="505"/>
                    <a:pt x="2655" y="529"/>
                  </a:cubicBezTo>
                  <a:cubicBezTo>
                    <a:pt x="2602" y="535"/>
                    <a:pt x="2548" y="537"/>
                    <a:pt x="2494" y="537"/>
                  </a:cubicBezTo>
                  <a:cubicBezTo>
                    <a:pt x="2298" y="537"/>
                    <a:pt x="2103" y="502"/>
                    <a:pt x="1919" y="432"/>
                  </a:cubicBezTo>
                  <a:cubicBezTo>
                    <a:pt x="1668" y="335"/>
                    <a:pt x="1441" y="173"/>
                    <a:pt x="1182" y="76"/>
                  </a:cubicBezTo>
                  <a:cubicBezTo>
                    <a:pt x="1059" y="30"/>
                    <a:pt x="92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586" y="1558189"/>
              <a:ext cx="241426" cy="372435"/>
            </a:xfrm>
            <a:custGeom>
              <a:avLst/>
              <a:gdLst/>
              <a:ahLst/>
              <a:cxnLst/>
              <a:rect l="l" t="t" r="r" b="b"/>
              <a:pathLst>
                <a:path w="4631" h="7144" extrusionOk="0">
                  <a:moveTo>
                    <a:pt x="1020" y="1"/>
                  </a:moveTo>
                  <a:cubicBezTo>
                    <a:pt x="836" y="1"/>
                    <a:pt x="674" y="91"/>
                    <a:pt x="551" y="207"/>
                  </a:cubicBezTo>
                  <a:cubicBezTo>
                    <a:pt x="65" y="644"/>
                    <a:pt x="0" y="1413"/>
                    <a:pt x="89" y="2117"/>
                  </a:cubicBezTo>
                  <a:cubicBezTo>
                    <a:pt x="251" y="3347"/>
                    <a:pt x="826" y="4602"/>
                    <a:pt x="1797" y="5525"/>
                  </a:cubicBezTo>
                  <a:cubicBezTo>
                    <a:pt x="2591" y="6277"/>
                    <a:pt x="3594" y="6763"/>
                    <a:pt x="4590" y="7143"/>
                  </a:cubicBezTo>
                  <a:lnTo>
                    <a:pt x="4598" y="7143"/>
                  </a:lnTo>
                  <a:cubicBezTo>
                    <a:pt x="4420" y="6634"/>
                    <a:pt x="4428" y="6099"/>
                    <a:pt x="4476" y="5589"/>
                  </a:cubicBezTo>
                  <a:cubicBezTo>
                    <a:pt x="4533" y="5071"/>
                    <a:pt x="4630" y="4561"/>
                    <a:pt x="4622" y="4027"/>
                  </a:cubicBezTo>
                  <a:cubicBezTo>
                    <a:pt x="4614" y="3776"/>
                    <a:pt x="4582" y="3509"/>
                    <a:pt x="4476" y="3266"/>
                  </a:cubicBezTo>
                  <a:cubicBezTo>
                    <a:pt x="4396" y="3072"/>
                    <a:pt x="4266" y="2886"/>
                    <a:pt x="4120" y="2724"/>
                  </a:cubicBezTo>
                  <a:cubicBezTo>
                    <a:pt x="3926" y="2514"/>
                    <a:pt x="3699" y="2327"/>
                    <a:pt x="3457" y="2182"/>
                  </a:cubicBezTo>
                  <a:cubicBezTo>
                    <a:pt x="3173" y="2012"/>
                    <a:pt x="2874" y="1898"/>
                    <a:pt x="2615" y="1712"/>
                  </a:cubicBezTo>
                  <a:cubicBezTo>
                    <a:pt x="2404" y="1567"/>
                    <a:pt x="2234" y="1388"/>
                    <a:pt x="2097" y="1178"/>
                  </a:cubicBezTo>
                  <a:cubicBezTo>
                    <a:pt x="1951" y="951"/>
                    <a:pt x="1862" y="700"/>
                    <a:pt x="1716" y="474"/>
                  </a:cubicBezTo>
                  <a:cubicBezTo>
                    <a:pt x="1571" y="247"/>
                    <a:pt x="1344" y="37"/>
                    <a:pt x="1085" y="4"/>
                  </a:cubicBezTo>
                  <a:cubicBezTo>
                    <a:pt x="1063" y="2"/>
                    <a:pt x="1041" y="1"/>
                    <a:pt x="1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27115" y="1559075"/>
              <a:ext cx="242260" cy="395998"/>
            </a:xfrm>
            <a:custGeom>
              <a:avLst/>
              <a:gdLst/>
              <a:ahLst/>
              <a:cxnLst/>
              <a:rect l="l" t="t" r="r" b="b"/>
              <a:pathLst>
                <a:path w="4647" h="7596" extrusionOk="0">
                  <a:moveTo>
                    <a:pt x="3698" y="0"/>
                  </a:moveTo>
                  <a:cubicBezTo>
                    <a:pt x="2999" y="0"/>
                    <a:pt x="2332" y="421"/>
                    <a:pt x="1814" y="902"/>
                  </a:cubicBezTo>
                  <a:cubicBezTo>
                    <a:pt x="842" y="1825"/>
                    <a:pt x="154" y="3079"/>
                    <a:pt x="73" y="4415"/>
                  </a:cubicBezTo>
                  <a:cubicBezTo>
                    <a:pt x="1" y="5508"/>
                    <a:pt x="332" y="6584"/>
                    <a:pt x="753" y="7596"/>
                  </a:cubicBezTo>
                  <a:lnTo>
                    <a:pt x="761" y="7596"/>
                  </a:lnTo>
                  <a:cubicBezTo>
                    <a:pt x="1085" y="7126"/>
                    <a:pt x="1571" y="6786"/>
                    <a:pt x="2065" y="6503"/>
                  </a:cubicBezTo>
                  <a:cubicBezTo>
                    <a:pt x="2574" y="6204"/>
                    <a:pt x="3109" y="5945"/>
                    <a:pt x="3578" y="5589"/>
                  </a:cubicBezTo>
                  <a:cubicBezTo>
                    <a:pt x="3805" y="5419"/>
                    <a:pt x="4007" y="5232"/>
                    <a:pt x="4153" y="4990"/>
                  </a:cubicBezTo>
                  <a:cubicBezTo>
                    <a:pt x="4266" y="4795"/>
                    <a:pt x="4331" y="4585"/>
                    <a:pt x="4363" y="4366"/>
                  </a:cubicBezTo>
                  <a:cubicBezTo>
                    <a:pt x="4404" y="4075"/>
                    <a:pt x="4396" y="3784"/>
                    <a:pt x="4339" y="3508"/>
                  </a:cubicBezTo>
                  <a:cubicBezTo>
                    <a:pt x="4282" y="3185"/>
                    <a:pt x="4153" y="2885"/>
                    <a:pt x="4112" y="2561"/>
                  </a:cubicBezTo>
                  <a:cubicBezTo>
                    <a:pt x="4088" y="2310"/>
                    <a:pt x="4120" y="2059"/>
                    <a:pt x="4201" y="1825"/>
                  </a:cubicBezTo>
                  <a:cubicBezTo>
                    <a:pt x="4290" y="1566"/>
                    <a:pt x="4444" y="1331"/>
                    <a:pt x="4541" y="1072"/>
                  </a:cubicBezTo>
                  <a:cubicBezTo>
                    <a:pt x="4630" y="813"/>
                    <a:pt x="4647" y="505"/>
                    <a:pt x="4477" y="287"/>
                  </a:cubicBezTo>
                  <a:cubicBezTo>
                    <a:pt x="4339" y="117"/>
                    <a:pt x="4112" y="36"/>
                    <a:pt x="3894" y="12"/>
                  </a:cubicBezTo>
                  <a:cubicBezTo>
                    <a:pt x="3828" y="4"/>
                    <a:pt x="3763" y="0"/>
                    <a:pt x="3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67205" y="1720216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5390" y="0"/>
                  </a:moveTo>
                  <a:cubicBezTo>
                    <a:pt x="5277" y="0"/>
                    <a:pt x="5163" y="4"/>
                    <a:pt x="5051" y="13"/>
                  </a:cubicBezTo>
                  <a:cubicBezTo>
                    <a:pt x="3716" y="102"/>
                    <a:pt x="2388" y="644"/>
                    <a:pt x="1482" y="1631"/>
                  </a:cubicBezTo>
                  <a:cubicBezTo>
                    <a:pt x="737" y="2433"/>
                    <a:pt x="308" y="3477"/>
                    <a:pt x="0" y="4521"/>
                  </a:cubicBezTo>
                  <a:lnTo>
                    <a:pt x="0" y="4529"/>
                  </a:lnTo>
                  <a:cubicBezTo>
                    <a:pt x="267" y="4455"/>
                    <a:pt x="542" y="4426"/>
                    <a:pt x="820" y="4426"/>
                  </a:cubicBezTo>
                  <a:cubicBezTo>
                    <a:pt x="1117" y="4426"/>
                    <a:pt x="1416" y="4459"/>
                    <a:pt x="1708" y="4505"/>
                  </a:cubicBezTo>
                  <a:cubicBezTo>
                    <a:pt x="2291" y="4594"/>
                    <a:pt x="2866" y="4732"/>
                    <a:pt x="3457" y="4756"/>
                  </a:cubicBezTo>
                  <a:cubicBezTo>
                    <a:pt x="3497" y="4757"/>
                    <a:pt x="3538" y="4758"/>
                    <a:pt x="3578" y="4758"/>
                  </a:cubicBezTo>
                  <a:cubicBezTo>
                    <a:pt x="3820" y="4758"/>
                    <a:pt x="4060" y="4734"/>
                    <a:pt x="4282" y="4651"/>
                  </a:cubicBezTo>
                  <a:cubicBezTo>
                    <a:pt x="4493" y="4578"/>
                    <a:pt x="4679" y="4448"/>
                    <a:pt x="4841" y="4303"/>
                  </a:cubicBezTo>
                  <a:cubicBezTo>
                    <a:pt x="5051" y="4108"/>
                    <a:pt x="5237" y="3874"/>
                    <a:pt x="5367" y="3623"/>
                  </a:cubicBezTo>
                  <a:cubicBezTo>
                    <a:pt x="5521" y="3331"/>
                    <a:pt x="5610" y="3016"/>
                    <a:pt x="5788" y="2748"/>
                  </a:cubicBezTo>
                  <a:cubicBezTo>
                    <a:pt x="5925" y="2538"/>
                    <a:pt x="6112" y="2360"/>
                    <a:pt x="6322" y="2230"/>
                  </a:cubicBezTo>
                  <a:cubicBezTo>
                    <a:pt x="6557" y="2085"/>
                    <a:pt x="6824" y="2004"/>
                    <a:pt x="7059" y="1866"/>
                  </a:cubicBezTo>
                  <a:cubicBezTo>
                    <a:pt x="7285" y="1721"/>
                    <a:pt x="7496" y="1486"/>
                    <a:pt x="7504" y="1211"/>
                  </a:cubicBezTo>
                  <a:cubicBezTo>
                    <a:pt x="7512" y="992"/>
                    <a:pt x="7382" y="790"/>
                    <a:pt x="7229" y="636"/>
                  </a:cubicBezTo>
                  <a:cubicBezTo>
                    <a:pt x="6757" y="158"/>
                    <a:pt x="6067" y="0"/>
                    <a:pt x="5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69759" y="1922437"/>
              <a:ext cx="397093" cy="241686"/>
            </a:xfrm>
            <a:custGeom>
              <a:avLst/>
              <a:gdLst/>
              <a:ahLst/>
              <a:cxnLst/>
              <a:rect l="l" t="t" r="r" b="b"/>
              <a:pathLst>
                <a:path w="7617" h="4636" extrusionOk="0">
                  <a:moveTo>
                    <a:pt x="2784" y="1"/>
                  </a:moveTo>
                  <a:cubicBezTo>
                    <a:pt x="1832" y="1"/>
                    <a:pt x="891" y="279"/>
                    <a:pt x="0" y="626"/>
                  </a:cubicBezTo>
                  <a:lnTo>
                    <a:pt x="0" y="634"/>
                  </a:lnTo>
                  <a:cubicBezTo>
                    <a:pt x="461" y="974"/>
                    <a:pt x="793" y="1460"/>
                    <a:pt x="1068" y="1961"/>
                  </a:cubicBezTo>
                  <a:cubicBezTo>
                    <a:pt x="1352" y="2479"/>
                    <a:pt x="1603" y="3022"/>
                    <a:pt x="1943" y="3499"/>
                  </a:cubicBezTo>
                  <a:cubicBezTo>
                    <a:pt x="2105" y="3726"/>
                    <a:pt x="2299" y="3936"/>
                    <a:pt x="2534" y="4082"/>
                  </a:cubicBezTo>
                  <a:cubicBezTo>
                    <a:pt x="2720" y="4204"/>
                    <a:pt x="2938" y="4268"/>
                    <a:pt x="3157" y="4309"/>
                  </a:cubicBezTo>
                  <a:cubicBezTo>
                    <a:pt x="3298" y="4333"/>
                    <a:pt x="3442" y="4345"/>
                    <a:pt x="3586" y="4345"/>
                  </a:cubicBezTo>
                  <a:cubicBezTo>
                    <a:pt x="3729" y="4345"/>
                    <a:pt x="3873" y="4333"/>
                    <a:pt x="4015" y="4309"/>
                  </a:cubicBezTo>
                  <a:cubicBezTo>
                    <a:pt x="4330" y="4252"/>
                    <a:pt x="4638" y="4131"/>
                    <a:pt x="4962" y="4106"/>
                  </a:cubicBezTo>
                  <a:cubicBezTo>
                    <a:pt x="5016" y="4101"/>
                    <a:pt x="5069" y="4099"/>
                    <a:pt x="5123" y="4099"/>
                  </a:cubicBezTo>
                  <a:cubicBezTo>
                    <a:pt x="5319" y="4099"/>
                    <a:pt x="5514" y="4134"/>
                    <a:pt x="5698" y="4204"/>
                  </a:cubicBezTo>
                  <a:cubicBezTo>
                    <a:pt x="5949" y="4301"/>
                    <a:pt x="6184" y="4463"/>
                    <a:pt x="6435" y="4560"/>
                  </a:cubicBezTo>
                  <a:cubicBezTo>
                    <a:pt x="6558" y="4606"/>
                    <a:pt x="6693" y="4636"/>
                    <a:pt x="6825" y="4636"/>
                  </a:cubicBezTo>
                  <a:cubicBezTo>
                    <a:pt x="6969" y="4636"/>
                    <a:pt x="7110" y="4600"/>
                    <a:pt x="7228" y="4511"/>
                  </a:cubicBezTo>
                  <a:cubicBezTo>
                    <a:pt x="7398" y="4382"/>
                    <a:pt x="7487" y="4155"/>
                    <a:pt x="7511" y="3936"/>
                  </a:cubicBezTo>
                  <a:cubicBezTo>
                    <a:pt x="7617" y="3167"/>
                    <a:pt x="7188" y="2423"/>
                    <a:pt x="6670" y="1840"/>
                  </a:cubicBezTo>
                  <a:cubicBezTo>
                    <a:pt x="5771" y="844"/>
                    <a:pt x="4533" y="132"/>
                    <a:pt x="3197" y="19"/>
                  </a:cubicBezTo>
                  <a:cubicBezTo>
                    <a:pt x="3059" y="7"/>
                    <a:pt x="2922" y="1"/>
                    <a:pt x="2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52034" y="1955905"/>
              <a:ext cx="248151" cy="395008"/>
            </a:xfrm>
            <a:custGeom>
              <a:avLst/>
              <a:gdLst/>
              <a:ahLst/>
              <a:cxnLst/>
              <a:rect l="l" t="t" r="r" b="b"/>
              <a:pathLst>
                <a:path w="4760" h="7577" extrusionOk="0">
                  <a:moveTo>
                    <a:pt x="316" y="0"/>
                  </a:moveTo>
                  <a:cubicBezTo>
                    <a:pt x="461" y="559"/>
                    <a:pt x="405" y="1141"/>
                    <a:pt x="308" y="1708"/>
                  </a:cubicBezTo>
                  <a:cubicBezTo>
                    <a:pt x="202" y="2291"/>
                    <a:pt x="49" y="2865"/>
                    <a:pt x="16" y="3456"/>
                  </a:cubicBezTo>
                  <a:cubicBezTo>
                    <a:pt x="0" y="3731"/>
                    <a:pt x="8" y="4015"/>
                    <a:pt x="97" y="4282"/>
                  </a:cubicBezTo>
                  <a:cubicBezTo>
                    <a:pt x="170" y="4492"/>
                    <a:pt x="291" y="4679"/>
                    <a:pt x="437" y="4848"/>
                  </a:cubicBezTo>
                  <a:cubicBezTo>
                    <a:pt x="623" y="5067"/>
                    <a:pt x="850" y="5245"/>
                    <a:pt x="1101" y="5391"/>
                  </a:cubicBezTo>
                  <a:cubicBezTo>
                    <a:pt x="1384" y="5545"/>
                    <a:pt x="1700" y="5650"/>
                    <a:pt x="1967" y="5828"/>
                  </a:cubicBezTo>
                  <a:cubicBezTo>
                    <a:pt x="2177" y="5974"/>
                    <a:pt x="2347" y="6160"/>
                    <a:pt x="2469" y="6370"/>
                  </a:cubicBezTo>
                  <a:cubicBezTo>
                    <a:pt x="2606" y="6613"/>
                    <a:pt x="2687" y="6880"/>
                    <a:pt x="2825" y="7115"/>
                  </a:cubicBezTo>
                  <a:cubicBezTo>
                    <a:pt x="2963" y="7350"/>
                    <a:pt x="3189" y="7568"/>
                    <a:pt x="3464" y="7576"/>
                  </a:cubicBezTo>
                  <a:cubicBezTo>
                    <a:pt x="3471" y="7576"/>
                    <a:pt x="3478" y="7577"/>
                    <a:pt x="3485" y="7577"/>
                  </a:cubicBezTo>
                  <a:cubicBezTo>
                    <a:pt x="3696" y="7577"/>
                    <a:pt x="3890" y="7458"/>
                    <a:pt x="4047" y="7309"/>
                  </a:cubicBezTo>
                  <a:cubicBezTo>
                    <a:pt x="4622" y="6783"/>
                    <a:pt x="4759" y="5933"/>
                    <a:pt x="4719" y="5156"/>
                  </a:cubicBezTo>
                  <a:cubicBezTo>
                    <a:pt x="4654" y="3821"/>
                    <a:pt x="4144" y="2477"/>
                    <a:pt x="3189" y="1546"/>
                  </a:cubicBezTo>
                  <a:lnTo>
                    <a:pt x="3181" y="1546"/>
                  </a:lnTo>
                  <a:cubicBezTo>
                    <a:pt x="2396" y="785"/>
                    <a:pt x="1368" y="340"/>
                    <a:pt x="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14864" y="1903565"/>
              <a:ext cx="104734" cy="104682"/>
            </a:xfrm>
            <a:custGeom>
              <a:avLst/>
              <a:gdLst/>
              <a:ahLst/>
              <a:cxnLst/>
              <a:rect l="l" t="t" r="r" b="b"/>
              <a:pathLst>
                <a:path w="2009" h="2008" extrusionOk="0">
                  <a:moveTo>
                    <a:pt x="1004" y="0"/>
                  </a:moveTo>
                  <a:cubicBezTo>
                    <a:pt x="454" y="0"/>
                    <a:pt x="1" y="454"/>
                    <a:pt x="1" y="1004"/>
                  </a:cubicBezTo>
                  <a:cubicBezTo>
                    <a:pt x="1" y="1563"/>
                    <a:pt x="454" y="2008"/>
                    <a:pt x="1004" y="2008"/>
                  </a:cubicBezTo>
                  <a:cubicBezTo>
                    <a:pt x="1555" y="2008"/>
                    <a:pt x="2008" y="1563"/>
                    <a:pt x="2008" y="1004"/>
                  </a:cubicBezTo>
                  <a:cubicBezTo>
                    <a:pt x="2008" y="454"/>
                    <a:pt x="1563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11934" y="1984213"/>
              <a:ext cx="182359" cy="360340"/>
            </a:xfrm>
            <a:custGeom>
              <a:avLst/>
              <a:gdLst/>
              <a:ahLst/>
              <a:cxnLst/>
              <a:rect l="l" t="t" r="r" b="b"/>
              <a:pathLst>
                <a:path w="3498" h="6912" extrusionOk="0">
                  <a:moveTo>
                    <a:pt x="90" y="1"/>
                  </a:moveTo>
                  <a:cubicBezTo>
                    <a:pt x="64" y="1"/>
                    <a:pt x="42" y="14"/>
                    <a:pt x="25" y="32"/>
                  </a:cubicBezTo>
                  <a:cubicBezTo>
                    <a:pt x="0" y="72"/>
                    <a:pt x="9" y="121"/>
                    <a:pt x="33" y="145"/>
                  </a:cubicBezTo>
                  <a:cubicBezTo>
                    <a:pt x="41" y="153"/>
                    <a:pt x="57" y="161"/>
                    <a:pt x="65" y="169"/>
                  </a:cubicBezTo>
                  <a:cubicBezTo>
                    <a:pt x="729" y="404"/>
                    <a:pt x="1344" y="801"/>
                    <a:pt x="1846" y="1319"/>
                  </a:cubicBezTo>
                  <a:cubicBezTo>
                    <a:pt x="2040" y="1513"/>
                    <a:pt x="2218" y="1732"/>
                    <a:pt x="2372" y="1958"/>
                  </a:cubicBezTo>
                  <a:cubicBezTo>
                    <a:pt x="2971" y="2832"/>
                    <a:pt x="3254" y="3909"/>
                    <a:pt x="3173" y="4985"/>
                  </a:cubicBezTo>
                  <a:cubicBezTo>
                    <a:pt x="3125" y="5609"/>
                    <a:pt x="2947" y="6232"/>
                    <a:pt x="2663" y="6782"/>
                  </a:cubicBezTo>
                  <a:cubicBezTo>
                    <a:pt x="2647" y="6815"/>
                    <a:pt x="2647" y="6855"/>
                    <a:pt x="2680" y="6888"/>
                  </a:cubicBezTo>
                  <a:cubicBezTo>
                    <a:pt x="2696" y="6904"/>
                    <a:pt x="2728" y="6912"/>
                    <a:pt x="2752" y="6912"/>
                  </a:cubicBezTo>
                  <a:cubicBezTo>
                    <a:pt x="2777" y="6904"/>
                    <a:pt x="2801" y="6896"/>
                    <a:pt x="2809" y="6871"/>
                  </a:cubicBezTo>
                  <a:cubicBezTo>
                    <a:pt x="3343" y="5835"/>
                    <a:pt x="3497" y="4645"/>
                    <a:pt x="3238" y="3504"/>
                  </a:cubicBezTo>
                  <a:cubicBezTo>
                    <a:pt x="3044" y="2646"/>
                    <a:pt x="2599" y="1845"/>
                    <a:pt x="1967" y="1197"/>
                  </a:cubicBezTo>
                  <a:cubicBezTo>
                    <a:pt x="1854" y="1084"/>
                    <a:pt x="1733" y="971"/>
                    <a:pt x="1611" y="865"/>
                  </a:cubicBezTo>
                  <a:cubicBezTo>
                    <a:pt x="1158" y="493"/>
                    <a:pt x="656" y="202"/>
                    <a:pt x="122" y="7"/>
                  </a:cubicBezTo>
                  <a:cubicBezTo>
                    <a:pt x="111" y="3"/>
                    <a:pt x="100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98401" y="2215837"/>
              <a:ext cx="178554" cy="116673"/>
            </a:xfrm>
            <a:custGeom>
              <a:avLst/>
              <a:gdLst/>
              <a:ahLst/>
              <a:cxnLst/>
              <a:rect l="l" t="t" r="r" b="b"/>
              <a:pathLst>
                <a:path w="3425" h="2238" extrusionOk="0">
                  <a:moveTo>
                    <a:pt x="3319" y="0"/>
                  </a:moveTo>
                  <a:cubicBezTo>
                    <a:pt x="3287" y="0"/>
                    <a:pt x="3271" y="16"/>
                    <a:pt x="3255" y="41"/>
                  </a:cubicBezTo>
                  <a:cubicBezTo>
                    <a:pt x="2672" y="858"/>
                    <a:pt x="1838" y="1498"/>
                    <a:pt x="891" y="1846"/>
                  </a:cubicBezTo>
                  <a:cubicBezTo>
                    <a:pt x="624" y="1943"/>
                    <a:pt x="349" y="2016"/>
                    <a:pt x="74" y="2072"/>
                  </a:cubicBezTo>
                  <a:cubicBezTo>
                    <a:pt x="41" y="2072"/>
                    <a:pt x="17" y="2096"/>
                    <a:pt x="9" y="2121"/>
                  </a:cubicBezTo>
                  <a:cubicBezTo>
                    <a:pt x="1" y="2153"/>
                    <a:pt x="9" y="2186"/>
                    <a:pt x="33" y="2210"/>
                  </a:cubicBezTo>
                  <a:cubicBezTo>
                    <a:pt x="51" y="2228"/>
                    <a:pt x="74" y="2237"/>
                    <a:pt x="95" y="2237"/>
                  </a:cubicBezTo>
                  <a:cubicBezTo>
                    <a:pt x="101" y="2237"/>
                    <a:pt x="108" y="2236"/>
                    <a:pt x="114" y="2234"/>
                  </a:cubicBezTo>
                  <a:cubicBezTo>
                    <a:pt x="1126" y="2048"/>
                    <a:pt x="2097" y="1538"/>
                    <a:pt x="2834" y="801"/>
                  </a:cubicBezTo>
                  <a:cubicBezTo>
                    <a:pt x="3036" y="599"/>
                    <a:pt x="3230" y="372"/>
                    <a:pt x="3400" y="130"/>
                  </a:cubicBezTo>
                  <a:cubicBezTo>
                    <a:pt x="3425" y="97"/>
                    <a:pt x="3417" y="57"/>
                    <a:pt x="3392" y="32"/>
                  </a:cubicBezTo>
                  <a:cubicBezTo>
                    <a:pt x="3368" y="8"/>
                    <a:pt x="3344" y="0"/>
                    <a:pt x="3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37625" y="2007673"/>
              <a:ext cx="300075" cy="174644"/>
            </a:xfrm>
            <a:custGeom>
              <a:avLst/>
              <a:gdLst/>
              <a:ahLst/>
              <a:cxnLst/>
              <a:rect l="l" t="t" r="r" b="b"/>
              <a:pathLst>
                <a:path w="5756" h="3350" extrusionOk="0">
                  <a:moveTo>
                    <a:pt x="5665" y="1"/>
                  </a:moveTo>
                  <a:cubicBezTo>
                    <a:pt x="5660" y="1"/>
                    <a:pt x="5655" y="1"/>
                    <a:pt x="5651" y="3"/>
                  </a:cubicBezTo>
                  <a:cubicBezTo>
                    <a:pt x="5626" y="3"/>
                    <a:pt x="5602" y="19"/>
                    <a:pt x="5594" y="51"/>
                  </a:cubicBezTo>
                  <a:cubicBezTo>
                    <a:pt x="5254" y="812"/>
                    <a:pt x="4736" y="1492"/>
                    <a:pt x="4080" y="2026"/>
                  </a:cubicBezTo>
                  <a:cubicBezTo>
                    <a:pt x="3392" y="2585"/>
                    <a:pt x="2559" y="2957"/>
                    <a:pt x="1668" y="3111"/>
                  </a:cubicBezTo>
                  <a:cubicBezTo>
                    <a:pt x="1389" y="3154"/>
                    <a:pt x="1107" y="3177"/>
                    <a:pt x="824" y="3177"/>
                  </a:cubicBezTo>
                  <a:cubicBezTo>
                    <a:pt x="583" y="3177"/>
                    <a:pt x="340" y="3161"/>
                    <a:pt x="98" y="3127"/>
                  </a:cubicBezTo>
                  <a:cubicBezTo>
                    <a:pt x="66" y="3127"/>
                    <a:pt x="33" y="3143"/>
                    <a:pt x="17" y="3167"/>
                  </a:cubicBezTo>
                  <a:cubicBezTo>
                    <a:pt x="1" y="3200"/>
                    <a:pt x="9" y="3248"/>
                    <a:pt x="41" y="3273"/>
                  </a:cubicBezTo>
                  <a:lnTo>
                    <a:pt x="33" y="3273"/>
                  </a:lnTo>
                  <a:cubicBezTo>
                    <a:pt x="50" y="3289"/>
                    <a:pt x="66" y="3297"/>
                    <a:pt x="90" y="3305"/>
                  </a:cubicBezTo>
                  <a:cubicBezTo>
                    <a:pt x="321" y="3335"/>
                    <a:pt x="553" y="3349"/>
                    <a:pt x="785" y="3349"/>
                  </a:cubicBezTo>
                  <a:cubicBezTo>
                    <a:pt x="1505" y="3349"/>
                    <a:pt x="2223" y="3208"/>
                    <a:pt x="2891" y="2933"/>
                  </a:cubicBezTo>
                  <a:cubicBezTo>
                    <a:pt x="3700" y="2593"/>
                    <a:pt x="4428" y="2050"/>
                    <a:pt x="4987" y="1362"/>
                  </a:cubicBezTo>
                  <a:cubicBezTo>
                    <a:pt x="5295" y="982"/>
                    <a:pt x="5554" y="569"/>
                    <a:pt x="5748" y="132"/>
                  </a:cubicBezTo>
                  <a:cubicBezTo>
                    <a:pt x="5756" y="92"/>
                    <a:pt x="5756" y="59"/>
                    <a:pt x="5724" y="27"/>
                  </a:cubicBezTo>
                  <a:cubicBezTo>
                    <a:pt x="5710" y="14"/>
                    <a:pt x="5686" y="1"/>
                    <a:pt x="5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04729" y="1841319"/>
              <a:ext cx="313160" cy="139090"/>
            </a:xfrm>
            <a:custGeom>
              <a:avLst/>
              <a:gdLst/>
              <a:ahLst/>
              <a:cxnLst/>
              <a:rect l="l" t="t" r="r" b="b"/>
              <a:pathLst>
                <a:path w="6007" h="2668" extrusionOk="0">
                  <a:moveTo>
                    <a:pt x="98" y="1"/>
                  </a:moveTo>
                  <a:cubicBezTo>
                    <a:pt x="78" y="1"/>
                    <a:pt x="57" y="9"/>
                    <a:pt x="41" y="21"/>
                  </a:cubicBezTo>
                  <a:cubicBezTo>
                    <a:pt x="9" y="45"/>
                    <a:pt x="1" y="94"/>
                    <a:pt x="17" y="126"/>
                  </a:cubicBezTo>
                  <a:cubicBezTo>
                    <a:pt x="227" y="498"/>
                    <a:pt x="486" y="838"/>
                    <a:pt x="786" y="1146"/>
                  </a:cubicBezTo>
                  <a:lnTo>
                    <a:pt x="794" y="1146"/>
                  </a:lnTo>
                  <a:cubicBezTo>
                    <a:pt x="1077" y="1437"/>
                    <a:pt x="1401" y="1696"/>
                    <a:pt x="1749" y="1915"/>
                  </a:cubicBezTo>
                  <a:cubicBezTo>
                    <a:pt x="2526" y="2392"/>
                    <a:pt x="3424" y="2651"/>
                    <a:pt x="4347" y="2668"/>
                  </a:cubicBezTo>
                  <a:cubicBezTo>
                    <a:pt x="4889" y="2668"/>
                    <a:pt x="5424" y="2587"/>
                    <a:pt x="5942" y="2425"/>
                  </a:cubicBezTo>
                  <a:cubicBezTo>
                    <a:pt x="5974" y="2417"/>
                    <a:pt x="5990" y="2392"/>
                    <a:pt x="5998" y="2368"/>
                  </a:cubicBezTo>
                  <a:cubicBezTo>
                    <a:pt x="6006" y="2336"/>
                    <a:pt x="5998" y="2303"/>
                    <a:pt x="5974" y="2279"/>
                  </a:cubicBezTo>
                  <a:cubicBezTo>
                    <a:pt x="5964" y="2264"/>
                    <a:pt x="5947" y="2258"/>
                    <a:pt x="5928" y="2258"/>
                  </a:cubicBezTo>
                  <a:cubicBezTo>
                    <a:pt x="5917" y="2258"/>
                    <a:pt x="5905" y="2260"/>
                    <a:pt x="5893" y="2263"/>
                  </a:cubicBezTo>
                  <a:cubicBezTo>
                    <a:pt x="5406" y="2418"/>
                    <a:pt x="4905" y="2495"/>
                    <a:pt x="4402" y="2495"/>
                  </a:cubicBezTo>
                  <a:cubicBezTo>
                    <a:pt x="3986" y="2495"/>
                    <a:pt x="3568" y="2442"/>
                    <a:pt x="3157" y="2336"/>
                  </a:cubicBezTo>
                  <a:cubicBezTo>
                    <a:pt x="2364" y="2125"/>
                    <a:pt x="1619" y="1704"/>
                    <a:pt x="1012" y="1122"/>
                  </a:cubicBezTo>
                  <a:cubicBezTo>
                    <a:pt x="980" y="1089"/>
                    <a:pt x="948" y="1057"/>
                    <a:pt x="907" y="1024"/>
                  </a:cubicBezTo>
                  <a:cubicBezTo>
                    <a:pt x="624" y="725"/>
                    <a:pt x="373" y="401"/>
                    <a:pt x="171" y="45"/>
                  </a:cubicBezTo>
                  <a:lnTo>
                    <a:pt x="154" y="29"/>
                  </a:lnTo>
                  <a:cubicBezTo>
                    <a:pt x="138" y="9"/>
                    <a:pt x="118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1169" y="1667249"/>
              <a:ext cx="163748" cy="254719"/>
            </a:xfrm>
            <a:custGeom>
              <a:avLst/>
              <a:gdLst/>
              <a:ahLst/>
              <a:cxnLst/>
              <a:rect l="l" t="t" r="r" b="b"/>
              <a:pathLst>
                <a:path w="3141" h="4886" extrusionOk="0">
                  <a:moveTo>
                    <a:pt x="85" y="0"/>
                  </a:moveTo>
                  <a:cubicBezTo>
                    <a:pt x="73" y="0"/>
                    <a:pt x="60" y="3"/>
                    <a:pt x="49" y="9"/>
                  </a:cubicBezTo>
                  <a:cubicBezTo>
                    <a:pt x="16" y="17"/>
                    <a:pt x="0" y="49"/>
                    <a:pt x="0" y="82"/>
                  </a:cubicBezTo>
                  <a:cubicBezTo>
                    <a:pt x="49" y="1474"/>
                    <a:pt x="632" y="2842"/>
                    <a:pt x="1603" y="3837"/>
                  </a:cubicBezTo>
                  <a:cubicBezTo>
                    <a:pt x="1716" y="3959"/>
                    <a:pt x="1838" y="4072"/>
                    <a:pt x="1967" y="4177"/>
                  </a:cubicBezTo>
                  <a:cubicBezTo>
                    <a:pt x="2283" y="4444"/>
                    <a:pt x="2631" y="4687"/>
                    <a:pt x="3003" y="4873"/>
                  </a:cubicBezTo>
                  <a:cubicBezTo>
                    <a:pt x="3017" y="4881"/>
                    <a:pt x="3030" y="4885"/>
                    <a:pt x="3043" y="4885"/>
                  </a:cubicBezTo>
                  <a:cubicBezTo>
                    <a:pt x="3069" y="4885"/>
                    <a:pt x="3092" y="4871"/>
                    <a:pt x="3108" y="4849"/>
                  </a:cubicBezTo>
                  <a:cubicBezTo>
                    <a:pt x="3141" y="4817"/>
                    <a:pt x="3133" y="4776"/>
                    <a:pt x="3108" y="4744"/>
                  </a:cubicBezTo>
                  <a:cubicBezTo>
                    <a:pt x="3100" y="4736"/>
                    <a:pt x="3092" y="4736"/>
                    <a:pt x="3084" y="4728"/>
                  </a:cubicBezTo>
                  <a:cubicBezTo>
                    <a:pt x="2582" y="4461"/>
                    <a:pt x="2129" y="4121"/>
                    <a:pt x="1724" y="3716"/>
                  </a:cubicBezTo>
                  <a:cubicBezTo>
                    <a:pt x="1085" y="3060"/>
                    <a:pt x="615" y="2251"/>
                    <a:pt x="373" y="1385"/>
                  </a:cubicBezTo>
                  <a:cubicBezTo>
                    <a:pt x="251" y="964"/>
                    <a:pt x="186" y="519"/>
                    <a:pt x="170" y="82"/>
                  </a:cubicBezTo>
                  <a:cubicBezTo>
                    <a:pt x="170" y="57"/>
                    <a:pt x="162" y="41"/>
                    <a:pt x="146" y="25"/>
                  </a:cubicBezTo>
                  <a:cubicBezTo>
                    <a:pt x="130" y="9"/>
                    <a:pt x="108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31338" y="1641079"/>
              <a:ext cx="73455" cy="256283"/>
            </a:xfrm>
            <a:custGeom>
              <a:avLst/>
              <a:gdLst/>
              <a:ahLst/>
              <a:cxnLst/>
              <a:rect l="l" t="t" r="r" b="b"/>
              <a:pathLst>
                <a:path w="1409" h="4916" extrusionOk="0">
                  <a:moveTo>
                    <a:pt x="1312" y="1"/>
                  </a:moveTo>
                  <a:cubicBezTo>
                    <a:pt x="1296" y="9"/>
                    <a:pt x="1271" y="9"/>
                    <a:pt x="1255" y="33"/>
                  </a:cubicBezTo>
                  <a:cubicBezTo>
                    <a:pt x="397" y="1053"/>
                    <a:pt x="0" y="2413"/>
                    <a:pt x="146" y="3757"/>
                  </a:cubicBezTo>
                  <a:cubicBezTo>
                    <a:pt x="195" y="4137"/>
                    <a:pt x="276" y="4509"/>
                    <a:pt x="405" y="4857"/>
                  </a:cubicBezTo>
                  <a:cubicBezTo>
                    <a:pt x="413" y="4874"/>
                    <a:pt x="413" y="4882"/>
                    <a:pt x="429" y="4890"/>
                  </a:cubicBezTo>
                  <a:lnTo>
                    <a:pt x="421" y="4890"/>
                  </a:lnTo>
                  <a:cubicBezTo>
                    <a:pt x="439" y="4907"/>
                    <a:pt x="461" y="4915"/>
                    <a:pt x="482" y="4915"/>
                  </a:cubicBezTo>
                  <a:cubicBezTo>
                    <a:pt x="501" y="4915"/>
                    <a:pt x="520" y="4909"/>
                    <a:pt x="535" y="4898"/>
                  </a:cubicBezTo>
                  <a:cubicBezTo>
                    <a:pt x="567" y="4882"/>
                    <a:pt x="583" y="4849"/>
                    <a:pt x="567" y="4809"/>
                  </a:cubicBezTo>
                  <a:cubicBezTo>
                    <a:pt x="130" y="3603"/>
                    <a:pt x="211" y="2235"/>
                    <a:pt x="786" y="1061"/>
                  </a:cubicBezTo>
                  <a:cubicBezTo>
                    <a:pt x="948" y="729"/>
                    <a:pt x="1150" y="422"/>
                    <a:pt x="1376" y="155"/>
                  </a:cubicBezTo>
                  <a:cubicBezTo>
                    <a:pt x="1409" y="114"/>
                    <a:pt x="1401" y="57"/>
                    <a:pt x="1368" y="33"/>
                  </a:cubicBezTo>
                  <a:cubicBezTo>
                    <a:pt x="1352" y="17"/>
                    <a:pt x="1328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00100" y="1732780"/>
              <a:ext cx="269681" cy="170838"/>
            </a:xfrm>
            <a:custGeom>
              <a:avLst/>
              <a:gdLst/>
              <a:ahLst/>
              <a:cxnLst/>
              <a:rect l="l" t="t" r="r" b="b"/>
              <a:pathLst>
                <a:path w="5173" h="3277" extrusionOk="0">
                  <a:moveTo>
                    <a:pt x="4835" y="0"/>
                  </a:moveTo>
                  <a:cubicBezTo>
                    <a:pt x="3225" y="0"/>
                    <a:pt x="1690" y="743"/>
                    <a:pt x="697" y="2006"/>
                  </a:cubicBezTo>
                  <a:cubicBezTo>
                    <a:pt x="422" y="2362"/>
                    <a:pt x="187" y="2742"/>
                    <a:pt x="17" y="3147"/>
                  </a:cubicBezTo>
                  <a:cubicBezTo>
                    <a:pt x="1" y="3179"/>
                    <a:pt x="9" y="3220"/>
                    <a:pt x="33" y="3244"/>
                  </a:cubicBezTo>
                  <a:cubicBezTo>
                    <a:pt x="49" y="3268"/>
                    <a:pt x="82" y="3276"/>
                    <a:pt x="106" y="3276"/>
                  </a:cubicBezTo>
                  <a:cubicBezTo>
                    <a:pt x="130" y="3268"/>
                    <a:pt x="155" y="3252"/>
                    <a:pt x="163" y="3228"/>
                  </a:cubicBezTo>
                  <a:cubicBezTo>
                    <a:pt x="810" y="1763"/>
                    <a:pt x="2130" y="662"/>
                    <a:pt x="3684" y="306"/>
                  </a:cubicBezTo>
                  <a:cubicBezTo>
                    <a:pt x="4053" y="214"/>
                    <a:pt x="4433" y="170"/>
                    <a:pt x="4819" y="170"/>
                  </a:cubicBezTo>
                  <a:cubicBezTo>
                    <a:pt x="4907" y="170"/>
                    <a:pt x="4995" y="172"/>
                    <a:pt x="5084" y="176"/>
                  </a:cubicBezTo>
                  <a:cubicBezTo>
                    <a:pt x="5116" y="176"/>
                    <a:pt x="5141" y="160"/>
                    <a:pt x="5157" y="128"/>
                  </a:cubicBezTo>
                  <a:cubicBezTo>
                    <a:pt x="5173" y="95"/>
                    <a:pt x="5165" y="55"/>
                    <a:pt x="5141" y="31"/>
                  </a:cubicBezTo>
                  <a:cubicBezTo>
                    <a:pt x="5124" y="14"/>
                    <a:pt x="5108" y="6"/>
                    <a:pt x="5084" y="6"/>
                  </a:cubicBezTo>
                  <a:cubicBezTo>
                    <a:pt x="5001" y="2"/>
                    <a:pt x="4918" y="0"/>
                    <a:pt x="4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23351" y="1929944"/>
              <a:ext cx="319468" cy="181317"/>
            </a:xfrm>
            <a:custGeom>
              <a:avLst/>
              <a:gdLst/>
              <a:ahLst/>
              <a:cxnLst/>
              <a:rect l="l" t="t" r="r" b="b"/>
              <a:pathLst>
                <a:path w="6128" h="3478" extrusionOk="0">
                  <a:moveTo>
                    <a:pt x="1457" y="1"/>
                  </a:moveTo>
                  <a:cubicBezTo>
                    <a:pt x="983" y="1"/>
                    <a:pt x="516" y="69"/>
                    <a:pt x="65" y="207"/>
                  </a:cubicBezTo>
                  <a:cubicBezTo>
                    <a:pt x="32" y="215"/>
                    <a:pt x="16" y="239"/>
                    <a:pt x="8" y="271"/>
                  </a:cubicBezTo>
                  <a:cubicBezTo>
                    <a:pt x="0" y="296"/>
                    <a:pt x="8" y="336"/>
                    <a:pt x="32" y="352"/>
                  </a:cubicBezTo>
                  <a:cubicBezTo>
                    <a:pt x="45" y="371"/>
                    <a:pt x="66" y="380"/>
                    <a:pt x="89" y="380"/>
                  </a:cubicBezTo>
                  <a:cubicBezTo>
                    <a:pt x="97" y="380"/>
                    <a:pt x="105" y="379"/>
                    <a:pt x="113" y="377"/>
                  </a:cubicBezTo>
                  <a:cubicBezTo>
                    <a:pt x="554" y="242"/>
                    <a:pt x="1014" y="175"/>
                    <a:pt x="1475" y="175"/>
                  </a:cubicBezTo>
                  <a:cubicBezTo>
                    <a:pt x="2013" y="175"/>
                    <a:pt x="2553" y="266"/>
                    <a:pt x="3068" y="450"/>
                  </a:cubicBezTo>
                  <a:cubicBezTo>
                    <a:pt x="3723" y="676"/>
                    <a:pt x="4338" y="1073"/>
                    <a:pt x="4832" y="1583"/>
                  </a:cubicBezTo>
                  <a:cubicBezTo>
                    <a:pt x="4986" y="1736"/>
                    <a:pt x="5132" y="1906"/>
                    <a:pt x="5261" y="2076"/>
                  </a:cubicBezTo>
                  <a:cubicBezTo>
                    <a:pt x="5561" y="2489"/>
                    <a:pt x="5795" y="2943"/>
                    <a:pt x="5949" y="3420"/>
                  </a:cubicBezTo>
                  <a:cubicBezTo>
                    <a:pt x="5957" y="3428"/>
                    <a:pt x="5965" y="3444"/>
                    <a:pt x="5974" y="3452"/>
                  </a:cubicBezTo>
                  <a:cubicBezTo>
                    <a:pt x="5987" y="3470"/>
                    <a:pt x="6007" y="3478"/>
                    <a:pt x="6028" y="3478"/>
                  </a:cubicBezTo>
                  <a:cubicBezTo>
                    <a:pt x="6048" y="3478"/>
                    <a:pt x="6068" y="3472"/>
                    <a:pt x="6087" y="3461"/>
                  </a:cubicBezTo>
                  <a:cubicBezTo>
                    <a:pt x="6119" y="3444"/>
                    <a:pt x="6127" y="3404"/>
                    <a:pt x="6119" y="3372"/>
                  </a:cubicBezTo>
                  <a:cubicBezTo>
                    <a:pt x="5884" y="2659"/>
                    <a:pt x="5480" y="2004"/>
                    <a:pt x="4954" y="1461"/>
                  </a:cubicBezTo>
                  <a:cubicBezTo>
                    <a:pt x="4824" y="1332"/>
                    <a:pt x="4687" y="1210"/>
                    <a:pt x="4549" y="1089"/>
                  </a:cubicBezTo>
                  <a:cubicBezTo>
                    <a:pt x="3780" y="466"/>
                    <a:pt x="2801" y="85"/>
                    <a:pt x="1797" y="12"/>
                  </a:cubicBezTo>
                  <a:cubicBezTo>
                    <a:pt x="1683" y="5"/>
                    <a:pt x="1570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41024" y="2052506"/>
              <a:ext cx="61673" cy="198208"/>
            </a:xfrm>
            <a:custGeom>
              <a:avLst/>
              <a:gdLst/>
              <a:ahLst/>
              <a:cxnLst/>
              <a:rect l="l" t="t" r="r" b="b"/>
              <a:pathLst>
                <a:path w="1183" h="3802" extrusionOk="0">
                  <a:moveTo>
                    <a:pt x="269" y="0"/>
                  </a:moveTo>
                  <a:cubicBezTo>
                    <a:pt x="258" y="0"/>
                    <a:pt x="247" y="3"/>
                    <a:pt x="235" y="9"/>
                  </a:cubicBezTo>
                  <a:cubicBezTo>
                    <a:pt x="195" y="17"/>
                    <a:pt x="178" y="49"/>
                    <a:pt x="170" y="82"/>
                  </a:cubicBezTo>
                  <a:cubicBezTo>
                    <a:pt x="0" y="1352"/>
                    <a:pt x="308" y="2688"/>
                    <a:pt x="1004" y="3764"/>
                  </a:cubicBezTo>
                  <a:lnTo>
                    <a:pt x="1020" y="3781"/>
                  </a:lnTo>
                  <a:cubicBezTo>
                    <a:pt x="1035" y="3796"/>
                    <a:pt x="1054" y="3802"/>
                    <a:pt x="1073" y="3802"/>
                  </a:cubicBezTo>
                  <a:cubicBezTo>
                    <a:pt x="1094" y="3802"/>
                    <a:pt x="1116" y="3794"/>
                    <a:pt x="1134" y="3781"/>
                  </a:cubicBezTo>
                  <a:cubicBezTo>
                    <a:pt x="1158" y="3764"/>
                    <a:pt x="1182" y="3724"/>
                    <a:pt x="1150" y="3675"/>
                  </a:cubicBezTo>
                  <a:cubicBezTo>
                    <a:pt x="462" y="2615"/>
                    <a:pt x="170" y="1344"/>
                    <a:pt x="340" y="82"/>
                  </a:cubicBezTo>
                  <a:cubicBezTo>
                    <a:pt x="340" y="57"/>
                    <a:pt x="332" y="33"/>
                    <a:pt x="324" y="25"/>
                  </a:cubicBezTo>
                  <a:cubicBezTo>
                    <a:pt x="308" y="9"/>
                    <a:pt x="28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35550" y="2160941"/>
              <a:ext cx="43896" cy="88938"/>
            </a:xfrm>
            <a:custGeom>
              <a:avLst/>
              <a:gdLst/>
              <a:ahLst/>
              <a:cxnLst/>
              <a:rect l="l" t="t" r="r" b="b"/>
              <a:pathLst>
                <a:path w="842" h="1706" extrusionOk="0">
                  <a:moveTo>
                    <a:pt x="91" y="1"/>
                  </a:moveTo>
                  <a:cubicBezTo>
                    <a:pt x="77" y="1"/>
                    <a:pt x="63" y="3"/>
                    <a:pt x="49" y="9"/>
                  </a:cubicBezTo>
                  <a:cubicBezTo>
                    <a:pt x="24" y="25"/>
                    <a:pt x="0" y="58"/>
                    <a:pt x="8" y="106"/>
                  </a:cubicBezTo>
                  <a:cubicBezTo>
                    <a:pt x="130" y="665"/>
                    <a:pt x="348" y="1191"/>
                    <a:pt x="664" y="1668"/>
                  </a:cubicBezTo>
                  <a:lnTo>
                    <a:pt x="680" y="1684"/>
                  </a:lnTo>
                  <a:cubicBezTo>
                    <a:pt x="695" y="1699"/>
                    <a:pt x="715" y="1706"/>
                    <a:pt x="736" y="1706"/>
                  </a:cubicBezTo>
                  <a:cubicBezTo>
                    <a:pt x="760" y="1706"/>
                    <a:pt x="784" y="1697"/>
                    <a:pt x="801" y="1684"/>
                  </a:cubicBezTo>
                  <a:cubicBezTo>
                    <a:pt x="834" y="1660"/>
                    <a:pt x="842" y="1620"/>
                    <a:pt x="818" y="1579"/>
                  </a:cubicBezTo>
                  <a:cubicBezTo>
                    <a:pt x="502" y="1118"/>
                    <a:pt x="292" y="608"/>
                    <a:pt x="170" y="66"/>
                  </a:cubicBezTo>
                  <a:cubicBezTo>
                    <a:pt x="170" y="49"/>
                    <a:pt x="162" y="33"/>
                    <a:pt x="154" y="25"/>
                  </a:cubicBezTo>
                  <a:cubicBezTo>
                    <a:pt x="138" y="9"/>
                    <a:pt x="11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79028" y="2358262"/>
              <a:ext cx="133407" cy="49787"/>
            </a:xfrm>
            <a:custGeom>
              <a:avLst/>
              <a:gdLst/>
              <a:ahLst/>
              <a:cxnLst/>
              <a:rect l="l" t="t" r="r" b="b"/>
              <a:pathLst>
                <a:path w="2559" h="955" extrusionOk="0">
                  <a:moveTo>
                    <a:pt x="2470" y="0"/>
                  </a:moveTo>
                  <a:cubicBezTo>
                    <a:pt x="2457" y="0"/>
                    <a:pt x="2443" y="4"/>
                    <a:pt x="2429" y="12"/>
                  </a:cubicBezTo>
                  <a:cubicBezTo>
                    <a:pt x="1724" y="449"/>
                    <a:pt x="915" y="716"/>
                    <a:pt x="89" y="781"/>
                  </a:cubicBezTo>
                  <a:cubicBezTo>
                    <a:pt x="57" y="789"/>
                    <a:pt x="25" y="805"/>
                    <a:pt x="17" y="838"/>
                  </a:cubicBezTo>
                  <a:cubicBezTo>
                    <a:pt x="0" y="878"/>
                    <a:pt x="9" y="910"/>
                    <a:pt x="33" y="935"/>
                  </a:cubicBezTo>
                  <a:cubicBezTo>
                    <a:pt x="39" y="947"/>
                    <a:pt x="53" y="954"/>
                    <a:pt x="70" y="954"/>
                  </a:cubicBezTo>
                  <a:cubicBezTo>
                    <a:pt x="76" y="954"/>
                    <a:pt x="83" y="953"/>
                    <a:pt x="89" y="951"/>
                  </a:cubicBezTo>
                  <a:cubicBezTo>
                    <a:pt x="947" y="886"/>
                    <a:pt x="1789" y="611"/>
                    <a:pt x="2518" y="158"/>
                  </a:cubicBezTo>
                  <a:cubicBezTo>
                    <a:pt x="2542" y="142"/>
                    <a:pt x="2558" y="117"/>
                    <a:pt x="2558" y="101"/>
                  </a:cubicBezTo>
                  <a:cubicBezTo>
                    <a:pt x="2558" y="77"/>
                    <a:pt x="2550" y="44"/>
                    <a:pt x="2534" y="28"/>
                  </a:cubicBezTo>
                  <a:cubicBezTo>
                    <a:pt x="2518" y="12"/>
                    <a:pt x="2495" y="0"/>
                    <a:pt x="2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907284" y="2404294"/>
              <a:ext cx="78981" cy="24659"/>
            </a:xfrm>
            <a:custGeom>
              <a:avLst/>
              <a:gdLst/>
              <a:ahLst/>
              <a:cxnLst/>
              <a:rect l="l" t="t" r="r" b="b"/>
              <a:pathLst>
                <a:path w="1515" h="473" extrusionOk="0">
                  <a:moveTo>
                    <a:pt x="1426" y="1"/>
                  </a:moveTo>
                  <a:cubicBezTo>
                    <a:pt x="1410" y="1"/>
                    <a:pt x="1394" y="5"/>
                    <a:pt x="1377" y="11"/>
                  </a:cubicBezTo>
                  <a:cubicBezTo>
                    <a:pt x="972" y="197"/>
                    <a:pt x="543" y="295"/>
                    <a:pt x="90" y="303"/>
                  </a:cubicBezTo>
                  <a:cubicBezTo>
                    <a:pt x="49" y="303"/>
                    <a:pt x="25" y="327"/>
                    <a:pt x="9" y="359"/>
                  </a:cubicBezTo>
                  <a:cubicBezTo>
                    <a:pt x="1" y="392"/>
                    <a:pt x="1" y="432"/>
                    <a:pt x="25" y="456"/>
                  </a:cubicBezTo>
                  <a:cubicBezTo>
                    <a:pt x="41" y="465"/>
                    <a:pt x="66" y="473"/>
                    <a:pt x="90" y="473"/>
                  </a:cubicBezTo>
                  <a:cubicBezTo>
                    <a:pt x="567" y="465"/>
                    <a:pt x="1029" y="359"/>
                    <a:pt x="1466" y="157"/>
                  </a:cubicBezTo>
                  <a:cubicBezTo>
                    <a:pt x="1498" y="141"/>
                    <a:pt x="1506" y="117"/>
                    <a:pt x="1506" y="100"/>
                  </a:cubicBezTo>
                  <a:cubicBezTo>
                    <a:pt x="1514" y="76"/>
                    <a:pt x="1506" y="52"/>
                    <a:pt x="1482" y="27"/>
                  </a:cubicBezTo>
                  <a:cubicBezTo>
                    <a:pt x="1468" y="9"/>
                    <a:pt x="1448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14488" y="1503554"/>
              <a:ext cx="112710" cy="37066"/>
            </a:xfrm>
            <a:custGeom>
              <a:avLst/>
              <a:gdLst/>
              <a:ahLst/>
              <a:cxnLst/>
              <a:rect l="l" t="t" r="r" b="b"/>
              <a:pathLst>
                <a:path w="2162" h="711" extrusionOk="0">
                  <a:moveTo>
                    <a:pt x="485" y="0"/>
                  </a:moveTo>
                  <a:cubicBezTo>
                    <a:pt x="345" y="0"/>
                    <a:pt x="205" y="11"/>
                    <a:pt x="65" y="33"/>
                  </a:cubicBezTo>
                  <a:cubicBezTo>
                    <a:pt x="32" y="33"/>
                    <a:pt x="16" y="49"/>
                    <a:pt x="8" y="73"/>
                  </a:cubicBezTo>
                  <a:cubicBezTo>
                    <a:pt x="0" y="105"/>
                    <a:pt x="8" y="146"/>
                    <a:pt x="32" y="170"/>
                  </a:cubicBezTo>
                  <a:cubicBezTo>
                    <a:pt x="32" y="170"/>
                    <a:pt x="71" y="196"/>
                    <a:pt x="96" y="196"/>
                  </a:cubicBezTo>
                  <a:cubicBezTo>
                    <a:pt x="100" y="196"/>
                    <a:pt x="103" y="195"/>
                    <a:pt x="105" y="194"/>
                  </a:cubicBezTo>
                  <a:cubicBezTo>
                    <a:pt x="229" y="175"/>
                    <a:pt x="353" y="166"/>
                    <a:pt x="478" y="166"/>
                  </a:cubicBezTo>
                  <a:cubicBezTo>
                    <a:pt x="1031" y="166"/>
                    <a:pt x="1581" y="353"/>
                    <a:pt x="2024" y="696"/>
                  </a:cubicBezTo>
                  <a:cubicBezTo>
                    <a:pt x="2040" y="706"/>
                    <a:pt x="2054" y="710"/>
                    <a:pt x="2068" y="710"/>
                  </a:cubicBezTo>
                  <a:cubicBezTo>
                    <a:pt x="2090" y="710"/>
                    <a:pt x="2109" y="700"/>
                    <a:pt x="2129" y="680"/>
                  </a:cubicBezTo>
                  <a:cubicBezTo>
                    <a:pt x="2153" y="648"/>
                    <a:pt x="2161" y="599"/>
                    <a:pt x="2121" y="551"/>
                  </a:cubicBezTo>
                  <a:lnTo>
                    <a:pt x="2113" y="542"/>
                  </a:lnTo>
                  <a:cubicBezTo>
                    <a:pt x="1648" y="189"/>
                    <a:pt x="107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78194" y="1493284"/>
              <a:ext cx="64592" cy="36128"/>
            </a:xfrm>
            <a:custGeom>
              <a:avLst/>
              <a:gdLst/>
              <a:ahLst/>
              <a:cxnLst/>
              <a:rect l="l" t="t" r="r" b="b"/>
              <a:pathLst>
                <a:path w="1239" h="693" extrusionOk="0">
                  <a:moveTo>
                    <a:pt x="101" y="1"/>
                  </a:moveTo>
                  <a:cubicBezTo>
                    <a:pt x="68" y="1"/>
                    <a:pt x="38" y="17"/>
                    <a:pt x="25" y="43"/>
                  </a:cubicBezTo>
                  <a:cubicBezTo>
                    <a:pt x="0" y="76"/>
                    <a:pt x="8" y="124"/>
                    <a:pt x="33" y="149"/>
                  </a:cubicBezTo>
                  <a:cubicBezTo>
                    <a:pt x="33" y="149"/>
                    <a:pt x="57" y="165"/>
                    <a:pt x="73" y="165"/>
                  </a:cubicBezTo>
                  <a:cubicBezTo>
                    <a:pt x="445" y="262"/>
                    <a:pt x="793" y="432"/>
                    <a:pt x="1077" y="675"/>
                  </a:cubicBezTo>
                  <a:cubicBezTo>
                    <a:pt x="1095" y="687"/>
                    <a:pt x="1114" y="692"/>
                    <a:pt x="1132" y="692"/>
                  </a:cubicBezTo>
                  <a:cubicBezTo>
                    <a:pt x="1160" y="692"/>
                    <a:pt x="1186" y="679"/>
                    <a:pt x="1206" y="658"/>
                  </a:cubicBezTo>
                  <a:cubicBezTo>
                    <a:pt x="1231" y="634"/>
                    <a:pt x="1239" y="594"/>
                    <a:pt x="1198" y="553"/>
                  </a:cubicBezTo>
                  <a:cubicBezTo>
                    <a:pt x="883" y="286"/>
                    <a:pt x="510" y="100"/>
                    <a:pt x="122" y="3"/>
                  </a:cubicBezTo>
                  <a:cubicBezTo>
                    <a:pt x="115" y="1"/>
                    <a:pt x="108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11379279" y="5126996"/>
            <a:ext cx="621370" cy="1254824"/>
            <a:chOff x="5768250" y="3827525"/>
            <a:chExt cx="389525" cy="786625"/>
          </a:xfrm>
        </p:grpSpPr>
        <p:sp>
          <p:nvSpPr>
            <p:cNvPr id="129" name="Google Shape;129;p3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-608943" y="5811097"/>
            <a:ext cx="3501449" cy="1048845"/>
            <a:chOff x="238125" y="4189250"/>
            <a:chExt cx="2032575" cy="608850"/>
          </a:xfrm>
        </p:grpSpPr>
        <p:sp>
          <p:nvSpPr>
            <p:cNvPr id="146" name="Google Shape;146;p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5" name="Google Shape;155;p3"/>
          <p:cNvSpPr/>
          <p:nvPr/>
        </p:nvSpPr>
        <p:spPr>
          <a:xfrm>
            <a:off x="8867094" y="5926774"/>
            <a:ext cx="3933851" cy="933169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6" name="Google Shape;156;p3"/>
          <p:cNvSpPr/>
          <p:nvPr/>
        </p:nvSpPr>
        <p:spPr>
          <a:xfrm>
            <a:off x="2083694" y="6219982"/>
            <a:ext cx="2692863" cy="639961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7" name="Google Shape;157;p3"/>
          <p:cNvGrpSpPr/>
          <p:nvPr/>
        </p:nvGrpSpPr>
        <p:grpSpPr>
          <a:xfrm flipH="1">
            <a:off x="9561534" y="5258575"/>
            <a:ext cx="702806" cy="1366408"/>
            <a:chOff x="6023550" y="4234775"/>
            <a:chExt cx="440575" cy="856575"/>
          </a:xfrm>
        </p:grpSpPr>
        <p:sp>
          <p:nvSpPr>
            <p:cNvPr id="158" name="Google Shape;158;p3"/>
            <p:cNvSpPr/>
            <p:nvPr/>
          </p:nvSpPr>
          <p:spPr>
            <a:xfrm>
              <a:off x="6064800" y="4611500"/>
              <a:ext cx="162350" cy="479850"/>
            </a:xfrm>
            <a:custGeom>
              <a:avLst/>
              <a:gdLst/>
              <a:ahLst/>
              <a:cxnLst/>
              <a:rect l="l" t="t" r="r" b="b"/>
              <a:pathLst>
                <a:path w="6494" h="19194" extrusionOk="0">
                  <a:moveTo>
                    <a:pt x="6337" y="1"/>
                  </a:moveTo>
                  <a:cubicBezTo>
                    <a:pt x="5106" y="2619"/>
                    <a:pt x="3980" y="5342"/>
                    <a:pt x="3037" y="8092"/>
                  </a:cubicBezTo>
                  <a:cubicBezTo>
                    <a:pt x="1912" y="11312"/>
                    <a:pt x="707" y="15816"/>
                    <a:pt x="0" y="19168"/>
                  </a:cubicBezTo>
                  <a:lnTo>
                    <a:pt x="183" y="19194"/>
                  </a:lnTo>
                  <a:cubicBezTo>
                    <a:pt x="890" y="15868"/>
                    <a:pt x="2095" y="11365"/>
                    <a:pt x="3221" y="8144"/>
                  </a:cubicBezTo>
                  <a:cubicBezTo>
                    <a:pt x="4163" y="5421"/>
                    <a:pt x="5263" y="2698"/>
                    <a:pt x="6494" y="79"/>
                  </a:cubicBezTo>
                  <a:lnTo>
                    <a:pt x="6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023550" y="4650775"/>
              <a:ext cx="133575" cy="122525"/>
            </a:xfrm>
            <a:custGeom>
              <a:avLst/>
              <a:gdLst/>
              <a:ahLst/>
              <a:cxnLst/>
              <a:rect l="l" t="t" r="r" b="b"/>
              <a:pathLst>
                <a:path w="5343" h="4901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210"/>
                    <a:pt x="367" y="472"/>
                    <a:pt x="524" y="734"/>
                  </a:cubicBezTo>
                  <a:cubicBezTo>
                    <a:pt x="865" y="1310"/>
                    <a:pt x="1126" y="1938"/>
                    <a:pt x="1388" y="2567"/>
                  </a:cubicBezTo>
                  <a:cubicBezTo>
                    <a:pt x="1598" y="3012"/>
                    <a:pt x="1964" y="3431"/>
                    <a:pt x="2331" y="3745"/>
                  </a:cubicBezTo>
                  <a:cubicBezTo>
                    <a:pt x="2697" y="4112"/>
                    <a:pt x="3143" y="4374"/>
                    <a:pt x="3640" y="4557"/>
                  </a:cubicBezTo>
                  <a:cubicBezTo>
                    <a:pt x="4101" y="4751"/>
                    <a:pt x="4630" y="4900"/>
                    <a:pt x="5142" y="4900"/>
                  </a:cubicBezTo>
                  <a:cubicBezTo>
                    <a:pt x="5183" y="4900"/>
                    <a:pt x="5223" y="4899"/>
                    <a:pt x="5264" y="4897"/>
                  </a:cubicBezTo>
                  <a:cubicBezTo>
                    <a:pt x="5316" y="4897"/>
                    <a:pt x="5342" y="4243"/>
                    <a:pt x="5342" y="4190"/>
                  </a:cubicBezTo>
                  <a:cubicBezTo>
                    <a:pt x="5316" y="3667"/>
                    <a:pt x="5237" y="3169"/>
                    <a:pt x="5028" y="2724"/>
                  </a:cubicBezTo>
                  <a:cubicBezTo>
                    <a:pt x="4845" y="2305"/>
                    <a:pt x="4583" y="1938"/>
                    <a:pt x="4242" y="1624"/>
                  </a:cubicBezTo>
                  <a:cubicBezTo>
                    <a:pt x="3954" y="1336"/>
                    <a:pt x="3614" y="1101"/>
                    <a:pt x="3247" y="891"/>
                  </a:cubicBezTo>
                  <a:cubicBezTo>
                    <a:pt x="2933" y="682"/>
                    <a:pt x="2593" y="551"/>
                    <a:pt x="2252" y="420"/>
                  </a:cubicBezTo>
                  <a:cubicBezTo>
                    <a:pt x="1886" y="263"/>
                    <a:pt x="1493" y="132"/>
                    <a:pt x="1100" y="79"/>
                  </a:cubicBezTo>
                  <a:lnTo>
                    <a:pt x="969" y="79"/>
                  </a:lnTo>
                  <a:cubicBezTo>
                    <a:pt x="655" y="27"/>
                    <a:pt x="315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070675" y="4234775"/>
              <a:ext cx="393450" cy="404300"/>
            </a:xfrm>
            <a:custGeom>
              <a:avLst/>
              <a:gdLst/>
              <a:ahLst/>
              <a:cxnLst/>
              <a:rect l="l" t="t" r="r" b="b"/>
              <a:pathLst>
                <a:path w="15738" h="16172" extrusionOk="0">
                  <a:moveTo>
                    <a:pt x="8921" y="0"/>
                  </a:moveTo>
                  <a:cubicBezTo>
                    <a:pt x="7901" y="0"/>
                    <a:pt x="6894" y="225"/>
                    <a:pt x="5971" y="590"/>
                  </a:cubicBezTo>
                  <a:cubicBezTo>
                    <a:pt x="5971" y="590"/>
                    <a:pt x="5971" y="590"/>
                    <a:pt x="5945" y="616"/>
                  </a:cubicBezTo>
                  <a:cubicBezTo>
                    <a:pt x="5892" y="616"/>
                    <a:pt x="5866" y="642"/>
                    <a:pt x="5814" y="668"/>
                  </a:cubicBezTo>
                  <a:lnTo>
                    <a:pt x="5787" y="668"/>
                  </a:lnTo>
                  <a:cubicBezTo>
                    <a:pt x="4819" y="1061"/>
                    <a:pt x="3955" y="1611"/>
                    <a:pt x="3300" y="2161"/>
                  </a:cubicBezTo>
                  <a:cubicBezTo>
                    <a:pt x="3064" y="2370"/>
                    <a:pt x="2829" y="2554"/>
                    <a:pt x="2645" y="2763"/>
                  </a:cubicBezTo>
                  <a:cubicBezTo>
                    <a:pt x="2645" y="2789"/>
                    <a:pt x="2619" y="2789"/>
                    <a:pt x="2619" y="2789"/>
                  </a:cubicBezTo>
                  <a:cubicBezTo>
                    <a:pt x="2593" y="2815"/>
                    <a:pt x="2567" y="2868"/>
                    <a:pt x="2541" y="2894"/>
                  </a:cubicBezTo>
                  <a:lnTo>
                    <a:pt x="2514" y="2894"/>
                  </a:lnTo>
                  <a:cubicBezTo>
                    <a:pt x="1519" y="3994"/>
                    <a:pt x="943" y="5172"/>
                    <a:pt x="655" y="6115"/>
                  </a:cubicBezTo>
                  <a:lnTo>
                    <a:pt x="629" y="6115"/>
                  </a:lnTo>
                  <a:cubicBezTo>
                    <a:pt x="629" y="6167"/>
                    <a:pt x="603" y="6219"/>
                    <a:pt x="603" y="6246"/>
                  </a:cubicBezTo>
                  <a:cubicBezTo>
                    <a:pt x="603" y="6272"/>
                    <a:pt x="603" y="6272"/>
                    <a:pt x="603" y="6272"/>
                  </a:cubicBezTo>
                  <a:cubicBezTo>
                    <a:pt x="420" y="6796"/>
                    <a:pt x="341" y="7214"/>
                    <a:pt x="289" y="7476"/>
                  </a:cubicBezTo>
                  <a:cubicBezTo>
                    <a:pt x="184" y="8079"/>
                    <a:pt x="1" y="8995"/>
                    <a:pt x="79" y="10042"/>
                  </a:cubicBezTo>
                  <a:lnTo>
                    <a:pt x="79" y="10069"/>
                  </a:lnTo>
                  <a:lnTo>
                    <a:pt x="105" y="10199"/>
                  </a:lnTo>
                  <a:lnTo>
                    <a:pt x="105" y="10226"/>
                  </a:lnTo>
                  <a:cubicBezTo>
                    <a:pt x="158" y="10933"/>
                    <a:pt x="367" y="11718"/>
                    <a:pt x="760" y="12477"/>
                  </a:cubicBezTo>
                  <a:cubicBezTo>
                    <a:pt x="1048" y="13027"/>
                    <a:pt x="1388" y="13499"/>
                    <a:pt x="1807" y="13918"/>
                  </a:cubicBezTo>
                  <a:cubicBezTo>
                    <a:pt x="1807" y="13918"/>
                    <a:pt x="1807" y="13918"/>
                    <a:pt x="1807" y="13944"/>
                  </a:cubicBezTo>
                  <a:cubicBezTo>
                    <a:pt x="1860" y="13970"/>
                    <a:pt x="1886" y="13996"/>
                    <a:pt x="1912" y="14022"/>
                  </a:cubicBezTo>
                  <a:cubicBezTo>
                    <a:pt x="1912" y="14049"/>
                    <a:pt x="1938" y="14049"/>
                    <a:pt x="1938" y="14049"/>
                  </a:cubicBezTo>
                  <a:cubicBezTo>
                    <a:pt x="2960" y="15070"/>
                    <a:pt x="4321" y="15698"/>
                    <a:pt x="5657" y="15986"/>
                  </a:cubicBezTo>
                  <a:lnTo>
                    <a:pt x="5840" y="16039"/>
                  </a:lnTo>
                  <a:cubicBezTo>
                    <a:pt x="6206" y="16091"/>
                    <a:pt x="6573" y="16143"/>
                    <a:pt x="6940" y="16169"/>
                  </a:cubicBezTo>
                  <a:cubicBezTo>
                    <a:pt x="7003" y="16171"/>
                    <a:pt x="7066" y="16172"/>
                    <a:pt x="7128" y="16172"/>
                  </a:cubicBezTo>
                  <a:cubicBezTo>
                    <a:pt x="8177" y="16172"/>
                    <a:pt x="9108" y="15967"/>
                    <a:pt x="9898" y="15646"/>
                  </a:cubicBezTo>
                  <a:lnTo>
                    <a:pt x="9925" y="15646"/>
                  </a:lnTo>
                  <a:cubicBezTo>
                    <a:pt x="9977" y="15646"/>
                    <a:pt x="10029" y="15620"/>
                    <a:pt x="10056" y="15593"/>
                  </a:cubicBezTo>
                  <a:lnTo>
                    <a:pt x="10082" y="15593"/>
                  </a:lnTo>
                  <a:cubicBezTo>
                    <a:pt x="11627" y="14939"/>
                    <a:pt x="12700" y="13918"/>
                    <a:pt x="13224" y="13342"/>
                  </a:cubicBezTo>
                  <a:lnTo>
                    <a:pt x="13250" y="13315"/>
                  </a:lnTo>
                  <a:cubicBezTo>
                    <a:pt x="13276" y="13289"/>
                    <a:pt x="13302" y="13263"/>
                    <a:pt x="13329" y="13211"/>
                  </a:cubicBezTo>
                  <a:lnTo>
                    <a:pt x="13355" y="13211"/>
                  </a:lnTo>
                  <a:cubicBezTo>
                    <a:pt x="13381" y="13184"/>
                    <a:pt x="13407" y="13132"/>
                    <a:pt x="13433" y="13106"/>
                  </a:cubicBezTo>
                  <a:cubicBezTo>
                    <a:pt x="13826" y="12687"/>
                    <a:pt x="14664" y="11771"/>
                    <a:pt x="15161" y="10278"/>
                  </a:cubicBezTo>
                  <a:cubicBezTo>
                    <a:pt x="15188" y="10199"/>
                    <a:pt x="15214" y="10121"/>
                    <a:pt x="15240" y="10016"/>
                  </a:cubicBezTo>
                  <a:lnTo>
                    <a:pt x="15266" y="10016"/>
                  </a:lnTo>
                  <a:cubicBezTo>
                    <a:pt x="15266" y="9964"/>
                    <a:pt x="15292" y="9911"/>
                    <a:pt x="15292" y="9885"/>
                  </a:cubicBezTo>
                  <a:lnTo>
                    <a:pt x="15292" y="9859"/>
                  </a:lnTo>
                  <a:cubicBezTo>
                    <a:pt x="15738" y="8262"/>
                    <a:pt x="15554" y="6874"/>
                    <a:pt x="15397" y="6089"/>
                  </a:cubicBezTo>
                  <a:cubicBezTo>
                    <a:pt x="15371" y="6036"/>
                    <a:pt x="15371" y="5984"/>
                    <a:pt x="15371" y="5931"/>
                  </a:cubicBezTo>
                  <a:lnTo>
                    <a:pt x="15345" y="5931"/>
                  </a:lnTo>
                  <a:cubicBezTo>
                    <a:pt x="15319" y="5801"/>
                    <a:pt x="15319" y="5722"/>
                    <a:pt x="15292" y="5643"/>
                  </a:cubicBezTo>
                  <a:cubicBezTo>
                    <a:pt x="15161" y="5120"/>
                    <a:pt x="14769" y="3680"/>
                    <a:pt x="13774" y="2397"/>
                  </a:cubicBezTo>
                  <a:cubicBezTo>
                    <a:pt x="13774" y="2397"/>
                    <a:pt x="13774" y="2370"/>
                    <a:pt x="13774" y="2370"/>
                  </a:cubicBezTo>
                  <a:cubicBezTo>
                    <a:pt x="13748" y="2344"/>
                    <a:pt x="13695" y="2292"/>
                    <a:pt x="13669" y="2266"/>
                  </a:cubicBezTo>
                  <a:cubicBezTo>
                    <a:pt x="13669" y="2266"/>
                    <a:pt x="13669" y="2266"/>
                    <a:pt x="13669" y="2239"/>
                  </a:cubicBezTo>
                  <a:cubicBezTo>
                    <a:pt x="13198" y="1663"/>
                    <a:pt x="12569" y="1114"/>
                    <a:pt x="11784" y="695"/>
                  </a:cubicBezTo>
                  <a:cubicBezTo>
                    <a:pt x="11286" y="433"/>
                    <a:pt x="10736" y="249"/>
                    <a:pt x="10213" y="119"/>
                  </a:cubicBezTo>
                  <a:lnTo>
                    <a:pt x="10186" y="119"/>
                  </a:lnTo>
                  <a:cubicBezTo>
                    <a:pt x="10134" y="119"/>
                    <a:pt x="10082" y="92"/>
                    <a:pt x="10056" y="92"/>
                  </a:cubicBezTo>
                  <a:lnTo>
                    <a:pt x="10029" y="92"/>
                  </a:lnTo>
                  <a:cubicBezTo>
                    <a:pt x="9661" y="30"/>
                    <a:pt x="929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216650" y="4382525"/>
              <a:ext cx="103450" cy="108150"/>
            </a:xfrm>
            <a:custGeom>
              <a:avLst/>
              <a:gdLst/>
              <a:ahLst/>
              <a:cxnLst/>
              <a:rect l="l" t="t" r="r" b="b"/>
              <a:pathLst>
                <a:path w="4138" h="4326" extrusionOk="0">
                  <a:moveTo>
                    <a:pt x="2347" y="0"/>
                  </a:moveTo>
                  <a:cubicBezTo>
                    <a:pt x="2160" y="0"/>
                    <a:pt x="1975" y="28"/>
                    <a:pt x="1808" y="74"/>
                  </a:cubicBezTo>
                  <a:cubicBezTo>
                    <a:pt x="1755" y="100"/>
                    <a:pt x="1703" y="100"/>
                    <a:pt x="1677" y="126"/>
                  </a:cubicBezTo>
                  <a:cubicBezTo>
                    <a:pt x="1362" y="205"/>
                    <a:pt x="1101" y="388"/>
                    <a:pt x="891" y="545"/>
                  </a:cubicBezTo>
                  <a:cubicBezTo>
                    <a:pt x="865" y="545"/>
                    <a:pt x="865" y="571"/>
                    <a:pt x="839" y="571"/>
                  </a:cubicBezTo>
                  <a:cubicBezTo>
                    <a:pt x="813" y="597"/>
                    <a:pt x="813" y="624"/>
                    <a:pt x="786" y="650"/>
                  </a:cubicBezTo>
                  <a:cubicBezTo>
                    <a:pt x="525" y="859"/>
                    <a:pt x="367" y="1121"/>
                    <a:pt x="236" y="1357"/>
                  </a:cubicBezTo>
                  <a:cubicBezTo>
                    <a:pt x="236" y="1409"/>
                    <a:pt x="210" y="1462"/>
                    <a:pt x="184" y="1488"/>
                  </a:cubicBezTo>
                  <a:cubicBezTo>
                    <a:pt x="106" y="1723"/>
                    <a:pt x="53" y="1907"/>
                    <a:pt x="53" y="1985"/>
                  </a:cubicBezTo>
                  <a:cubicBezTo>
                    <a:pt x="27" y="2116"/>
                    <a:pt x="1" y="2273"/>
                    <a:pt x="1" y="2457"/>
                  </a:cubicBezTo>
                  <a:lnTo>
                    <a:pt x="1" y="2614"/>
                  </a:lnTo>
                  <a:cubicBezTo>
                    <a:pt x="1" y="2849"/>
                    <a:pt x="53" y="3085"/>
                    <a:pt x="184" y="3347"/>
                  </a:cubicBezTo>
                  <a:cubicBezTo>
                    <a:pt x="236" y="3425"/>
                    <a:pt x="289" y="3530"/>
                    <a:pt x="341" y="3609"/>
                  </a:cubicBezTo>
                  <a:cubicBezTo>
                    <a:pt x="394" y="3635"/>
                    <a:pt x="420" y="3661"/>
                    <a:pt x="446" y="3713"/>
                  </a:cubicBezTo>
                  <a:cubicBezTo>
                    <a:pt x="682" y="3975"/>
                    <a:pt x="996" y="4132"/>
                    <a:pt x="1310" y="4237"/>
                  </a:cubicBezTo>
                  <a:cubicBezTo>
                    <a:pt x="1362" y="4237"/>
                    <a:pt x="1389" y="4263"/>
                    <a:pt x="1441" y="4263"/>
                  </a:cubicBezTo>
                  <a:cubicBezTo>
                    <a:pt x="1572" y="4289"/>
                    <a:pt x="1703" y="4316"/>
                    <a:pt x="1834" y="4316"/>
                  </a:cubicBezTo>
                  <a:cubicBezTo>
                    <a:pt x="1890" y="4323"/>
                    <a:pt x="1944" y="4326"/>
                    <a:pt x="1997" y="4326"/>
                  </a:cubicBezTo>
                  <a:cubicBezTo>
                    <a:pt x="2141" y="4326"/>
                    <a:pt x="2276" y="4302"/>
                    <a:pt x="2410" y="4263"/>
                  </a:cubicBezTo>
                  <a:cubicBezTo>
                    <a:pt x="2436" y="4237"/>
                    <a:pt x="2488" y="4237"/>
                    <a:pt x="2541" y="4211"/>
                  </a:cubicBezTo>
                  <a:cubicBezTo>
                    <a:pt x="2855" y="4106"/>
                    <a:pt x="3117" y="3923"/>
                    <a:pt x="3300" y="3766"/>
                  </a:cubicBezTo>
                  <a:cubicBezTo>
                    <a:pt x="3352" y="3740"/>
                    <a:pt x="3379" y="3687"/>
                    <a:pt x="3405" y="3661"/>
                  </a:cubicBezTo>
                  <a:cubicBezTo>
                    <a:pt x="3483" y="3609"/>
                    <a:pt x="3536" y="3556"/>
                    <a:pt x="3562" y="3504"/>
                  </a:cubicBezTo>
                  <a:cubicBezTo>
                    <a:pt x="3667" y="3399"/>
                    <a:pt x="3824" y="3216"/>
                    <a:pt x="3955" y="2954"/>
                  </a:cubicBezTo>
                  <a:cubicBezTo>
                    <a:pt x="3981" y="2902"/>
                    <a:pt x="4007" y="2849"/>
                    <a:pt x="4007" y="2797"/>
                  </a:cubicBezTo>
                  <a:cubicBezTo>
                    <a:pt x="4033" y="2797"/>
                    <a:pt x="4033" y="2771"/>
                    <a:pt x="4033" y="2745"/>
                  </a:cubicBezTo>
                  <a:cubicBezTo>
                    <a:pt x="4138" y="2430"/>
                    <a:pt x="4138" y="2116"/>
                    <a:pt x="4112" y="1881"/>
                  </a:cubicBezTo>
                  <a:cubicBezTo>
                    <a:pt x="4112" y="1828"/>
                    <a:pt x="4112" y="1776"/>
                    <a:pt x="4112" y="1750"/>
                  </a:cubicBezTo>
                  <a:cubicBezTo>
                    <a:pt x="4086" y="1645"/>
                    <a:pt x="4059" y="1566"/>
                    <a:pt x="4059" y="1514"/>
                  </a:cubicBezTo>
                  <a:cubicBezTo>
                    <a:pt x="4033" y="1383"/>
                    <a:pt x="3955" y="1095"/>
                    <a:pt x="3771" y="807"/>
                  </a:cubicBezTo>
                  <a:cubicBezTo>
                    <a:pt x="3745" y="781"/>
                    <a:pt x="3719" y="728"/>
                    <a:pt x="3693" y="676"/>
                  </a:cubicBezTo>
                  <a:cubicBezTo>
                    <a:pt x="3562" y="493"/>
                    <a:pt x="3379" y="309"/>
                    <a:pt x="3117" y="179"/>
                  </a:cubicBezTo>
                  <a:cubicBezTo>
                    <a:pt x="3038" y="126"/>
                    <a:pt x="2960" y="100"/>
                    <a:pt x="2881" y="74"/>
                  </a:cubicBezTo>
                  <a:cubicBezTo>
                    <a:pt x="2829" y="74"/>
                    <a:pt x="2803" y="48"/>
                    <a:pt x="2750" y="48"/>
                  </a:cubicBezTo>
                  <a:cubicBezTo>
                    <a:pt x="2619" y="15"/>
                    <a:pt x="2482" y="0"/>
                    <a:pt x="2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284750" y="4237075"/>
              <a:ext cx="41250" cy="148625"/>
            </a:xfrm>
            <a:custGeom>
              <a:avLst/>
              <a:gdLst/>
              <a:ahLst/>
              <a:cxnLst/>
              <a:rect l="l" t="t" r="r" b="b"/>
              <a:pathLst>
                <a:path w="1650" h="5945" extrusionOk="0">
                  <a:moveTo>
                    <a:pt x="1466" y="0"/>
                  </a:moveTo>
                  <a:cubicBezTo>
                    <a:pt x="1047" y="812"/>
                    <a:pt x="733" y="1624"/>
                    <a:pt x="471" y="2488"/>
                  </a:cubicBezTo>
                  <a:cubicBezTo>
                    <a:pt x="183" y="3588"/>
                    <a:pt x="26" y="4714"/>
                    <a:pt x="0" y="5866"/>
                  </a:cubicBezTo>
                  <a:lnTo>
                    <a:pt x="0" y="5892"/>
                  </a:lnTo>
                  <a:lnTo>
                    <a:pt x="26" y="5892"/>
                  </a:lnTo>
                  <a:cubicBezTo>
                    <a:pt x="79" y="5892"/>
                    <a:pt x="105" y="5918"/>
                    <a:pt x="157" y="5918"/>
                  </a:cubicBezTo>
                  <a:lnTo>
                    <a:pt x="183" y="5944"/>
                  </a:lnTo>
                  <a:lnTo>
                    <a:pt x="183" y="5892"/>
                  </a:lnTo>
                  <a:cubicBezTo>
                    <a:pt x="183" y="4766"/>
                    <a:pt x="340" y="3614"/>
                    <a:pt x="655" y="2540"/>
                  </a:cubicBezTo>
                  <a:cubicBezTo>
                    <a:pt x="890" y="1702"/>
                    <a:pt x="1231" y="838"/>
                    <a:pt x="1650" y="53"/>
                  </a:cubicBezTo>
                  <a:lnTo>
                    <a:pt x="1623" y="53"/>
                  </a:lnTo>
                  <a:cubicBezTo>
                    <a:pt x="1571" y="27"/>
                    <a:pt x="1545" y="27"/>
                    <a:pt x="1493" y="27"/>
                  </a:cubicBezTo>
                  <a:cubicBezTo>
                    <a:pt x="1493" y="0"/>
                    <a:pt x="1466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216000" y="4249500"/>
              <a:ext cx="47150" cy="136850"/>
            </a:xfrm>
            <a:custGeom>
              <a:avLst/>
              <a:gdLst/>
              <a:ahLst/>
              <a:cxnLst/>
              <a:rect l="l" t="t" r="r" b="b"/>
              <a:pathLst>
                <a:path w="1886" h="5474" extrusionOk="0">
                  <a:moveTo>
                    <a:pt x="158" y="1"/>
                  </a:moveTo>
                  <a:cubicBezTo>
                    <a:pt x="158" y="27"/>
                    <a:pt x="158" y="27"/>
                    <a:pt x="132" y="27"/>
                  </a:cubicBezTo>
                  <a:cubicBezTo>
                    <a:pt x="105" y="27"/>
                    <a:pt x="53" y="53"/>
                    <a:pt x="1" y="79"/>
                  </a:cubicBezTo>
                  <a:cubicBezTo>
                    <a:pt x="53" y="786"/>
                    <a:pt x="158" y="1493"/>
                    <a:pt x="341" y="2174"/>
                  </a:cubicBezTo>
                  <a:cubicBezTo>
                    <a:pt x="629" y="3326"/>
                    <a:pt x="1074" y="4426"/>
                    <a:pt x="1676" y="5447"/>
                  </a:cubicBezTo>
                  <a:lnTo>
                    <a:pt x="1703" y="5473"/>
                  </a:lnTo>
                  <a:cubicBezTo>
                    <a:pt x="1755" y="5447"/>
                    <a:pt x="1807" y="5447"/>
                    <a:pt x="1834" y="5421"/>
                  </a:cubicBezTo>
                  <a:lnTo>
                    <a:pt x="1886" y="5421"/>
                  </a:lnTo>
                  <a:lnTo>
                    <a:pt x="1860" y="5395"/>
                  </a:lnTo>
                  <a:cubicBezTo>
                    <a:pt x="1257" y="4374"/>
                    <a:pt x="812" y="3274"/>
                    <a:pt x="524" y="2122"/>
                  </a:cubicBezTo>
                  <a:cubicBezTo>
                    <a:pt x="341" y="1441"/>
                    <a:pt x="210" y="734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133525" y="4303850"/>
              <a:ext cx="106725" cy="95600"/>
            </a:xfrm>
            <a:custGeom>
              <a:avLst/>
              <a:gdLst/>
              <a:ahLst/>
              <a:cxnLst/>
              <a:rect l="l" t="t" r="r" b="b"/>
              <a:pathLst>
                <a:path w="4269" h="3824" extrusionOk="0">
                  <a:moveTo>
                    <a:pt x="131" y="0"/>
                  </a:moveTo>
                  <a:cubicBezTo>
                    <a:pt x="131" y="26"/>
                    <a:pt x="105" y="26"/>
                    <a:pt x="105" y="26"/>
                  </a:cubicBezTo>
                  <a:cubicBezTo>
                    <a:pt x="79" y="52"/>
                    <a:pt x="53" y="105"/>
                    <a:pt x="27" y="131"/>
                  </a:cubicBezTo>
                  <a:lnTo>
                    <a:pt x="0" y="157"/>
                  </a:lnTo>
                  <a:cubicBezTo>
                    <a:pt x="367" y="655"/>
                    <a:pt x="786" y="1152"/>
                    <a:pt x="1231" y="1597"/>
                  </a:cubicBezTo>
                  <a:cubicBezTo>
                    <a:pt x="2069" y="2461"/>
                    <a:pt x="3038" y="3221"/>
                    <a:pt x="4111" y="3797"/>
                  </a:cubicBezTo>
                  <a:lnTo>
                    <a:pt x="4111" y="3823"/>
                  </a:lnTo>
                  <a:lnTo>
                    <a:pt x="4138" y="3797"/>
                  </a:lnTo>
                  <a:cubicBezTo>
                    <a:pt x="4138" y="3797"/>
                    <a:pt x="4164" y="3771"/>
                    <a:pt x="4190" y="3744"/>
                  </a:cubicBezTo>
                  <a:cubicBezTo>
                    <a:pt x="4216" y="3744"/>
                    <a:pt x="4242" y="3718"/>
                    <a:pt x="4242" y="3718"/>
                  </a:cubicBezTo>
                  <a:lnTo>
                    <a:pt x="4268" y="3692"/>
                  </a:lnTo>
                  <a:lnTo>
                    <a:pt x="4242" y="3666"/>
                  </a:lnTo>
                  <a:cubicBezTo>
                    <a:pt x="3169" y="3090"/>
                    <a:pt x="2200" y="2331"/>
                    <a:pt x="1362" y="1466"/>
                  </a:cubicBezTo>
                  <a:cubicBezTo>
                    <a:pt x="917" y="1021"/>
                    <a:pt x="498" y="524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085725" y="4387625"/>
              <a:ext cx="138150" cy="32850"/>
            </a:xfrm>
            <a:custGeom>
              <a:avLst/>
              <a:gdLst/>
              <a:ahLst/>
              <a:cxnLst/>
              <a:rect l="l" t="t" r="r" b="b"/>
              <a:pathLst>
                <a:path w="5526" h="1314" extrusionOk="0">
                  <a:moveTo>
                    <a:pt x="53" y="1"/>
                  </a:moveTo>
                  <a:cubicBezTo>
                    <a:pt x="53" y="1"/>
                    <a:pt x="27" y="1"/>
                    <a:pt x="27" y="27"/>
                  </a:cubicBezTo>
                  <a:cubicBezTo>
                    <a:pt x="27" y="53"/>
                    <a:pt x="1" y="105"/>
                    <a:pt x="1" y="158"/>
                  </a:cubicBezTo>
                  <a:cubicBezTo>
                    <a:pt x="603" y="446"/>
                    <a:pt x="1205" y="682"/>
                    <a:pt x="1834" y="839"/>
                  </a:cubicBezTo>
                  <a:cubicBezTo>
                    <a:pt x="2017" y="891"/>
                    <a:pt x="2174" y="943"/>
                    <a:pt x="2358" y="970"/>
                  </a:cubicBezTo>
                  <a:cubicBezTo>
                    <a:pt x="3268" y="1185"/>
                    <a:pt x="4223" y="1313"/>
                    <a:pt x="5182" y="1313"/>
                  </a:cubicBezTo>
                  <a:cubicBezTo>
                    <a:pt x="5270" y="1313"/>
                    <a:pt x="5359" y="1312"/>
                    <a:pt x="5447" y="1310"/>
                  </a:cubicBezTo>
                  <a:cubicBezTo>
                    <a:pt x="5473" y="1258"/>
                    <a:pt x="5500" y="1205"/>
                    <a:pt x="5526" y="1179"/>
                  </a:cubicBezTo>
                  <a:lnTo>
                    <a:pt x="5526" y="1127"/>
                  </a:lnTo>
                  <a:lnTo>
                    <a:pt x="5500" y="1127"/>
                  </a:lnTo>
                  <a:cubicBezTo>
                    <a:pt x="5395" y="1129"/>
                    <a:pt x="5290" y="1131"/>
                    <a:pt x="5185" y="1131"/>
                  </a:cubicBezTo>
                  <a:cubicBezTo>
                    <a:pt x="4243" y="1131"/>
                    <a:pt x="3303" y="1025"/>
                    <a:pt x="2384" y="812"/>
                  </a:cubicBezTo>
                  <a:cubicBezTo>
                    <a:pt x="2227" y="760"/>
                    <a:pt x="2043" y="708"/>
                    <a:pt x="1886" y="682"/>
                  </a:cubicBezTo>
                  <a:cubicBezTo>
                    <a:pt x="1258" y="498"/>
                    <a:pt x="656" y="263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73300" y="4443275"/>
              <a:ext cx="144050" cy="47150"/>
            </a:xfrm>
            <a:custGeom>
              <a:avLst/>
              <a:gdLst/>
              <a:ahLst/>
              <a:cxnLst/>
              <a:rect l="l" t="t" r="r" b="b"/>
              <a:pathLst>
                <a:path w="5762" h="1886" extrusionOk="0">
                  <a:moveTo>
                    <a:pt x="5735" y="0"/>
                  </a:moveTo>
                  <a:cubicBezTo>
                    <a:pt x="4714" y="603"/>
                    <a:pt x="3614" y="1048"/>
                    <a:pt x="2488" y="1336"/>
                  </a:cubicBezTo>
                  <a:cubicBezTo>
                    <a:pt x="1676" y="1545"/>
                    <a:pt x="838" y="1676"/>
                    <a:pt x="0" y="1702"/>
                  </a:cubicBezTo>
                  <a:lnTo>
                    <a:pt x="0" y="1729"/>
                  </a:lnTo>
                  <a:lnTo>
                    <a:pt x="0" y="1859"/>
                  </a:lnTo>
                  <a:lnTo>
                    <a:pt x="0" y="1886"/>
                  </a:lnTo>
                  <a:cubicBezTo>
                    <a:pt x="865" y="1859"/>
                    <a:pt x="1702" y="1729"/>
                    <a:pt x="2540" y="1519"/>
                  </a:cubicBezTo>
                  <a:cubicBezTo>
                    <a:pt x="3666" y="1231"/>
                    <a:pt x="4740" y="786"/>
                    <a:pt x="5735" y="210"/>
                  </a:cubicBezTo>
                  <a:lnTo>
                    <a:pt x="5761" y="210"/>
                  </a:lnTo>
                  <a:lnTo>
                    <a:pt x="5761" y="157"/>
                  </a:lnTo>
                  <a:cubicBezTo>
                    <a:pt x="5761" y="105"/>
                    <a:pt x="5761" y="79"/>
                    <a:pt x="5761" y="27"/>
                  </a:cubicBezTo>
                  <a:lnTo>
                    <a:pt x="5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115850" y="4471425"/>
              <a:ext cx="112625" cy="114575"/>
            </a:xfrm>
            <a:custGeom>
              <a:avLst/>
              <a:gdLst/>
              <a:ahLst/>
              <a:cxnLst/>
              <a:rect l="l" t="t" r="r" b="b"/>
              <a:pathLst>
                <a:path w="4505" h="4583" extrusionOk="0">
                  <a:moveTo>
                    <a:pt x="4373" y="0"/>
                  </a:moveTo>
                  <a:lnTo>
                    <a:pt x="4373" y="26"/>
                  </a:lnTo>
                  <a:cubicBezTo>
                    <a:pt x="3797" y="995"/>
                    <a:pt x="3090" y="1886"/>
                    <a:pt x="2305" y="2671"/>
                  </a:cubicBezTo>
                  <a:cubicBezTo>
                    <a:pt x="1729" y="3221"/>
                    <a:pt x="812" y="3928"/>
                    <a:pt x="0" y="4452"/>
                  </a:cubicBezTo>
                  <a:cubicBezTo>
                    <a:pt x="0" y="4452"/>
                    <a:pt x="0" y="4478"/>
                    <a:pt x="27" y="4478"/>
                  </a:cubicBezTo>
                  <a:cubicBezTo>
                    <a:pt x="53" y="4504"/>
                    <a:pt x="79" y="4530"/>
                    <a:pt x="105" y="4583"/>
                  </a:cubicBezTo>
                  <a:lnTo>
                    <a:pt x="131" y="4583"/>
                  </a:lnTo>
                  <a:cubicBezTo>
                    <a:pt x="943" y="4059"/>
                    <a:pt x="1860" y="3352"/>
                    <a:pt x="2436" y="2802"/>
                  </a:cubicBezTo>
                  <a:cubicBezTo>
                    <a:pt x="3221" y="2016"/>
                    <a:pt x="3928" y="1126"/>
                    <a:pt x="4504" y="157"/>
                  </a:cubicBezTo>
                  <a:lnTo>
                    <a:pt x="4504" y="131"/>
                  </a:lnTo>
                  <a:cubicBezTo>
                    <a:pt x="4452" y="105"/>
                    <a:pt x="4426" y="79"/>
                    <a:pt x="4399" y="26"/>
                  </a:cubicBezTo>
                  <a:lnTo>
                    <a:pt x="43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212075" y="4487775"/>
              <a:ext cx="41275" cy="147975"/>
            </a:xfrm>
            <a:custGeom>
              <a:avLst/>
              <a:gdLst/>
              <a:ahLst/>
              <a:cxnLst/>
              <a:rect l="l" t="t" r="r" b="b"/>
              <a:pathLst>
                <a:path w="1651" h="5919" extrusionOk="0">
                  <a:moveTo>
                    <a:pt x="1467" y="1"/>
                  </a:moveTo>
                  <a:lnTo>
                    <a:pt x="1467" y="27"/>
                  </a:lnTo>
                  <a:cubicBezTo>
                    <a:pt x="1467" y="1153"/>
                    <a:pt x="1310" y="2305"/>
                    <a:pt x="996" y="3379"/>
                  </a:cubicBezTo>
                  <a:cubicBezTo>
                    <a:pt x="786" y="4190"/>
                    <a:pt x="419" y="5081"/>
                    <a:pt x="1" y="5866"/>
                  </a:cubicBezTo>
                  <a:lnTo>
                    <a:pt x="184" y="5919"/>
                  </a:lnTo>
                  <a:cubicBezTo>
                    <a:pt x="603" y="5133"/>
                    <a:pt x="943" y="4295"/>
                    <a:pt x="1179" y="3431"/>
                  </a:cubicBezTo>
                  <a:cubicBezTo>
                    <a:pt x="1493" y="2331"/>
                    <a:pt x="1650" y="1205"/>
                    <a:pt x="1650" y="53"/>
                  </a:cubicBezTo>
                  <a:lnTo>
                    <a:pt x="1650" y="27"/>
                  </a:lnTo>
                  <a:lnTo>
                    <a:pt x="1624" y="27"/>
                  </a:lnTo>
                  <a:cubicBezTo>
                    <a:pt x="1598" y="27"/>
                    <a:pt x="1545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75575" y="4487125"/>
              <a:ext cx="47150" cy="138800"/>
            </a:xfrm>
            <a:custGeom>
              <a:avLst/>
              <a:gdLst/>
              <a:ahLst/>
              <a:cxnLst/>
              <a:rect l="l" t="t" r="r" b="b"/>
              <a:pathLst>
                <a:path w="1886" h="5552" extrusionOk="0">
                  <a:moveTo>
                    <a:pt x="184" y="1"/>
                  </a:moveTo>
                  <a:cubicBezTo>
                    <a:pt x="131" y="27"/>
                    <a:pt x="79" y="27"/>
                    <a:pt x="53" y="53"/>
                  </a:cubicBezTo>
                  <a:lnTo>
                    <a:pt x="0" y="53"/>
                  </a:lnTo>
                  <a:lnTo>
                    <a:pt x="27" y="79"/>
                  </a:lnTo>
                  <a:cubicBezTo>
                    <a:pt x="629" y="1100"/>
                    <a:pt x="1074" y="2174"/>
                    <a:pt x="1362" y="3326"/>
                  </a:cubicBezTo>
                  <a:cubicBezTo>
                    <a:pt x="1545" y="4059"/>
                    <a:pt x="1676" y="4792"/>
                    <a:pt x="1729" y="5552"/>
                  </a:cubicBezTo>
                  <a:cubicBezTo>
                    <a:pt x="1781" y="5552"/>
                    <a:pt x="1833" y="5526"/>
                    <a:pt x="1860" y="5499"/>
                  </a:cubicBezTo>
                  <a:lnTo>
                    <a:pt x="1886" y="5499"/>
                  </a:lnTo>
                  <a:cubicBezTo>
                    <a:pt x="1833" y="4740"/>
                    <a:pt x="1729" y="4007"/>
                    <a:pt x="1545" y="3274"/>
                  </a:cubicBezTo>
                  <a:cubicBezTo>
                    <a:pt x="1231" y="2122"/>
                    <a:pt x="786" y="1048"/>
                    <a:pt x="210" y="2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298475" y="4473375"/>
              <a:ext cx="106075" cy="94950"/>
            </a:xfrm>
            <a:custGeom>
              <a:avLst/>
              <a:gdLst/>
              <a:ahLst/>
              <a:cxnLst/>
              <a:rect l="l" t="t" r="r" b="b"/>
              <a:pathLst>
                <a:path w="4243" h="3798" extrusionOk="0">
                  <a:moveTo>
                    <a:pt x="132" y="1"/>
                  </a:moveTo>
                  <a:cubicBezTo>
                    <a:pt x="106" y="53"/>
                    <a:pt x="53" y="79"/>
                    <a:pt x="27" y="106"/>
                  </a:cubicBezTo>
                  <a:lnTo>
                    <a:pt x="1" y="132"/>
                  </a:lnTo>
                  <a:lnTo>
                    <a:pt x="27" y="158"/>
                  </a:lnTo>
                  <a:cubicBezTo>
                    <a:pt x="1101" y="734"/>
                    <a:pt x="2069" y="1493"/>
                    <a:pt x="2907" y="2357"/>
                  </a:cubicBezTo>
                  <a:cubicBezTo>
                    <a:pt x="3326" y="2803"/>
                    <a:pt x="3745" y="3274"/>
                    <a:pt x="4112" y="3798"/>
                  </a:cubicBezTo>
                  <a:lnTo>
                    <a:pt x="4138" y="3771"/>
                  </a:lnTo>
                  <a:cubicBezTo>
                    <a:pt x="4164" y="3745"/>
                    <a:pt x="4190" y="3719"/>
                    <a:pt x="4217" y="3693"/>
                  </a:cubicBezTo>
                  <a:cubicBezTo>
                    <a:pt x="4243" y="3667"/>
                    <a:pt x="4243" y="3667"/>
                    <a:pt x="4243" y="3667"/>
                  </a:cubicBezTo>
                  <a:cubicBezTo>
                    <a:pt x="3876" y="3143"/>
                    <a:pt x="3483" y="2672"/>
                    <a:pt x="3038" y="2227"/>
                  </a:cubicBezTo>
                  <a:cubicBezTo>
                    <a:pt x="2200" y="1336"/>
                    <a:pt x="1232" y="603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314850" y="4451775"/>
              <a:ext cx="138150" cy="33425"/>
            </a:xfrm>
            <a:custGeom>
              <a:avLst/>
              <a:gdLst/>
              <a:ahLst/>
              <a:cxnLst/>
              <a:rect l="l" t="t" r="r" b="b"/>
              <a:pathLst>
                <a:path w="5526" h="1337" extrusionOk="0">
                  <a:moveTo>
                    <a:pt x="79" y="1"/>
                  </a:moveTo>
                  <a:lnTo>
                    <a:pt x="53" y="27"/>
                  </a:lnTo>
                  <a:cubicBezTo>
                    <a:pt x="53" y="79"/>
                    <a:pt x="27" y="132"/>
                    <a:pt x="0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1" y="208"/>
                    <a:pt x="236" y="206"/>
                    <a:pt x="341" y="206"/>
                  </a:cubicBezTo>
                  <a:cubicBezTo>
                    <a:pt x="1283" y="206"/>
                    <a:pt x="2221" y="312"/>
                    <a:pt x="3116" y="524"/>
                  </a:cubicBezTo>
                  <a:cubicBezTo>
                    <a:pt x="3274" y="577"/>
                    <a:pt x="3457" y="603"/>
                    <a:pt x="3614" y="655"/>
                  </a:cubicBezTo>
                  <a:cubicBezTo>
                    <a:pt x="4242" y="839"/>
                    <a:pt x="4871" y="1074"/>
                    <a:pt x="5473" y="1336"/>
                  </a:cubicBezTo>
                  <a:lnTo>
                    <a:pt x="5499" y="1336"/>
                  </a:lnTo>
                  <a:cubicBezTo>
                    <a:pt x="5499" y="1284"/>
                    <a:pt x="5525" y="1231"/>
                    <a:pt x="5525" y="1205"/>
                  </a:cubicBezTo>
                  <a:lnTo>
                    <a:pt x="5525" y="1179"/>
                  </a:lnTo>
                  <a:cubicBezTo>
                    <a:pt x="4923" y="891"/>
                    <a:pt x="4295" y="655"/>
                    <a:pt x="3666" y="498"/>
                  </a:cubicBezTo>
                  <a:cubicBezTo>
                    <a:pt x="3483" y="446"/>
                    <a:pt x="3326" y="394"/>
                    <a:pt x="3143" y="367"/>
                  </a:cubicBezTo>
                  <a:cubicBezTo>
                    <a:pt x="2148" y="106"/>
                    <a:pt x="1126" y="1"/>
                    <a:pt x="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318775" y="4383050"/>
              <a:ext cx="136850" cy="47800"/>
            </a:xfrm>
            <a:custGeom>
              <a:avLst/>
              <a:gdLst/>
              <a:ahLst/>
              <a:cxnLst/>
              <a:rect l="l" t="t" r="r" b="b"/>
              <a:pathLst>
                <a:path w="5474" h="1912" extrusionOk="0">
                  <a:moveTo>
                    <a:pt x="5447" y="0"/>
                  </a:moveTo>
                  <a:cubicBezTo>
                    <a:pt x="4714" y="53"/>
                    <a:pt x="4007" y="158"/>
                    <a:pt x="3326" y="341"/>
                  </a:cubicBezTo>
                  <a:cubicBezTo>
                    <a:pt x="2174" y="629"/>
                    <a:pt x="1048" y="1100"/>
                    <a:pt x="27" y="1702"/>
                  </a:cubicBezTo>
                  <a:lnTo>
                    <a:pt x="1" y="1702"/>
                  </a:lnTo>
                  <a:lnTo>
                    <a:pt x="1" y="1729"/>
                  </a:lnTo>
                  <a:cubicBezTo>
                    <a:pt x="27" y="1781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1100" y="1283"/>
                    <a:pt x="2200" y="812"/>
                    <a:pt x="3378" y="524"/>
                  </a:cubicBezTo>
                  <a:cubicBezTo>
                    <a:pt x="4059" y="341"/>
                    <a:pt x="4766" y="236"/>
                    <a:pt x="5473" y="184"/>
                  </a:cubicBezTo>
                  <a:lnTo>
                    <a:pt x="5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308300" y="4290750"/>
              <a:ext cx="106725" cy="113275"/>
            </a:xfrm>
            <a:custGeom>
              <a:avLst/>
              <a:gdLst/>
              <a:ahLst/>
              <a:cxnLst/>
              <a:rect l="l" t="t" r="r" b="b"/>
              <a:pathLst>
                <a:path w="4269" h="4531" extrusionOk="0">
                  <a:moveTo>
                    <a:pt x="4164" y="0"/>
                  </a:moveTo>
                  <a:cubicBezTo>
                    <a:pt x="3431" y="472"/>
                    <a:pt x="2750" y="1022"/>
                    <a:pt x="2148" y="1624"/>
                  </a:cubicBezTo>
                  <a:cubicBezTo>
                    <a:pt x="1310" y="2436"/>
                    <a:pt x="603" y="3352"/>
                    <a:pt x="27" y="4347"/>
                  </a:cubicBezTo>
                  <a:lnTo>
                    <a:pt x="1" y="4347"/>
                  </a:lnTo>
                  <a:lnTo>
                    <a:pt x="27" y="4373"/>
                  </a:lnTo>
                  <a:cubicBezTo>
                    <a:pt x="53" y="4426"/>
                    <a:pt x="79" y="4452"/>
                    <a:pt x="105" y="4504"/>
                  </a:cubicBezTo>
                  <a:lnTo>
                    <a:pt x="132" y="4530"/>
                  </a:lnTo>
                  <a:lnTo>
                    <a:pt x="158" y="4504"/>
                  </a:lnTo>
                  <a:cubicBezTo>
                    <a:pt x="734" y="3483"/>
                    <a:pt x="1441" y="2567"/>
                    <a:pt x="2279" y="1755"/>
                  </a:cubicBezTo>
                  <a:cubicBezTo>
                    <a:pt x="2881" y="1153"/>
                    <a:pt x="3562" y="629"/>
                    <a:pt x="4269" y="158"/>
                  </a:cubicBezTo>
                  <a:cubicBezTo>
                    <a:pt x="4269" y="158"/>
                    <a:pt x="4269" y="131"/>
                    <a:pt x="4269" y="131"/>
                  </a:cubicBezTo>
                  <a:cubicBezTo>
                    <a:pt x="4243" y="105"/>
                    <a:pt x="4216" y="53"/>
                    <a:pt x="4190" y="27"/>
                  </a:cubicBezTo>
                  <a:cubicBezTo>
                    <a:pt x="4190" y="27"/>
                    <a:pt x="4164" y="27"/>
                    <a:pt x="4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4" name="Google Shape;174;p3"/>
          <p:cNvSpPr/>
          <p:nvPr/>
        </p:nvSpPr>
        <p:spPr>
          <a:xfrm>
            <a:off x="11767900" y="1693701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5" name="Google Shape;175;p3"/>
          <p:cNvSpPr/>
          <p:nvPr/>
        </p:nvSpPr>
        <p:spPr>
          <a:xfrm flipH="1">
            <a:off x="4639956" y="-290716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6" name="Google Shape;176;p3"/>
          <p:cNvSpPr/>
          <p:nvPr/>
        </p:nvSpPr>
        <p:spPr>
          <a:xfrm>
            <a:off x="8203762" y="-290733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7" name="Google Shape;177;p3"/>
          <p:cNvGrpSpPr/>
          <p:nvPr/>
        </p:nvGrpSpPr>
        <p:grpSpPr>
          <a:xfrm>
            <a:off x="645192" y="394867"/>
            <a:ext cx="10901618" cy="4315100"/>
            <a:chOff x="-793225" y="296150"/>
            <a:chExt cx="8176213" cy="3236325"/>
          </a:xfrm>
        </p:grpSpPr>
        <p:sp>
          <p:nvSpPr>
            <p:cNvPr id="178" name="Google Shape;178;p3"/>
            <p:cNvSpPr/>
            <p:nvPr/>
          </p:nvSpPr>
          <p:spPr>
            <a:xfrm>
              <a:off x="6588675" y="13701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153250" y="3476800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7150" y="191323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206863" y="45942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793225" y="1860188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386850" y="732700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7175" y="29615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895500" y="1454038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661085" y="257435"/>
            <a:ext cx="10361833" cy="3538167"/>
            <a:chOff x="245950" y="193075"/>
            <a:chExt cx="7771375" cy="2653625"/>
          </a:xfrm>
        </p:grpSpPr>
        <p:sp>
          <p:nvSpPr>
            <p:cNvPr id="187" name="Google Shape;187;p3"/>
            <p:cNvSpPr/>
            <p:nvPr/>
          </p:nvSpPr>
          <p:spPr>
            <a:xfrm>
              <a:off x="7079925" y="11695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586325" y="7621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7391813" y="23458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123075" y="1608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45950" y="27668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843175" y="193075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2499740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6"/>
          <p:cNvGrpSpPr/>
          <p:nvPr/>
        </p:nvGrpSpPr>
        <p:grpSpPr>
          <a:xfrm>
            <a:off x="10342419" y="5070501"/>
            <a:ext cx="2988566" cy="1862133"/>
            <a:chOff x="7756813" y="3802875"/>
            <a:chExt cx="2241425" cy="1396600"/>
          </a:xfrm>
        </p:grpSpPr>
        <p:grpSp>
          <p:nvGrpSpPr>
            <p:cNvPr id="305" name="Google Shape;305;p6"/>
            <p:cNvGrpSpPr/>
            <p:nvPr/>
          </p:nvGrpSpPr>
          <p:grpSpPr>
            <a:xfrm>
              <a:off x="8424000" y="3802875"/>
              <a:ext cx="543350" cy="1100475"/>
              <a:chOff x="3739625" y="3597525"/>
              <a:chExt cx="543350" cy="1100475"/>
            </a:xfrm>
          </p:grpSpPr>
          <p:sp>
            <p:nvSpPr>
              <p:cNvPr id="306" name="Google Shape;306;p6"/>
              <p:cNvSpPr/>
              <p:nvPr/>
            </p:nvSpPr>
            <p:spPr>
              <a:xfrm>
                <a:off x="4017825" y="3956225"/>
                <a:ext cx="3925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9671" extrusionOk="0">
                    <a:moveTo>
                      <a:pt x="342" y="0"/>
                    </a:moveTo>
                    <a:cubicBezTo>
                      <a:pt x="180" y="0"/>
                      <a:pt x="27" y="119"/>
                      <a:pt x="27" y="368"/>
                    </a:cubicBezTo>
                    <a:cubicBezTo>
                      <a:pt x="1" y="3431"/>
                      <a:pt x="1" y="6495"/>
                      <a:pt x="53" y="9585"/>
                    </a:cubicBezTo>
                    <a:cubicBezTo>
                      <a:pt x="105" y="12648"/>
                      <a:pt x="210" y="15738"/>
                      <a:pt x="367" y="18828"/>
                    </a:cubicBezTo>
                    <a:cubicBezTo>
                      <a:pt x="446" y="20556"/>
                      <a:pt x="760" y="27521"/>
                      <a:pt x="865" y="29249"/>
                    </a:cubicBezTo>
                    <a:cubicBezTo>
                      <a:pt x="891" y="29459"/>
                      <a:pt x="1022" y="29668"/>
                      <a:pt x="1205" y="29668"/>
                    </a:cubicBezTo>
                    <a:cubicBezTo>
                      <a:pt x="1217" y="29670"/>
                      <a:pt x="1229" y="29671"/>
                      <a:pt x="1240" y="29671"/>
                    </a:cubicBezTo>
                    <a:cubicBezTo>
                      <a:pt x="1411" y="29671"/>
                      <a:pt x="1570" y="29497"/>
                      <a:pt x="1545" y="29301"/>
                    </a:cubicBezTo>
                    <a:cubicBezTo>
                      <a:pt x="1362" y="26212"/>
                      <a:pt x="969" y="17911"/>
                      <a:pt x="865" y="14848"/>
                    </a:cubicBezTo>
                    <a:cubicBezTo>
                      <a:pt x="760" y="11758"/>
                      <a:pt x="708" y="8668"/>
                      <a:pt x="681" y="5605"/>
                    </a:cubicBezTo>
                    <a:cubicBezTo>
                      <a:pt x="681" y="3877"/>
                      <a:pt x="681" y="2148"/>
                      <a:pt x="708" y="420"/>
                    </a:cubicBezTo>
                    <a:cubicBezTo>
                      <a:pt x="708" y="145"/>
                      <a:pt x="520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3919625" y="3903225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3745" y="0"/>
                    </a:moveTo>
                    <a:cubicBezTo>
                      <a:pt x="3457" y="707"/>
                      <a:pt x="2934" y="1310"/>
                      <a:pt x="2384" y="1833"/>
                    </a:cubicBezTo>
                    <a:cubicBezTo>
                      <a:pt x="1808" y="2383"/>
                      <a:pt x="1179" y="2881"/>
                      <a:pt x="682" y="3483"/>
                    </a:cubicBezTo>
                    <a:cubicBezTo>
                      <a:pt x="446" y="3771"/>
                      <a:pt x="237" y="4111"/>
                      <a:pt x="106" y="4452"/>
                    </a:cubicBezTo>
                    <a:cubicBezTo>
                      <a:pt x="27" y="4740"/>
                      <a:pt x="1" y="5054"/>
                      <a:pt x="27" y="5342"/>
                    </a:cubicBezTo>
                    <a:cubicBezTo>
                      <a:pt x="53" y="5735"/>
                      <a:pt x="158" y="6101"/>
                      <a:pt x="315" y="6468"/>
                    </a:cubicBezTo>
                    <a:cubicBezTo>
                      <a:pt x="498" y="6861"/>
                      <a:pt x="760" y="7201"/>
                      <a:pt x="917" y="7620"/>
                    </a:cubicBezTo>
                    <a:cubicBezTo>
                      <a:pt x="1022" y="7934"/>
                      <a:pt x="1048" y="8275"/>
                      <a:pt x="1022" y="8615"/>
                    </a:cubicBezTo>
                    <a:cubicBezTo>
                      <a:pt x="970" y="8982"/>
                      <a:pt x="839" y="9322"/>
                      <a:pt x="813" y="9689"/>
                    </a:cubicBezTo>
                    <a:cubicBezTo>
                      <a:pt x="760" y="10055"/>
                      <a:pt x="839" y="10474"/>
                      <a:pt x="1127" y="10710"/>
                    </a:cubicBezTo>
                    <a:cubicBezTo>
                      <a:pt x="1314" y="10855"/>
                      <a:pt x="1550" y="10902"/>
                      <a:pt x="1796" y="10902"/>
                    </a:cubicBezTo>
                    <a:cubicBezTo>
                      <a:pt x="1861" y="10902"/>
                      <a:pt x="1926" y="10898"/>
                      <a:pt x="1991" y="10893"/>
                    </a:cubicBezTo>
                    <a:cubicBezTo>
                      <a:pt x="3012" y="10762"/>
                      <a:pt x="3850" y="9950"/>
                      <a:pt x="4426" y="9086"/>
                    </a:cubicBezTo>
                    <a:cubicBezTo>
                      <a:pt x="5421" y="7568"/>
                      <a:pt x="5919" y="5735"/>
                      <a:pt x="5631" y="3954"/>
                    </a:cubicBezTo>
                    <a:cubicBezTo>
                      <a:pt x="5369" y="2514"/>
                      <a:pt x="4609" y="1205"/>
                      <a:pt x="37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3790675" y="3902575"/>
                <a:ext cx="221950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8878" h="7719" extrusionOk="0">
                    <a:moveTo>
                      <a:pt x="8877" y="0"/>
                    </a:moveTo>
                    <a:lnTo>
                      <a:pt x="8877" y="0"/>
                    </a:lnTo>
                    <a:cubicBezTo>
                      <a:pt x="8222" y="367"/>
                      <a:pt x="7437" y="498"/>
                      <a:pt x="6651" y="550"/>
                    </a:cubicBezTo>
                    <a:cubicBezTo>
                      <a:pt x="5866" y="629"/>
                      <a:pt x="5080" y="602"/>
                      <a:pt x="4295" y="760"/>
                    </a:cubicBezTo>
                    <a:cubicBezTo>
                      <a:pt x="3928" y="838"/>
                      <a:pt x="3562" y="943"/>
                      <a:pt x="3247" y="1152"/>
                    </a:cubicBezTo>
                    <a:cubicBezTo>
                      <a:pt x="2986" y="1309"/>
                      <a:pt x="2802" y="1545"/>
                      <a:pt x="2619" y="1781"/>
                    </a:cubicBezTo>
                    <a:cubicBezTo>
                      <a:pt x="2410" y="2095"/>
                      <a:pt x="2252" y="2462"/>
                      <a:pt x="2148" y="2828"/>
                    </a:cubicBezTo>
                    <a:cubicBezTo>
                      <a:pt x="2043" y="3247"/>
                      <a:pt x="2017" y="3692"/>
                      <a:pt x="1860" y="4111"/>
                    </a:cubicBezTo>
                    <a:cubicBezTo>
                      <a:pt x="1755" y="4425"/>
                      <a:pt x="1572" y="4713"/>
                      <a:pt x="1310" y="4949"/>
                    </a:cubicBezTo>
                    <a:cubicBezTo>
                      <a:pt x="1048" y="5211"/>
                      <a:pt x="734" y="5394"/>
                      <a:pt x="472" y="5656"/>
                    </a:cubicBezTo>
                    <a:cubicBezTo>
                      <a:pt x="210" y="5918"/>
                      <a:pt x="1" y="6284"/>
                      <a:pt x="79" y="6625"/>
                    </a:cubicBezTo>
                    <a:cubicBezTo>
                      <a:pt x="158" y="6939"/>
                      <a:pt x="367" y="7148"/>
                      <a:pt x="629" y="7306"/>
                    </a:cubicBezTo>
                    <a:cubicBezTo>
                      <a:pt x="1087" y="7602"/>
                      <a:pt x="1615" y="7718"/>
                      <a:pt x="2155" y="7718"/>
                    </a:cubicBezTo>
                    <a:cubicBezTo>
                      <a:pt x="2664" y="7718"/>
                      <a:pt x="3184" y="7615"/>
                      <a:pt x="3666" y="7463"/>
                    </a:cubicBezTo>
                    <a:cubicBezTo>
                      <a:pt x="5368" y="6939"/>
                      <a:pt x="6939" y="5813"/>
                      <a:pt x="7830" y="4242"/>
                    </a:cubicBezTo>
                    <a:cubicBezTo>
                      <a:pt x="8563" y="2959"/>
                      <a:pt x="8799" y="1466"/>
                      <a:pt x="88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3739625" y="3807425"/>
                <a:ext cx="271675" cy="142575"/>
              </a:xfrm>
              <a:custGeom>
                <a:avLst/>
                <a:gdLst/>
                <a:ahLst/>
                <a:cxnLst/>
                <a:rect l="l" t="t" r="r" b="b"/>
                <a:pathLst>
                  <a:path w="10867" h="5703" extrusionOk="0">
                    <a:moveTo>
                      <a:pt x="5822" y="0"/>
                    </a:moveTo>
                    <a:cubicBezTo>
                      <a:pt x="5751" y="0"/>
                      <a:pt x="5678" y="3"/>
                      <a:pt x="5604" y="9"/>
                    </a:cubicBezTo>
                    <a:cubicBezTo>
                      <a:pt x="5237" y="9"/>
                      <a:pt x="4844" y="114"/>
                      <a:pt x="4504" y="271"/>
                    </a:cubicBezTo>
                    <a:cubicBezTo>
                      <a:pt x="4085" y="428"/>
                      <a:pt x="3718" y="690"/>
                      <a:pt x="3326" y="821"/>
                    </a:cubicBezTo>
                    <a:cubicBezTo>
                      <a:pt x="3066" y="901"/>
                      <a:pt x="2806" y="935"/>
                      <a:pt x="2557" y="935"/>
                    </a:cubicBezTo>
                    <a:cubicBezTo>
                      <a:pt x="2480" y="935"/>
                      <a:pt x="2405" y="932"/>
                      <a:pt x="2331" y="926"/>
                    </a:cubicBezTo>
                    <a:cubicBezTo>
                      <a:pt x="1964" y="874"/>
                      <a:pt x="1597" y="743"/>
                      <a:pt x="1231" y="690"/>
                    </a:cubicBezTo>
                    <a:cubicBezTo>
                      <a:pt x="1156" y="679"/>
                      <a:pt x="1077" y="672"/>
                      <a:pt x="998" y="672"/>
                    </a:cubicBezTo>
                    <a:cubicBezTo>
                      <a:pt x="715" y="672"/>
                      <a:pt x="420" y="754"/>
                      <a:pt x="236" y="978"/>
                    </a:cubicBezTo>
                    <a:cubicBezTo>
                      <a:pt x="26" y="1214"/>
                      <a:pt x="0" y="1528"/>
                      <a:pt x="26" y="1816"/>
                    </a:cubicBezTo>
                    <a:cubicBezTo>
                      <a:pt x="131" y="2864"/>
                      <a:pt x="917" y="3701"/>
                      <a:pt x="1781" y="4304"/>
                    </a:cubicBezTo>
                    <a:cubicBezTo>
                      <a:pt x="3009" y="5159"/>
                      <a:pt x="4513" y="5702"/>
                      <a:pt x="6015" y="5702"/>
                    </a:cubicBezTo>
                    <a:cubicBezTo>
                      <a:pt x="6306" y="5702"/>
                      <a:pt x="6597" y="5682"/>
                      <a:pt x="6887" y="5639"/>
                    </a:cubicBezTo>
                    <a:lnTo>
                      <a:pt x="6860" y="5639"/>
                    </a:lnTo>
                    <a:cubicBezTo>
                      <a:pt x="8327" y="5403"/>
                      <a:pt x="9662" y="4670"/>
                      <a:pt x="10867" y="3859"/>
                    </a:cubicBezTo>
                    <a:lnTo>
                      <a:pt x="10867" y="3832"/>
                    </a:lnTo>
                    <a:cubicBezTo>
                      <a:pt x="10160" y="3544"/>
                      <a:pt x="9584" y="2994"/>
                      <a:pt x="9060" y="2418"/>
                    </a:cubicBezTo>
                    <a:cubicBezTo>
                      <a:pt x="8536" y="1842"/>
                      <a:pt x="8039" y="1214"/>
                      <a:pt x="7437" y="690"/>
                    </a:cubicBezTo>
                    <a:cubicBezTo>
                      <a:pt x="7175" y="455"/>
                      <a:pt x="6860" y="219"/>
                      <a:pt x="6494" y="114"/>
                    </a:cubicBezTo>
                    <a:cubicBezTo>
                      <a:pt x="6274" y="34"/>
                      <a:pt x="6054" y="0"/>
                      <a:pt x="5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3819475" y="3678925"/>
                <a:ext cx="1924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47" extrusionOk="0">
                    <a:moveTo>
                      <a:pt x="1417" y="1"/>
                    </a:moveTo>
                    <a:cubicBezTo>
                      <a:pt x="1364" y="1"/>
                      <a:pt x="1311" y="6"/>
                      <a:pt x="1258" y="17"/>
                    </a:cubicBezTo>
                    <a:cubicBezTo>
                      <a:pt x="970" y="70"/>
                      <a:pt x="734" y="305"/>
                      <a:pt x="577" y="541"/>
                    </a:cubicBezTo>
                    <a:cubicBezTo>
                      <a:pt x="1" y="1405"/>
                      <a:pt x="79" y="2557"/>
                      <a:pt x="367" y="3578"/>
                    </a:cubicBezTo>
                    <a:cubicBezTo>
                      <a:pt x="865" y="5307"/>
                      <a:pt x="1938" y="6904"/>
                      <a:pt x="3483" y="7820"/>
                    </a:cubicBezTo>
                    <a:cubicBezTo>
                      <a:pt x="4740" y="8580"/>
                      <a:pt x="6233" y="8841"/>
                      <a:pt x="7699" y="8946"/>
                    </a:cubicBezTo>
                    <a:cubicBezTo>
                      <a:pt x="7332" y="8265"/>
                      <a:pt x="7228" y="7480"/>
                      <a:pt x="7201" y="6721"/>
                    </a:cubicBezTo>
                    <a:cubicBezTo>
                      <a:pt x="7149" y="5935"/>
                      <a:pt x="7175" y="5123"/>
                      <a:pt x="7044" y="4338"/>
                    </a:cubicBezTo>
                    <a:cubicBezTo>
                      <a:pt x="6966" y="3971"/>
                      <a:pt x="6861" y="3605"/>
                      <a:pt x="6678" y="3290"/>
                    </a:cubicBezTo>
                    <a:cubicBezTo>
                      <a:pt x="6521" y="3055"/>
                      <a:pt x="6285" y="2845"/>
                      <a:pt x="6049" y="2662"/>
                    </a:cubicBezTo>
                    <a:cubicBezTo>
                      <a:pt x="5735" y="2426"/>
                      <a:pt x="5395" y="2243"/>
                      <a:pt x="5028" y="2138"/>
                    </a:cubicBezTo>
                    <a:cubicBezTo>
                      <a:pt x="4609" y="2034"/>
                      <a:pt x="4164" y="2007"/>
                      <a:pt x="3745" y="1850"/>
                    </a:cubicBezTo>
                    <a:cubicBezTo>
                      <a:pt x="3431" y="1719"/>
                      <a:pt x="3143" y="1536"/>
                      <a:pt x="2933" y="1274"/>
                    </a:cubicBezTo>
                    <a:cubicBezTo>
                      <a:pt x="2671" y="1012"/>
                      <a:pt x="2488" y="698"/>
                      <a:pt x="2226" y="410"/>
                    </a:cubicBezTo>
                    <a:cubicBezTo>
                      <a:pt x="2025" y="186"/>
                      <a:pt x="1728" y="1"/>
                      <a:pt x="1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3954975" y="3632000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4136" y="0"/>
                    </a:moveTo>
                    <a:cubicBezTo>
                      <a:pt x="4075" y="0"/>
                      <a:pt x="4014" y="4"/>
                      <a:pt x="3955" y="9"/>
                    </a:cubicBezTo>
                    <a:cubicBezTo>
                      <a:pt x="2907" y="140"/>
                      <a:pt x="2069" y="926"/>
                      <a:pt x="1493" y="1816"/>
                    </a:cubicBezTo>
                    <a:cubicBezTo>
                      <a:pt x="498" y="3308"/>
                      <a:pt x="1" y="5167"/>
                      <a:pt x="289" y="6948"/>
                    </a:cubicBezTo>
                    <a:cubicBezTo>
                      <a:pt x="551" y="8388"/>
                      <a:pt x="1310" y="9697"/>
                      <a:pt x="2174" y="10902"/>
                    </a:cubicBezTo>
                    <a:cubicBezTo>
                      <a:pt x="2462" y="10169"/>
                      <a:pt x="2986" y="9593"/>
                      <a:pt x="3536" y="9043"/>
                    </a:cubicBezTo>
                    <a:cubicBezTo>
                      <a:pt x="4112" y="8519"/>
                      <a:pt x="4740" y="7995"/>
                      <a:pt x="5238" y="7393"/>
                    </a:cubicBezTo>
                    <a:cubicBezTo>
                      <a:pt x="5473" y="7105"/>
                      <a:pt x="5709" y="6791"/>
                      <a:pt x="5814" y="6424"/>
                    </a:cubicBezTo>
                    <a:cubicBezTo>
                      <a:pt x="5892" y="6162"/>
                      <a:pt x="5919" y="5848"/>
                      <a:pt x="5892" y="5560"/>
                    </a:cubicBezTo>
                    <a:cubicBezTo>
                      <a:pt x="5866" y="5167"/>
                      <a:pt x="5761" y="4775"/>
                      <a:pt x="5604" y="4434"/>
                    </a:cubicBezTo>
                    <a:cubicBezTo>
                      <a:pt x="5421" y="4041"/>
                      <a:pt x="5159" y="3675"/>
                      <a:pt x="5002" y="3282"/>
                    </a:cubicBezTo>
                    <a:cubicBezTo>
                      <a:pt x="4897" y="2968"/>
                      <a:pt x="4871" y="2628"/>
                      <a:pt x="4897" y="2287"/>
                    </a:cubicBezTo>
                    <a:cubicBezTo>
                      <a:pt x="4950" y="1921"/>
                      <a:pt x="5081" y="1554"/>
                      <a:pt x="5107" y="1187"/>
                    </a:cubicBezTo>
                    <a:cubicBezTo>
                      <a:pt x="5159" y="821"/>
                      <a:pt x="5081" y="428"/>
                      <a:pt x="4793" y="192"/>
                    </a:cubicBezTo>
                    <a:cubicBezTo>
                      <a:pt x="4606" y="47"/>
                      <a:pt x="4369" y="0"/>
                      <a:pt x="4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009975" y="3712150"/>
                <a:ext cx="221925" cy="193050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7722" extrusionOk="0">
                    <a:moveTo>
                      <a:pt x="6745" y="1"/>
                    </a:moveTo>
                    <a:cubicBezTo>
                      <a:pt x="6229" y="1"/>
                      <a:pt x="5701" y="105"/>
                      <a:pt x="5211" y="259"/>
                    </a:cubicBezTo>
                    <a:cubicBezTo>
                      <a:pt x="3509" y="783"/>
                      <a:pt x="1938" y="1909"/>
                      <a:pt x="1048" y="3454"/>
                    </a:cubicBezTo>
                    <a:cubicBezTo>
                      <a:pt x="315" y="4737"/>
                      <a:pt x="79" y="6229"/>
                      <a:pt x="0" y="7696"/>
                    </a:cubicBezTo>
                    <a:lnTo>
                      <a:pt x="0" y="7722"/>
                    </a:lnTo>
                    <a:cubicBezTo>
                      <a:pt x="655" y="7329"/>
                      <a:pt x="1440" y="7198"/>
                      <a:pt x="2226" y="7146"/>
                    </a:cubicBezTo>
                    <a:cubicBezTo>
                      <a:pt x="3012" y="7093"/>
                      <a:pt x="3823" y="7093"/>
                      <a:pt x="4583" y="6936"/>
                    </a:cubicBezTo>
                    <a:cubicBezTo>
                      <a:pt x="4949" y="6884"/>
                      <a:pt x="5316" y="6753"/>
                      <a:pt x="5630" y="6544"/>
                    </a:cubicBezTo>
                    <a:cubicBezTo>
                      <a:pt x="5866" y="6387"/>
                      <a:pt x="6075" y="6177"/>
                      <a:pt x="6258" y="5915"/>
                    </a:cubicBezTo>
                    <a:cubicBezTo>
                      <a:pt x="6468" y="5601"/>
                      <a:pt x="6625" y="5261"/>
                      <a:pt x="6730" y="4868"/>
                    </a:cubicBezTo>
                    <a:cubicBezTo>
                      <a:pt x="6861" y="4449"/>
                      <a:pt x="6887" y="4004"/>
                      <a:pt x="7018" y="3611"/>
                    </a:cubicBezTo>
                    <a:cubicBezTo>
                      <a:pt x="7122" y="3297"/>
                      <a:pt x="7306" y="3009"/>
                      <a:pt x="7568" y="2773"/>
                    </a:cubicBezTo>
                    <a:cubicBezTo>
                      <a:pt x="7829" y="2511"/>
                      <a:pt x="8144" y="2328"/>
                      <a:pt x="8406" y="2066"/>
                    </a:cubicBezTo>
                    <a:cubicBezTo>
                      <a:pt x="8667" y="1804"/>
                      <a:pt x="8877" y="1438"/>
                      <a:pt x="8798" y="1071"/>
                    </a:cubicBezTo>
                    <a:cubicBezTo>
                      <a:pt x="8746" y="783"/>
                      <a:pt x="8510" y="547"/>
                      <a:pt x="8248" y="390"/>
                    </a:cubicBezTo>
                    <a:cubicBezTo>
                      <a:pt x="7797" y="111"/>
                      <a:pt x="7277" y="1"/>
                      <a:pt x="6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011275" y="3857750"/>
                <a:ext cx="27170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10868" h="5705" extrusionOk="0">
                    <a:moveTo>
                      <a:pt x="4893" y="0"/>
                    </a:moveTo>
                    <a:cubicBezTo>
                      <a:pt x="4596" y="0"/>
                      <a:pt x="4300" y="21"/>
                      <a:pt x="4007" y="65"/>
                    </a:cubicBezTo>
                    <a:cubicBezTo>
                      <a:pt x="2541" y="274"/>
                      <a:pt x="1205" y="1008"/>
                      <a:pt x="1" y="1846"/>
                    </a:cubicBezTo>
                    <a:cubicBezTo>
                      <a:pt x="708" y="2160"/>
                      <a:pt x="1284" y="2683"/>
                      <a:pt x="1807" y="3259"/>
                    </a:cubicBezTo>
                    <a:cubicBezTo>
                      <a:pt x="2331" y="3836"/>
                      <a:pt x="2829" y="4490"/>
                      <a:pt x="3431" y="4988"/>
                    </a:cubicBezTo>
                    <a:cubicBezTo>
                      <a:pt x="3693" y="5250"/>
                      <a:pt x="4007" y="5459"/>
                      <a:pt x="4373" y="5590"/>
                    </a:cubicBezTo>
                    <a:cubicBezTo>
                      <a:pt x="4594" y="5670"/>
                      <a:pt x="4814" y="5704"/>
                      <a:pt x="5045" y="5704"/>
                    </a:cubicBezTo>
                    <a:cubicBezTo>
                      <a:pt x="5117" y="5704"/>
                      <a:pt x="5190" y="5701"/>
                      <a:pt x="5264" y="5695"/>
                    </a:cubicBezTo>
                    <a:cubicBezTo>
                      <a:pt x="5630" y="5668"/>
                      <a:pt x="6023" y="5590"/>
                      <a:pt x="6364" y="5433"/>
                    </a:cubicBezTo>
                    <a:cubicBezTo>
                      <a:pt x="6782" y="5250"/>
                      <a:pt x="7149" y="5014"/>
                      <a:pt x="7542" y="4857"/>
                    </a:cubicBezTo>
                    <a:cubicBezTo>
                      <a:pt x="7769" y="4787"/>
                      <a:pt x="7996" y="4752"/>
                      <a:pt x="8215" y="4752"/>
                    </a:cubicBezTo>
                    <a:cubicBezTo>
                      <a:pt x="8324" y="4752"/>
                      <a:pt x="8432" y="4761"/>
                      <a:pt x="8537" y="4778"/>
                    </a:cubicBezTo>
                    <a:cubicBezTo>
                      <a:pt x="8903" y="4831"/>
                      <a:pt x="9270" y="4961"/>
                      <a:pt x="9637" y="5014"/>
                    </a:cubicBezTo>
                    <a:cubicBezTo>
                      <a:pt x="9701" y="5024"/>
                      <a:pt x="9768" y="5029"/>
                      <a:pt x="9836" y="5029"/>
                    </a:cubicBezTo>
                    <a:cubicBezTo>
                      <a:pt x="10129" y="5029"/>
                      <a:pt x="10440" y="4933"/>
                      <a:pt x="10632" y="4700"/>
                    </a:cubicBezTo>
                    <a:cubicBezTo>
                      <a:pt x="10841" y="4490"/>
                      <a:pt x="10867" y="4150"/>
                      <a:pt x="10841" y="3862"/>
                    </a:cubicBezTo>
                    <a:cubicBezTo>
                      <a:pt x="10736" y="2814"/>
                      <a:pt x="9951" y="1976"/>
                      <a:pt x="9087" y="1374"/>
                    </a:cubicBezTo>
                    <a:cubicBezTo>
                      <a:pt x="7865" y="524"/>
                      <a:pt x="6372" y="0"/>
                      <a:pt x="48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4010625" y="3904525"/>
                <a:ext cx="192475" cy="224100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67" y="682"/>
                      <a:pt x="472" y="1467"/>
                      <a:pt x="498" y="2226"/>
                    </a:cubicBezTo>
                    <a:cubicBezTo>
                      <a:pt x="550" y="3038"/>
                      <a:pt x="524" y="3824"/>
                      <a:pt x="655" y="4609"/>
                    </a:cubicBezTo>
                    <a:cubicBezTo>
                      <a:pt x="734" y="4976"/>
                      <a:pt x="838" y="5342"/>
                      <a:pt x="1022" y="5657"/>
                    </a:cubicBezTo>
                    <a:cubicBezTo>
                      <a:pt x="1179" y="5918"/>
                      <a:pt x="1414" y="6128"/>
                      <a:pt x="1650" y="6311"/>
                    </a:cubicBezTo>
                    <a:cubicBezTo>
                      <a:pt x="1964" y="6521"/>
                      <a:pt x="2305" y="6704"/>
                      <a:pt x="2671" y="6809"/>
                    </a:cubicBezTo>
                    <a:cubicBezTo>
                      <a:pt x="3116" y="6913"/>
                      <a:pt x="3535" y="6966"/>
                      <a:pt x="3954" y="7123"/>
                    </a:cubicBezTo>
                    <a:cubicBezTo>
                      <a:pt x="4269" y="7228"/>
                      <a:pt x="4557" y="7437"/>
                      <a:pt x="4766" y="7673"/>
                    </a:cubicBezTo>
                    <a:cubicBezTo>
                      <a:pt x="5028" y="7935"/>
                      <a:pt x="5211" y="8275"/>
                      <a:pt x="5473" y="8537"/>
                    </a:cubicBezTo>
                    <a:cubicBezTo>
                      <a:pt x="5684" y="8771"/>
                      <a:pt x="6000" y="8964"/>
                      <a:pt x="6327" y="8964"/>
                    </a:cubicBezTo>
                    <a:cubicBezTo>
                      <a:pt x="6365" y="8964"/>
                      <a:pt x="6404" y="8961"/>
                      <a:pt x="6442" y="8956"/>
                    </a:cubicBezTo>
                    <a:cubicBezTo>
                      <a:pt x="6730" y="8903"/>
                      <a:pt x="6966" y="8668"/>
                      <a:pt x="7123" y="8432"/>
                    </a:cubicBezTo>
                    <a:cubicBezTo>
                      <a:pt x="7699" y="7542"/>
                      <a:pt x="7620" y="6390"/>
                      <a:pt x="7332" y="5395"/>
                    </a:cubicBezTo>
                    <a:cubicBezTo>
                      <a:pt x="6835" y="3667"/>
                      <a:pt x="5761" y="2069"/>
                      <a:pt x="4216" y="1153"/>
                    </a:cubicBezTo>
                    <a:cubicBezTo>
                      <a:pt x="2959" y="393"/>
                      <a:pt x="1467" y="10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3972650" y="3871025"/>
                <a:ext cx="740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692" extrusionOk="0">
                    <a:moveTo>
                      <a:pt x="1474" y="0"/>
                    </a:moveTo>
                    <a:cubicBezTo>
                      <a:pt x="1377" y="0"/>
                      <a:pt x="1278" y="10"/>
                      <a:pt x="1179" y="32"/>
                    </a:cubicBezTo>
                    <a:cubicBezTo>
                      <a:pt x="446" y="215"/>
                      <a:pt x="1" y="922"/>
                      <a:pt x="184" y="1655"/>
                    </a:cubicBezTo>
                    <a:cubicBezTo>
                      <a:pt x="317" y="2277"/>
                      <a:pt x="865" y="2691"/>
                      <a:pt x="1459" y="2691"/>
                    </a:cubicBezTo>
                    <a:cubicBezTo>
                      <a:pt x="1566" y="2691"/>
                      <a:pt x="1674" y="2678"/>
                      <a:pt x="1781" y="2650"/>
                    </a:cubicBezTo>
                    <a:cubicBezTo>
                      <a:pt x="2515" y="2493"/>
                      <a:pt x="2960" y="1760"/>
                      <a:pt x="2803" y="1053"/>
                    </a:cubicBezTo>
                    <a:cubicBezTo>
                      <a:pt x="2644" y="419"/>
                      <a:pt x="2094" y="0"/>
                      <a:pt x="1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042700" y="3915000"/>
                <a:ext cx="153200" cy="20607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243" extrusionOk="0">
                    <a:moveTo>
                      <a:pt x="131" y="1"/>
                    </a:moveTo>
                    <a:cubicBezTo>
                      <a:pt x="79" y="1"/>
                      <a:pt x="27" y="27"/>
                      <a:pt x="27" y="79"/>
                    </a:cubicBezTo>
                    <a:cubicBezTo>
                      <a:pt x="1" y="132"/>
                      <a:pt x="27" y="184"/>
                      <a:pt x="53" y="210"/>
                    </a:cubicBezTo>
                    <a:cubicBezTo>
                      <a:pt x="79" y="236"/>
                      <a:pt x="105" y="236"/>
                      <a:pt x="105" y="236"/>
                    </a:cubicBezTo>
                    <a:cubicBezTo>
                      <a:pt x="1048" y="341"/>
                      <a:pt x="1964" y="681"/>
                      <a:pt x="2802" y="1179"/>
                    </a:cubicBezTo>
                    <a:cubicBezTo>
                      <a:pt x="3090" y="1388"/>
                      <a:pt x="3405" y="1624"/>
                      <a:pt x="3666" y="1860"/>
                    </a:cubicBezTo>
                    <a:cubicBezTo>
                      <a:pt x="4740" y="2829"/>
                      <a:pt x="5421" y="4138"/>
                      <a:pt x="5656" y="5578"/>
                    </a:cubicBezTo>
                    <a:cubicBezTo>
                      <a:pt x="5787" y="6416"/>
                      <a:pt x="5735" y="7280"/>
                      <a:pt x="5525" y="8092"/>
                    </a:cubicBezTo>
                    <a:cubicBezTo>
                      <a:pt x="5525" y="8144"/>
                      <a:pt x="5552" y="8196"/>
                      <a:pt x="5578" y="8223"/>
                    </a:cubicBezTo>
                    <a:cubicBezTo>
                      <a:pt x="5604" y="8236"/>
                      <a:pt x="5624" y="8242"/>
                      <a:pt x="5643" y="8242"/>
                    </a:cubicBezTo>
                    <a:cubicBezTo>
                      <a:pt x="5663" y="8242"/>
                      <a:pt x="5683" y="8236"/>
                      <a:pt x="5709" y="8223"/>
                    </a:cubicBezTo>
                    <a:cubicBezTo>
                      <a:pt x="5735" y="8223"/>
                      <a:pt x="5761" y="8196"/>
                      <a:pt x="5761" y="8144"/>
                    </a:cubicBezTo>
                    <a:cubicBezTo>
                      <a:pt x="6128" y="6651"/>
                      <a:pt x="5971" y="5028"/>
                      <a:pt x="5290" y="3614"/>
                    </a:cubicBezTo>
                    <a:cubicBezTo>
                      <a:pt x="4766" y="2567"/>
                      <a:pt x="3954" y="1650"/>
                      <a:pt x="2907" y="996"/>
                    </a:cubicBezTo>
                    <a:cubicBezTo>
                      <a:pt x="2724" y="865"/>
                      <a:pt x="2540" y="760"/>
                      <a:pt x="2331" y="681"/>
                    </a:cubicBezTo>
                    <a:cubicBezTo>
                      <a:pt x="1650" y="315"/>
                      <a:pt x="891" y="79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3958900" y="4067025"/>
                <a:ext cx="956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923" extrusionOk="0">
                    <a:moveTo>
                      <a:pt x="3719" y="1"/>
                    </a:moveTo>
                    <a:cubicBezTo>
                      <a:pt x="3699" y="1"/>
                      <a:pt x="3680" y="8"/>
                      <a:pt x="3667" y="21"/>
                    </a:cubicBezTo>
                    <a:cubicBezTo>
                      <a:pt x="3641" y="21"/>
                      <a:pt x="3614" y="47"/>
                      <a:pt x="3588" y="73"/>
                    </a:cubicBezTo>
                    <a:cubicBezTo>
                      <a:pt x="3091" y="1330"/>
                      <a:pt x="2174" y="2430"/>
                      <a:pt x="1048" y="3163"/>
                    </a:cubicBezTo>
                    <a:cubicBezTo>
                      <a:pt x="734" y="3372"/>
                      <a:pt x="394" y="3555"/>
                      <a:pt x="53" y="3713"/>
                    </a:cubicBezTo>
                    <a:cubicBezTo>
                      <a:pt x="27" y="3739"/>
                      <a:pt x="1" y="3765"/>
                      <a:pt x="1" y="3791"/>
                    </a:cubicBezTo>
                    <a:cubicBezTo>
                      <a:pt x="1" y="3844"/>
                      <a:pt x="1" y="3896"/>
                      <a:pt x="53" y="3896"/>
                    </a:cubicBezTo>
                    <a:cubicBezTo>
                      <a:pt x="80" y="3922"/>
                      <a:pt x="132" y="3922"/>
                      <a:pt x="158" y="3922"/>
                    </a:cubicBezTo>
                    <a:cubicBezTo>
                      <a:pt x="1415" y="3346"/>
                      <a:pt x="2541" y="2403"/>
                      <a:pt x="3274" y="1199"/>
                    </a:cubicBezTo>
                    <a:cubicBezTo>
                      <a:pt x="3483" y="885"/>
                      <a:pt x="3667" y="518"/>
                      <a:pt x="3798" y="152"/>
                    </a:cubicBezTo>
                    <a:cubicBezTo>
                      <a:pt x="3824" y="99"/>
                      <a:pt x="3798" y="47"/>
                      <a:pt x="3772" y="21"/>
                    </a:cubicBezTo>
                    <a:cubicBezTo>
                      <a:pt x="3758" y="8"/>
                      <a:pt x="3739" y="1"/>
                      <a:pt x="37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3835200" y="3942000"/>
                <a:ext cx="16432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6043" extrusionOk="0">
                    <a:moveTo>
                      <a:pt x="6468" y="1"/>
                    </a:moveTo>
                    <a:cubicBezTo>
                      <a:pt x="6448" y="1"/>
                      <a:pt x="6428" y="7"/>
                      <a:pt x="6415" y="20"/>
                    </a:cubicBezTo>
                    <a:cubicBezTo>
                      <a:pt x="6363" y="20"/>
                      <a:pt x="6363" y="47"/>
                      <a:pt x="6337" y="99"/>
                    </a:cubicBezTo>
                    <a:cubicBezTo>
                      <a:pt x="6127" y="1199"/>
                      <a:pt x="5656" y="2246"/>
                      <a:pt x="4975" y="3136"/>
                    </a:cubicBezTo>
                    <a:cubicBezTo>
                      <a:pt x="4242" y="4079"/>
                      <a:pt x="3273" y="4812"/>
                      <a:pt x="2147" y="5283"/>
                    </a:cubicBezTo>
                    <a:cubicBezTo>
                      <a:pt x="1493" y="5571"/>
                      <a:pt x="812" y="5729"/>
                      <a:pt x="105" y="5807"/>
                    </a:cubicBezTo>
                    <a:cubicBezTo>
                      <a:pt x="52" y="5807"/>
                      <a:pt x="26" y="5833"/>
                      <a:pt x="26" y="5886"/>
                    </a:cubicBezTo>
                    <a:cubicBezTo>
                      <a:pt x="0" y="5938"/>
                      <a:pt x="26" y="5990"/>
                      <a:pt x="79" y="6017"/>
                    </a:cubicBezTo>
                    <a:cubicBezTo>
                      <a:pt x="105" y="6043"/>
                      <a:pt x="131" y="6043"/>
                      <a:pt x="157" y="6043"/>
                    </a:cubicBezTo>
                    <a:cubicBezTo>
                      <a:pt x="1440" y="5912"/>
                      <a:pt x="2671" y="5441"/>
                      <a:pt x="3692" y="4681"/>
                    </a:cubicBezTo>
                    <a:cubicBezTo>
                      <a:pt x="4661" y="4000"/>
                      <a:pt x="5446" y="3058"/>
                      <a:pt x="5970" y="2010"/>
                    </a:cubicBezTo>
                    <a:cubicBezTo>
                      <a:pt x="6258" y="1408"/>
                      <a:pt x="6441" y="780"/>
                      <a:pt x="6572" y="151"/>
                    </a:cubicBezTo>
                    <a:cubicBezTo>
                      <a:pt x="6572" y="99"/>
                      <a:pt x="6546" y="47"/>
                      <a:pt x="6520" y="20"/>
                    </a:cubicBezTo>
                    <a:cubicBezTo>
                      <a:pt x="6507" y="7"/>
                      <a:pt x="6487" y="1"/>
                      <a:pt x="6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3765800" y="3885275"/>
                <a:ext cx="214075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2347" extrusionOk="0">
                    <a:moveTo>
                      <a:pt x="138" y="1"/>
                    </a:moveTo>
                    <a:cubicBezTo>
                      <a:pt x="103" y="1"/>
                      <a:pt x="71" y="19"/>
                      <a:pt x="53" y="38"/>
                    </a:cubicBezTo>
                    <a:cubicBezTo>
                      <a:pt x="1" y="90"/>
                      <a:pt x="1" y="142"/>
                      <a:pt x="53" y="195"/>
                    </a:cubicBezTo>
                    <a:cubicBezTo>
                      <a:pt x="446" y="614"/>
                      <a:pt x="891" y="980"/>
                      <a:pt x="1362" y="1294"/>
                    </a:cubicBezTo>
                    <a:cubicBezTo>
                      <a:pt x="1833" y="1582"/>
                      <a:pt x="2331" y="1818"/>
                      <a:pt x="2855" y="2001"/>
                    </a:cubicBezTo>
                    <a:cubicBezTo>
                      <a:pt x="3550" y="2233"/>
                      <a:pt x="4264" y="2346"/>
                      <a:pt x="4985" y="2346"/>
                    </a:cubicBezTo>
                    <a:cubicBezTo>
                      <a:pt x="5486" y="2346"/>
                      <a:pt x="5990" y="2292"/>
                      <a:pt x="6494" y="2185"/>
                    </a:cubicBezTo>
                    <a:cubicBezTo>
                      <a:pt x="7201" y="2028"/>
                      <a:pt x="7882" y="1766"/>
                      <a:pt x="8510" y="1373"/>
                    </a:cubicBezTo>
                    <a:cubicBezTo>
                      <a:pt x="8537" y="1373"/>
                      <a:pt x="8563" y="1321"/>
                      <a:pt x="8563" y="1294"/>
                    </a:cubicBezTo>
                    <a:cubicBezTo>
                      <a:pt x="8563" y="1242"/>
                      <a:pt x="8537" y="1216"/>
                      <a:pt x="8510" y="1190"/>
                    </a:cubicBezTo>
                    <a:cubicBezTo>
                      <a:pt x="8484" y="1177"/>
                      <a:pt x="8465" y="1170"/>
                      <a:pt x="8445" y="1170"/>
                    </a:cubicBezTo>
                    <a:cubicBezTo>
                      <a:pt x="8425" y="1170"/>
                      <a:pt x="8406" y="1177"/>
                      <a:pt x="8380" y="1190"/>
                    </a:cubicBezTo>
                    <a:cubicBezTo>
                      <a:pt x="7378" y="1776"/>
                      <a:pt x="6240" y="2111"/>
                      <a:pt x="5093" y="2111"/>
                    </a:cubicBezTo>
                    <a:cubicBezTo>
                      <a:pt x="5010" y="2111"/>
                      <a:pt x="4927" y="2110"/>
                      <a:pt x="4845" y="2106"/>
                    </a:cubicBezTo>
                    <a:cubicBezTo>
                      <a:pt x="3719" y="2080"/>
                      <a:pt x="2619" y="1766"/>
                      <a:pt x="1650" y="1190"/>
                    </a:cubicBezTo>
                    <a:cubicBezTo>
                      <a:pt x="1598" y="1163"/>
                      <a:pt x="1545" y="1111"/>
                      <a:pt x="1493" y="1085"/>
                    </a:cubicBezTo>
                    <a:cubicBezTo>
                      <a:pt x="1022" y="797"/>
                      <a:pt x="603" y="430"/>
                      <a:pt x="210" y="38"/>
                    </a:cubicBezTo>
                    <a:lnTo>
                      <a:pt x="184" y="11"/>
                    </a:lnTo>
                    <a:cubicBezTo>
                      <a:pt x="169" y="4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831925" y="3754800"/>
                <a:ext cx="13945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5493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6" y="46"/>
                      <a:pt x="0" y="98"/>
                      <a:pt x="26" y="124"/>
                    </a:cubicBezTo>
                    <a:cubicBezTo>
                      <a:pt x="498" y="1931"/>
                      <a:pt x="1702" y="3555"/>
                      <a:pt x="3273" y="4550"/>
                    </a:cubicBezTo>
                    <a:cubicBezTo>
                      <a:pt x="3457" y="4681"/>
                      <a:pt x="3640" y="4785"/>
                      <a:pt x="3849" y="4890"/>
                    </a:cubicBezTo>
                    <a:cubicBezTo>
                      <a:pt x="4347" y="5126"/>
                      <a:pt x="4870" y="5335"/>
                      <a:pt x="5420" y="5492"/>
                    </a:cubicBezTo>
                    <a:cubicBezTo>
                      <a:pt x="5473" y="5492"/>
                      <a:pt x="5525" y="5466"/>
                      <a:pt x="5551" y="5414"/>
                    </a:cubicBezTo>
                    <a:cubicBezTo>
                      <a:pt x="5577" y="5361"/>
                      <a:pt x="5551" y="5309"/>
                      <a:pt x="5525" y="5283"/>
                    </a:cubicBezTo>
                    <a:cubicBezTo>
                      <a:pt x="5499" y="5257"/>
                      <a:pt x="5499" y="5257"/>
                      <a:pt x="5473" y="5257"/>
                    </a:cubicBezTo>
                    <a:cubicBezTo>
                      <a:pt x="4740" y="5073"/>
                      <a:pt x="4033" y="4759"/>
                      <a:pt x="3404" y="4340"/>
                    </a:cubicBezTo>
                    <a:cubicBezTo>
                      <a:pt x="2357" y="3686"/>
                      <a:pt x="1493" y="2769"/>
                      <a:pt x="917" y="1722"/>
                    </a:cubicBezTo>
                    <a:cubicBezTo>
                      <a:pt x="629" y="1198"/>
                      <a:pt x="393" y="648"/>
                      <a:pt x="236" y="72"/>
                    </a:cubicBezTo>
                    <a:cubicBezTo>
                      <a:pt x="236" y="46"/>
                      <a:pt x="210" y="20"/>
                      <a:pt x="183" y="20"/>
                    </a:cubicBezTo>
                    <a:cubicBezTo>
                      <a:pt x="170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3959575" y="3702250"/>
                <a:ext cx="37325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695" extrusionOk="0">
                    <a:moveTo>
                      <a:pt x="969" y="1"/>
                    </a:moveTo>
                    <a:cubicBezTo>
                      <a:pt x="943" y="27"/>
                      <a:pt x="917" y="27"/>
                      <a:pt x="917" y="53"/>
                    </a:cubicBezTo>
                    <a:cubicBezTo>
                      <a:pt x="105" y="1677"/>
                      <a:pt x="0" y="3562"/>
                      <a:pt x="602" y="5290"/>
                    </a:cubicBezTo>
                    <a:cubicBezTo>
                      <a:pt x="786" y="5761"/>
                      <a:pt x="995" y="6233"/>
                      <a:pt x="1283" y="6625"/>
                    </a:cubicBezTo>
                    <a:cubicBezTo>
                      <a:pt x="1283" y="6652"/>
                      <a:pt x="1309" y="6678"/>
                      <a:pt x="1309" y="6678"/>
                    </a:cubicBezTo>
                    <a:cubicBezTo>
                      <a:pt x="1331" y="6689"/>
                      <a:pt x="1353" y="6695"/>
                      <a:pt x="1374" y="6695"/>
                    </a:cubicBezTo>
                    <a:cubicBezTo>
                      <a:pt x="1405" y="6695"/>
                      <a:pt x="1436" y="6682"/>
                      <a:pt x="1466" y="6652"/>
                    </a:cubicBezTo>
                    <a:cubicBezTo>
                      <a:pt x="1493" y="6625"/>
                      <a:pt x="1493" y="6573"/>
                      <a:pt x="1466" y="6521"/>
                    </a:cubicBezTo>
                    <a:cubicBezTo>
                      <a:pt x="524" y="5081"/>
                      <a:pt x="210" y="3274"/>
                      <a:pt x="602" y="1546"/>
                    </a:cubicBezTo>
                    <a:cubicBezTo>
                      <a:pt x="733" y="1074"/>
                      <a:pt x="890" y="603"/>
                      <a:pt x="1100" y="184"/>
                    </a:cubicBezTo>
                    <a:cubicBezTo>
                      <a:pt x="1126" y="106"/>
                      <a:pt x="1100" y="53"/>
                      <a:pt x="1048" y="27"/>
                    </a:cubicBezTo>
                    <a:cubicBezTo>
                      <a:pt x="1021" y="1"/>
                      <a:pt x="995" y="1"/>
                      <a:pt x="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4021750" y="3720575"/>
                <a:ext cx="1460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5834" extrusionOk="0">
                    <a:moveTo>
                      <a:pt x="5683" y="1"/>
                    </a:moveTo>
                    <a:cubicBezTo>
                      <a:pt x="3431" y="420"/>
                      <a:pt x="1519" y="1912"/>
                      <a:pt x="551" y="3981"/>
                    </a:cubicBezTo>
                    <a:cubicBezTo>
                      <a:pt x="315" y="4531"/>
                      <a:pt x="132" y="5107"/>
                      <a:pt x="27" y="5683"/>
                    </a:cubicBezTo>
                    <a:cubicBezTo>
                      <a:pt x="1" y="5735"/>
                      <a:pt x="27" y="5788"/>
                      <a:pt x="79" y="5814"/>
                    </a:cubicBezTo>
                    <a:cubicBezTo>
                      <a:pt x="92" y="5827"/>
                      <a:pt x="105" y="5833"/>
                      <a:pt x="122" y="5833"/>
                    </a:cubicBezTo>
                    <a:cubicBezTo>
                      <a:pt x="138" y="5833"/>
                      <a:pt x="158" y="5827"/>
                      <a:pt x="184" y="5814"/>
                    </a:cubicBezTo>
                    <a:cubicBezTo>
                      <a:pt x="210" y="5814"/>
                      <a:pt x="236" y="5788"/>
                      <a:pt x="236" y="5735"/>
                    </a:cubicBezTo>
                    <a:cubicBezTo>
                      <a:pt x="629" y="3614"/>
                      <a:pt x="2017" y="1781"/>
                      <a:pt x="3928" y="839"/>
                    </a:cubicBezTo>
                    <a:cubicBezTo>
                      <a:pt x="4504" y="551"/>
                      <a:pt x="5107" y="368"/>
                      <a:pt x="5735" y="237"/>
                    </a:cubicBezTo>
                    <a:cubicBezTo>
                      <a:pt x="5787" y="237"/>
                      <a:pt x="5814" y="210"/>
                      <a:pt x="5814" y="158"/>
                    </a:cubicBezTo>
                    <a:cubicBezTo>
                      <a:pt x="5840" y="106"/>
                      <a:pt x="5814" y="53"/>
                      <a:pt x="5761" y="27"/>
                    </a:cubicBezTo>
                    <a:cubicBezTo>
                      <a:pt x="5735" y="1"/>
                      <a:pt x="5709" y="1"/>
                      <a:pt x="5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4043350" y="3864575"/>
                <a:ext cx="22455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8982" h="3321" extrusionOk="0">
                    <a:moveTo>
                      <a:pt x="3303" y="1"/>
                    </a:moveTo>
                    <a:cubicBezTo>
                      <a:pt x="2961" y="1"/>
                      <a:pt x="2618" y="27"/>
                      <a:pt x="2279" y="80"/>
                    </a:cubicBezTo>
                    <a:cubicBezTo>
                      <a:pt x="1493" y="211"/>
                      <a:pt x="734" y="473"/>
                      <a:pt x="53" y="866"/>
                    </a:cubicBezTo>
                    <a:cubicBezTo>
                      <a:pt x="27" y="892"/>
                      <a:pt x="1" y="918"/>
                      <a:pt x="1" y="970"/>
                    </a:cubicBezTo>
                    <a:cubicBezTo>
                      <a:pt x="1" y="1023"/>
                      <a:pt x="27" y="1049"/>
                      <a:pt x="53" y="1075"/>
                    </a:cubicBezTo>
                    <a:cubicBezTo>
                      <a:pt x="79" y="1088"/>
                      <a:pt x="99" y="1095"/>
                      <a:pt x="119" y="1095"/>
                    </a:cubicBezTo>
                    <a:cubicBezTo>
                      <a:pt x="138" y="1095"/>
                      <a:pt x="158" y="1088"/>
                      <a:pt x="184" y="1075"/>
                    </a:cubicBezTo>
                    <a:cubicBezTo>
                      <a:pt x="1154" y="524"/>
                      <a:pt x="2292" y="232"/>
                      <a:pt x="3424" y="232"/>
                    </a:cubicBezTo>
                    <a:cubicBezTo>
                      <a:pt x="3637" y="232"/>
                      <a:pt x="3849" y="243"/>
                      <a:pt x="4059" y="263"/>
                    </a:cubicBezTo>
                    <a:cubicBezTo>
                      <a:pt x="5002" y="368"/>
                      <a:pt x="5918" y="682"/>
                      <a:pt x="6730" y="1206"/>
                    </a:cubicBezTo>
                    <a:cubicBezTo>
                      <a:pt x="6966" y="1363"/>
                      <a:pt x="7201" y="1546"/>
                      <a:pt x="7437" y="1730"/>
                    </a:cubicBezTo>
                    <a:cubicBezTo>
                      <a:pt x="7961" y="2175"/>
                      <a:pt x="8406" y="2698"/>
                      <a:pt x="8746" y="3275"/>
                    </a:cubicBezTo>
                    <a:cubicBezTo>
                      <a:pt x="8746" y="3275"/>
                      <a:pt x="8772" y="3301"/>
                      <a:pt x="8772" y="3301"/>
                    </a:cubicBezTo>
                    <a:cubicBezTo>
                      <a:pt x="8799" y="3314"/>
                      <a:pt x="8825" y="3320"/>
                      <a:pt x="8851" y="3320"/>
                    </a:cubicBezTo>
                    <a:cubicBezTo>
                      <a:pt x="8877" y="3320"/>
                      <a:pt x="8903" y="3314"/>
                      <a:pt x="8930" y="3301"/>
                    </a:cubicBezTo>
                    <a:cubicBezTo>
                      <a:pt x="8956" y="3248"/>
                      <a:pt x="8982" y="3196"/>
                      <a:pt x="8956" y="3144"/>
                    </a:cubicBezTo>
                    <a:cubicBezTo>
                      <a:pt x="8432" y="2306"/>
                      <a:pt x="7699" y="1546"/>
                      <a:pt x="6835" y="1023"/>
                    </a:cubicBezTo>
                    <a:cubicBezTo>
                      <a:pt x="6625" y="892"/>
                      <a:pt x="6416" y="761"/>
                      <a:pt x="6206" y="656"/>
                    </a:cubicBezTo>
                    <a:cubicBezTo>
                      <a:pt x="5308" y="226"/>
                      <a:pt x="4307" y="1"/>
                      <a:pt x="3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762525" y="4025800"/>
                <a:ext cx="60900" cy="1184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736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7" y="46"/>
                      <a:pt x="1" y="99"/>
                      <a:pt x="1" y="151"/>
                    </a:cubicBezTo>
                    <a:cubicBezTo>
                      <a:pt x="158" y="1853"/>
                      <a:pt x="996" y="3503"/>
                      <a:pt x="2226" y="4707"/>
                    </a:cubicBezTo>
                    <a:lnTo>
                      <a:pt x="2252" y="4707"/>
                    </a:lnTo>
                    <a:cubicBezTo>
                      <a:pt x="2272" y="4727"/>
                      <a:pt x="2293" y="4736"/>
                      <a:pt x="2313" y="4736"/>
                    </a:cubicBezTo>
                    <a:cubicBezTo>
                      <a:pt x="2345" y="4736"/>
                      <a:pt x="2377" y="4713"/>
                      <a:pt x="2410" y="4681"/>
                    </a:cubicBezTo>
                    <a:cubicBezTo>
                      <a:pt x="2436" y="4655"/>
                      <a:pt x="2436" y="4602"/>
                      <a:pt x="2383" y="4550"/>
                    </a:cubicBezTo>
                    <a:cubicBezTo>
                      <a:pt x="1153" y="3372"/>
                      <a:pt x="393" y="1801"/>
                      <a:pt x="236" y="99"/>
                    </a:cubicBezTo>
                    <a:cubicBezTo>
                      <a:pt x="210" y="46"/>
                      <a:pt x="210" y="20"/>
                      <a:pt x="184" y="20"/>
                    </a:cubicBezTo>
                    <a:cubicBezTo>
                      <a:pt x="171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769725" y="4095900"/>
                <a:ext cx="39300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045" extrusionOk="0">
                    <a:moveTo>
                      <a:pt x="121" y="1"/>
                    </a:moveTo>
                    <a:cubicBezTo>
                      <a:pt x="93" y="1"/>
                      <a:pt x="68" y="13"/>
                      <a:pt x="53" y="44"/>
                    </a:cubicBezTo>
                    <a:cubicBezTo>
                      <a:pt x="1" y="70"/>
                      <a:pt x="1" y="122"/>
                      <a:pt x="27" y="175"/>
                    </a:cubicBezTo>
                    <a:cubicBezTo>
                      <a:pt x="341" y="882"/>
                      <a:pt x="786" y="1484"/>
                      <a:pt x="1362" y="2008"/>
                    </a:cubicBezTo>
                    <a:lnTo>
                      <a:pt x="1362" y="2034"/>
                    </a:lnTo>
                    <a:cubicBezTo>
                      <a:pt x="1383" y="2041"/>
                      <a:pt x="1402" y="2044"/>
                      <a:pt x="1420" y="2044"/>
                    </a:cubicBezTo>
                    <a:cubicBezTo>
                      <a:pt x="1469" y="2044"/>
                      <a:pt x="1507" y="2020"/>
                      <a:pt x="1546" y="1982"/>
                    </a:cubicBezTo>
                    <a:cubicBezTo>
                      <a:pt x="1572" y="1955"/>
                      <a:pt x="1572" y="1877"/>
                      <a:pt x="1519" y="1851"/>
                    </a:cubicBezTo>
                    <a:cubicBezTo>
                      <a:pt x="969" y="1327"/>
                      <a:pt x="551" y="751"/>
                      <a:pt x="210" y="70"/>
                    </a:cubicBezTo>
                    <a:cubicBezTo>
                      <a:pt x="210" y="44"/>
                      <a:pt x="184" y="18"/>
                      <a:pt x="184" y="18"/>
                    </a:cubicBezTo>
                    <a:cubicBezTo>
                      <a:pt x="162" y="7"/>
                      <a:pt x="14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4146125" y="4121425"/>
                <a:ext cx="7727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1982" extrusionOk="0">
                    <a:moveTo>
                      <a:pt x="2994" y="1"/>
                    </a:moveTo>
                    <a:cubicBezTo>
                      <a:pt x="2968" y="1"/>
                      <a:pt x="2938" y="13"/>
                      <a:pt x="2907" y="44"/>
                    </a:cubicBezTo>
                    <a:cubicBezTo>
                      <a:pt x="2122" y="830"/>
                      <a:pt x="1127" y="1432"/>
                      <a:pt x="79" y="1772"/>
                    </a:cubicBezTo>
                    <a:cubicBezTo>
                      <a:pt x="27" y="1772"/>
                      <a:pt x="1" y="1825"/>
                      <a:pt x="1" y="1851"/>
                    </a:cubicBezTo>
                    <a:cubicBezTo>
                      <a:pt x="1" y="1903"/>
                      <a:pt x="1" y="1956"/>
                      <a:pt x="53" y="1982"/>
                    </a:cubicBezTo>
                    <a:lnTo>
                      <a:pt x="132" y="1982"/>
                    </a:lnTo>
                    <a:cubicBezTo>
                      <a:pt x="1231" y="1641"/>
                      <a:pt x="2253" y="1013"/>
                      <a:pt x="3064" y="201"/>
                    </a:cubicBezTo>
                    <a:cubicBezTo>
                      <a:pt x="3090" y="175"/>
                      <a:pt x="3090" y="123"/>
                      <a:pt x="3090" y="123"/>
                    </a:cubicBezTo>
                    <a:cubicBezTo>
                      <a:pt x="3090" y="70"/>
                      <a:pt x="3064" y="44"/>
                      <a:pt x="3038" y="18"/>
                    </a:cubicBezTo>
                    <a:cubicBezTo>
                      <a:pt x="3027" y="7"/>
                      <a:pt x="3012" y="1"/>
                      <a:pt x="2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4166425" y="4154750"/>
                <a:ext cx="4715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027" extrusionOk="0">
                    <a:moveTo>
                      <a:pt x="1755" y="1"/>
                    </a:moveTo>
                    <a:cubicBezTo>
                      <a:pt x="1729" y="1"/>
                      <a:pt x="1702" y="7"/>
                      <a:pt x="1676" y="20"/>
                    </a:cubicBezTo>
                    <a:cubicBezTo>
                      <a:pt x="1205" y="387"/>
                      <a:pt x="681" y="649"/>
                      <a:pt x="79" y="806"/>
                    </a:cubicBezTo>
                    <a:cubicBezTo>
                      <a:pt x="53" y="806"/>
                      <a:pt x="0" y="832"/>
                      <a:pt x="0" y="884"/>
                    </a:cubicBezTo>
                    <a:cubicBezTo>
                      <a:pt x="0" y="937"/>
                      <a:pt x="27" y="989"/>
                      <a:pt x="53" y="1015"/>
                    </a:cubicBezTo>
                    <a:cubicBezTo>
                      <a:pt x="70" y="1015"/>
                      <a:pt x="88" y="1027"/>
                      <a:pt x="105" y="1027"/>
                    </a:cubicBezTo>
                    <a:cubicBezTo>
                      <a:pt x="114" y="1027"/>
                      <a:pt x="123" y="1024"/>
                      <a:pt x="131" y="1015"/>
                    </a:cubicBezTo>
                    <a:cubicBezTo>
                      <a:pt x="760" y="858"/>
                      <a:pt x="1336" y="570"/>
                      <a:pt x="1833" y="177"/>
                    </a:cubicBezTo>
                    <a:cubicBezTo>
                      <a:pt x="1886" y="151"/>
                      <a:pt x="1886" y="125"/>
                      <a:pt x="1886" y="99"/>
                    </a:cubicBezTo>
                    <a:cubicBezTo>
                      <a:pt x="1886" y="73"/>
                      <a:pt x="1859" y="20"/>
                      <a:pt x="1833" y="20"/>
                    </a:cubicBezTo>
                    <a:cubicBezTo>
                      <a:pt x="1807" y="7"/>
                      <a:pt x="178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3973325" y="3607750"/>
                <a:ext cx="746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534" extrusionOk="0">
                    <a:moveTo>
                      <a:pt x="1477" y="0"/>
                    </a:moveTo>
                    <a:cubicBezTo>
                      <a:pt x="1004" y="0"/>
                      <a:pt x="529" y="92"/>
                      <a:pt x="79" y="272"/>
                    </a:cubicBezTo>
                    <a:cubicBezTo>
                      <a:pt x="26" y="272"/>
                      <a:pt x="26" y="298"/>
                      <a:pt x="0" y="351"/>
                    </a:cubicBezTo>
                    <a:cubicBezTo>
                      <a:pt x="0" y="377"/>
                      <a:pt x="26" y="429"/>
                      <a:pt x="79" y="455"/>
                    </a:cubicBezTo>
                    <a:cubicBezTo>
                      <a:pt x="79" y="455"/>
                      <a:pt x="102" y="467"/>
                      <a:pt x="133" y="467"/>
                    </a:cubicBezTo>
                    <a:cubicBezTo>
                      <a:pt x="148" y="467"/>
                      <a:pt x="166" y="464"/>
                      <a:pt x="183" y="455"/>
                    </a:cubicBezTo>
                    <a:cubicBezTo>
                      <a:pt x="572" y="297"/>
                      <a:pt x="990" y="218"/>
                      <a:pt x="1409" y="218"/>
                    </a:cubicBezTo>
                    <a:cubicBezTo>
                      <a:pt x="1893" y="218"/>
                      <a:pt x="2379" y="324"/>
                      <a:pt x="2828" y="534"/>
                    </a:cubicBezTo>
                    <a:cubicBezTo>
                      <a:pt x="2880" y="534"/>
                      <a:pt x="2933" y="534"/>
                      <a:pt x="2959" y="482"/>
                    </a:cubicBezTo>
                    <a:cubicBezTo>
                      <a:pt x="2985" y="429"/>
                      <a:pt x="2985" y="351"/>
                      <a:pt x="2906" y="298"/>
                    </a:cubicBezTo>
                    <a:cubicBezTo>
                      <a:pt x="2454" y="99"/>
                      <a:pt x="1967" y="0"/>
                      <a:pt x="1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11925" y="3597525"/>
                <a:ext cx="445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587" extrusionOk="0">
                    <a:moveTo>
                      <a:pt x="132" y="0"/>
                    </a:moveTo>
                    <a:cubicBezTo>
                      <a:pt x="79" y="0"/>
                      <a:pt x="27" y="26"/>
                      <a:pt x="27" y="79"/>
                    </a:cubicBezTo>
                    <a:cubicBezTo>
                      <a:pt x="1" y="131"/>
                      <a:pt x="27" y="184"/>
                      <a:pt x="53" y="210"/>
                    </a:cubicBezTo>
                    <a:lnTo>
                      <a:pt x="106" y="210"/>
                    </a:lnTo>
                    <a:cubicBezTo>
                      <a:pt x="629" y="236"/>
                      <a:pt x="1127" y="341"/>
                      <a:pt x="1598" y="576"/>
                    </a:cubicBezTo>
                    <a:cubicBezTo>
                      <a:pt x="1612" y="583"/>
                      <a:pt x="1628" y="587"/>
                      <a:pt x="1644" y="587"/>
                    </a:cubicBezTo>
                    <a:cubicBezTo>
                      <a:pt x="1689" y="587"/>
                      <a:pt x="1736" y="562"/>
                      <a:pt x="1755" y="524"/>
                    </a:cubicBezTo>
                    <a:cubicBezTo>
                      <a:pt x="1781" y="472"/>
                      <a:pt x="1781" y="419"/>
                      <a:pt x="1703" y="367"/>
                    </a:cubicBezTo>
                    <a:cubicBezTo>
                      <a:pt x="1205" y="131"/>
                      <a:pt x="682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flipH="1">
              <a:off x="7756813" y="4667775"/>
              <a:ext cx="2241425" cy="531700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1" name="Google Shape;331;p6"/>
          <p:cNvSpPr/>
          <p:nvPr/>
        </p:nvSpPr>
        <p:spPr>
          <a:xfrm>
            <a:off x="-346932" y="419401"/>
            <a:ext cx="1207166" cy="599867"/>
          </a:xfrm>
          <a:custGeom>
            <a:avLst/>
            <a:gdLst/>
            <a:ahLst/>
            <a:cxnLst/>
            <a:rect l="l" t="t" r="r" b="b"/>
            <a:pathLst>
              <a:path w="36215" h="17996" extrusionOk="0">
                <a:moveTo>
                  <a:pt x="20343" y="1"/>
                </a:moveTo>
                <a:cubicBezTo>
                  <a:pt x="15140" y="1"/>
                  <a:pt x="15320" y="7544"/>
                  <a:pt x="15320" y="7544"/>
                </a:cubicBezTo>
                <a:cubicBezTo>
                  <a:pt x="15320" y="7544"/>
                  <a:pt x="11904" y="86"/>
                  <a:pt x="8144" y="86"/>
                </a:cubicBezTo>
                <a:cubicBezTo>
                  <a:pt x="7625" y="86"/>
                  <a:pt x="7099" y="229"/>
                  <a:pt x="6574" y="553"/>
                </a:cubicBezTo>
                <a:cubicBezTo>
                  <a:pt x="2227" y="3250"/>
                  <a:pt x="5501" y="8408"/>
                  <a:pt x="5501" y="8408"/>
                </a:cubicBezTo>
                <a:cubicBezTo>
                  <a:pt x="5286" y="8210"/>
                  <a:pt x="4914" y="8107"/>
                  <a:pt x="4481" y="8107"/>
                </a:cubicBezTo>
                <a:cubicBezTo>
                  <a:pt x="2740" y="8107"/>
                  <a:pt x="1" y="9757"/>
                  <a:pt x="2411" y="13488"/>
                </a:cubicBezTo>
                <a:cubicBezTo>
                  <a:pt x="4427" y="16630"/>
                  <a:pt x="10954" y="17996"/>
                  <a:pt x="16913" y="17996"/>
                </a:cubicBezTo>
                <a:cubicBezTo>
                  <a:pt x="19545" y="17996"/>
                  <a:pt x="22066" y="17730"/>
                  <a:pt x="24039" y="17232"/>
                </a:cubicBezTo>
                <a:cubicBezTo>
                  <a:pt x="30926" y="15504"/>
                  <a:pt x="36215" y="8565"/>
                  <a:pt x="31711" y="5030"/>
                </a:cubicBezTo>
                <a:cubicBezTo>
                  <a:pt x="30721" y="4251"/>
                  <a:pt x="29768" y="3956"/>
                  <a:pt x="28893" y="3956"/>
                </a:cubicBezTo>
                <a:cubicBezTo>
                  <a:pt x="26183" y="3956"/>
                  <a:pt x="24222" y="6785"/>
                  <a:pt x="24222" y="6785"/>
                </a:cubicBezTo>
                <a:cubicBezTo>
                  <a:pt x="24222" y="6785"/>
                  <a:pt x="25898" y="160"/>
                  <a:pt x="20504" y="3"/>
                </a:cubicBezTo>
                <a:cubicBezTo>
                  <a:pt x="20450" y="1"/>
                  <a:pt x="20396" y="1"/>
                  <a:pt x="203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32" name="Google Shape;332;p6"/>
          <p:cNvGrpSpPr/>
          <p:nvPr/>
        </p:nvGrpSpPr>
        <p:grpSpPr>
          <a:xfrm>
            <a:off x="212918" y="1465169"/>
            <a:ext cx="573200" cy="2993033"/>
            <a:chOff x="159688" y="1098875"/>
            <a:chExt cx="429900" cy="2244775"/>
          </a:xfrm>
        </p:grpSpPr>
        <p:sp>
          <p:nvSpPr>
            <p:cNvPr id="333" name="Google Shape;333;p6"/>
            <p:cNvSpPr/>
            <p:nvPr/>
          </p:nvSpPr>
          <p:spPr>
            <a:xfrm>
              <a:off x="364894" y="2191150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268575" y="32317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199081" y="270847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59688" y="1698050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8513" y="1098875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8" name="Google Shape;338;p6"/>
          <p:cNvGrpSpPr/>
          <p:nvPr/>
        </p:nvGrpSpPr>
        <p:grpSpPr>
          <a:xfrm>
            <a:off x="11457684" y="534201"/>
            <a:ext cx="521400" cy="4027667"/>
            <a:chOff x="8593263" y="400650"/>
            <a:chExt cx="391050" cy="3020750"/>
          </a:xfrm>
        </p:grpSpPr>
        <p:sp>
          <p:nvSpPr>
            <p:cNvPr id="339" name="Google Shape;339;p6"/>
            <p:cNvSpPr/>
            <p:nvPr/>
          </p:nvSpPr>
          <p:spPr>
            <a:xfrm>
              <a:off x="8593263" y="985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630153" y="2107450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8703898" y="15302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8608758" y="33624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8752118" y="2710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8890688" y="4006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5783102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9"/>
          <p:cNvSpPr/>
          <p:nvPr/>
        </p:nvSpPr>
        <p:spPr>
          <a:xfrm flipH="1">
            <a:off x="11519767" y="-292749"/>
            <a:ext cx="1206633" cy="599033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16" name="Google Shape;1716;p29"/>
          <p:cNvSpPr/>
          <p:nvPr/>
        </p:nvSpPr>
        <p:spPr>
          <a:xfrm>
            <a:off x="-534399" y="719334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7" name="Google Shape;1717;p29"/>
          <p:cNvGrpSpPr/>
          <p:nvPr/>
        </p:nvGrpSpPr>
        <p:grpSpPr>
          <a:xfrm flipH="1">
            <a:off x="11368504" y="1132017"/>
            <a:ext cx="573200" cy="4110633"/>
            <a:chOff x="187723" y="995742"/>
            <a:chExt cx="429900" cy="3082975"/>
          </a:xfrm>
        </p:grpSpPr>
        <p:sp>
          <p:nvSpPr>
            <p:cNvPr id="1718" name="Google Shape;1718;p29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2" name="Google Shape;1722;p29"/>
          <p:cNvGrpSpPr/>
          <p:nvPr/>
        </p:nvGrpSpPr>
        <p:grpSpPr>
          <a:xfrm flipH="1">
            <a:off x="250297" y="432601"/>
            <a:ext cx="734997" cy="5246867"/>
            <a:chOff x="8376994" y="324450"/>
            <a:chExt cx="551248" cy="3935150"/>
          </a:xfrm>
        </p:grpSpPr>
        <p:sp>
          <p:nvSpPr>
            <p:cNvPr id="1723" name="Google Shape;1723;p29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8" name="Google Shape;1728;p29"/>
          <p:cNvGrpSpPr/>
          <p:nvPr/>
        </p:nvGrpSpPr>
        <p:grpSpPr>
          <a:xfrm flipH="1">
            <a:off x="-1148712" y="6068382"/>
            <a:ext cx="14489423" cy="789609"/>
            <a:chOff x="-1648218" y="4551285"/>
            <a:chExt cx="10867067" cy="592207"/>
          </a:xfrm>
        </p:grpSpPr>
        <p:sp>
          <p:nvSpPr>
            <p:cNvPr id="1729" name="Google Shape;1729;p29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257634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Google Shape;1843;p32"/>
          <p:cNvGrpSpPr/>
          <p:nvPr/>
        </p:nvGrpSpPr>
        <p:grpSpPr>
          <a:xfrm>
            <a:off x="11336434" y="4360810"/>
            <a:ext cx="724466" cy="1945596"/>
            <a:chOff x="3739625" y="3597525"/>
            <a:chExt cx="543350" cy="1459197"/>
          </a:xfrm>
        </p:grpSpPr>
        <p:sp>
          <p:nvSpPr>
            <p:cNvPr id="1844" name="Google Shape;1844;p32"/>
            <p:cNvSpPr/>
            <p:nvPr/>
          </p:nvSpPr>
          <p:spPr>
            <a:xfrm flipH="1">
              <a:off x="3990727" y="3956225"/>
              <a:ext cx="37327" cy="1100497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8" name="Google Shape;1868;p32"/>
          <p:cNvGrpSpPr/>
          <p:nvPr/>
        </p:nvGrpSpPr>
        <p:grpSpPr>
          <a:xfrm flipH="1">
            <a:off x="10439367" y="5139701"/>
            <a:ext cx="698300" cy="1285900"/>
            <a:chOff x="283275" y="3187575"/>
            <a:chExt cx="523725" cy="964425"/>
          </a:xfrm>
        </p:grpSpPr>
        <p:sp>
          <p:nvSpPr>
            <p:cNvPr id="1869" name="Google Shape;1869;p32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872" name="Google Shape;1872;p32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1873" name="Google Shape;1873;p32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886" name="Google Shape;1886;p32"/>
          <p:cNvSpPr/>
          <p:nvPr/>
        </p:nvSpPr>
        <p:spPr>
          <a:xfrm>
            <a:off x="-278033" y="2311253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7" name="Google Shape;1887;p32"/>
          <p:cNvSpPr/>
          <p:nvPr/>
        </p:nvSpPr>
        <p:spPr>
          <a:xfrm>
            <a:off x="11538700" y="719334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8" name="Google Shape;1888;p32"/>
          <p:cNvSpPr/>
          <p:nvPr/>
        </p:nvSpPr>
        <p:spPr>
          <a:xfrm>
            <a:off x="9379664" y="6149085"/>
            <a:ext cx="2988566" cy="708933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9" name="Google Shape;1889;p32"/>
          <p:cNvSpPr/>
          <p:nvPr/>
        </p:nvSpPr>
        <p:spPr>
          <a:xfrm>
            <a:off x="-439268" y="6252531"/>
            <a:ext cx="2547716" cy="605512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90" name="Google Shape;1890;p32"/>
          <p:cNvSpPr/>
          <p:nvPr/>
        </p:nvSpPr>
        <p:spPr>
          <a:xfrm>
            <a:off x="10688484" y="6149068"/>
            <a:ext cx="2987736" cy="708955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11128106" y="2274229"/>
            <a:ext cx="636684" cy="1137184"/>
            <a:chOff x="8159300" y="1511300"/>
            <a:chExt cx="477513" cy="852888"/>
          </a:xfrm>
        </p:grpSpPr>
        <p:sp>
          <p:nvSpPr>
            <p:cNvPr id="1892" name="Google Shape;1892;p32"/>
            <p:cNvSpPr/>
            <p:nvPr/>
          </p:nvSpPr>
          <p:spPr>
            <a:xfrm>
              <a:off x="8524213" y="15113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159300" y="2204038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427214" y="427235"/>
            <a:ext cx="605873" cy="4757657"/>
            <a:chOff x="290958" y="420413"/>
            <a:chExt cx="454405" cy="3568243"/>
          </a:xfrm>
        </p:grpSpPr>
        <p:sp>
          <p:nvSpPr>
            <p:cNvPr id="1895" name="Google Shape;1895;p32"/>
            <p:cNvSpPr/>
            <p:nvPr/>
          </p:nvSpPr>
          <p:spPr>
            <a:xfrm>
              <a:off x="643238" y="1348198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59588" y="4204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43653" y="300460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290958" y="382693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5340111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359866" y="265567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01" name="Google Shape;1901;p33"/>
          <p:cNvSpPr/>
          <p:nvPr/>
        </p:nvSpPr>
        <p:spPr>
          <a:xfrm flipH="1">
            <a:off x="1222219" y="6426305"/>
            <a:ext cx="1844300" cy="438300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10121518" y="6052804"/>
            <a:ext cx="2710100" cy="811800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639616" y="6224639"/>
            <a:ext cx="2697000" cy="639967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371421" y="2276652"/>
            <a:ext cx="335163" cy="2370567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11441786" y="2869262"/>
            <a:ext cx="378796" cy="2079711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10960430" y="265551"/>
            <a:ext cx="977598" cy="1328044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1655876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>
            <a:spLocks noGrp="1"/>
          </p:cNvSpPr>
          <p:nvPr>
            <p:ph type="title"/>
          </p:nvPr>
        </p:nvSpPr>
        <p:spPr>
          <a:xfrm>
            <a:off x="953133" y="463012"/>
            <a:ext cx="102856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1"/>
          </p:nvPr>
        </p:nvSpPr>
        <p:spPr>
          <a:xfrm>
            <a:off x="953134" y="2276203"/>
            <a:ext cx="5159200" cy="37464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2"/>
          </p:nvPr>
        </p:nvSpPr>
        <p:spPr>
          <a:xfrm>
            <a:off x="9531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subTitle" idx="3"/>
          </p:nvPr>
        </p:nvSpPr>
        <p:spPr>
          <a:xfrm>
            <a:off x="60795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11035853" y="-4"/>
            <a:ext cx="1368206" cy="126821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2" name="Google Shape;492;p25"/>
          <p:cNvSpPr/>
          <p:nvPr/>
        </p:nvSpPr>
        <p:spPr>
          <a:xfrm>
            <a:off x="11475261" y="5367211"/>
            <a:ext cx="928807" cy="724711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3" name="Google Shape;493;p25"/>
          <p:cNvSpPr/>
          <p:nvPr/>
        </p:nvSpPr>
        <p:spPr>
          <a:xfrm>
            <a:off x="98367" y="129105"/>
            <a:ext cx="538626" cy="587813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4" name="Google Shape;494;p25"/>
          <p:cNvSpPr/>
          <p:nvPr/>
        </p:nvSpPr>
        <p:spPr>
          <a:xfrm>
            <a:off x="11434065" y="6392778"/>
            <a:ext cx="380396" cy="362355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5" name="Google Shape;495;p25"/>
          <p:cNvSpPr/>
          <p:nvPr/>
        </p:nvSpPr>
        <p:spPr>
          <a:xfrm>
            <a:off x="-381033" y="5522390"/>
            <a:ext cx="1291162" cy="1152649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6" name="Google Shape;496;p25"/>
          <p:cNvSpPr/>
          <p:nvPr/>
        </p:nvSpPr>
        <p:spPr>
          <a:xfrm>
            <a:off x="11144872" y="597938"/>
            <a:ext cx="425500" cy="423825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7" name="Google Shape;497;p25"/>
          <p:cNvSpPr/>
          <p:nvPr/>
        </p:nvSpPr>
        <p:spPr>
          <a:xfrm>
            <a:off x="-634481" y="4823094"/>
            <a:ext cx="1271476" cy="889463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8" name="Google Shape;498;p25"/>
          <p:cNvSpPr/>
          <p:nvPr/>
        </p:nvSpPr>
        <p:spPr>
          <a:xfrm>
            <a:off x="125376" y="6406394"/>
            <a:ext cx="378751" cy="360739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</p:spTree>
    <p:extLst>
      <p:ext uri="{BB962C8B-B14F-4D97-AF65-F5344CB8AC3E}">
        <p14:creationId xmlns:p14="http://schemas.microsoft.com/office/powerpoint/2010/main" val="33301764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Title and text 19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1023671" y="292668"/>
            <a:ext cx="10144660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960000" y="1354317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3189200" y="2966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3189200" y="38939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765201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7556400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3189200" y="24715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93293" y="2157445"/>
            <a:ext cx="1319518" cy="1450929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11587327" y="1363605"/>
            <a:ext cx="73972" cy="21061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2" name="Google Shape;1652;p32"/>
          <p:cNvSpPr/>
          <p:nvPr/>
        </p:nvSpPr>
        <p:spPr>
          <a:xfrm>
            <a:off x="11467955" y="2231785"/>
            <a:ext cx="347139" cy="371513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3" name="Google Shape;1653;p32"/>
          <p:cNvSpPr/>
          <p:nvPr/>
        </p:nvSpPr>
        <p:spPr>
          <a:xfrm>
            <a:off x="9995302" y="1068088"/>
            <a:ext cx="1345587" cy="610549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92453" y="559788"/>
            <a:ext cx="1957426" cy="1383143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2379261" y="751730"/>
            <a:ext cx="308477" cy="297175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74815" y="371821"/>
            <a:ext cx="308477" cy="298500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337851" y="4080038"/>
            <a:ext cx="308477" cy="298241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565619" y="4850863"/>
            <a:ext cx="315179" cy="293860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218613" y="5577460"/>
            <a:ext cx="911038" cy="889645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395947" y="6054841"/>
            <a:ext cx="307631" cy="298427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2144480" y="6175385"/>
            <a:ext cx="490000" cy="461060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8334373" y="6283000"/>
            <a:ext cx="307631" cy="298243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9372149" y="5973531"/>
            <a:ext cx="494199" cy="461060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10179588" y="5981717"/>
            <a:ext cx="318567" cy="296548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10656863" y="5204202"/>
            <a:ext cx="1375080" cy="1109903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11674700" y="4491869"/>
            <a:ext cx="315216" cy="295701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11072951" y="3180633"/>
            <a:ext cx="735442" cy="894616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11388130" y="2010163"/>
            <a:ext cx="672370" cy="755104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11724297" y="1560591"/>
            <a:ext cx="307631" cy="299752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11079689" y="407206"/>
            <a:ext cx="850542" cy="996791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10551065" y="505921"/>
            <a:ext cx="315179" cy="296033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8957605" y="550914"/>
            <a:ext cx="1078311" cy="631757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371578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2629400" y="1443233"/>
            <a:ext cx="69332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3189200" y="3319455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3189200" y="4490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3189200" y="25604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11318569" y="2626643"/>
            <a:ext cx="540468" cy="808132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10797917" y="4205447"/>
            <a:ext cx="836947" cy="776607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9952964" y="1142471"/>
            <a:ext cx="595586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443097" y="2427824"/>
            <a:ext cx="583790" cy="1244896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8771774" y="344931"/>
            <a:ext cx="574624" cy="553333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893276" y="945658"/>
            <a:ext cx="164003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746043" y="4048624"/>
            <a:ext cx="612646" cy="622223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10992571" y="5834836"/>
            <a:ext cx="579845" cy="671669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10639872" y="382696"/>
            <a:ext cx="1153072" cy="477827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322927" y="1115243"/>
            <a:ext cx="338485" cy="547044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866056" y="453672"/>
            <a:ext cx="372602" cy="531301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1146805" y="1378301"/>
            <a:ext cx="322702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432526" y="5264401"/>
            <a:ext cx="1239676" cy="1212672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9678853" y="902383"/>
            <a:ext cx="278147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3" name="Google Shape;783;p19"/>
          <p:cNvSpPr/>
          <p:nvPr/>
        </p:nvSpPr>
        <p:spPr>
          <a:xfrm>
            <a:off x="2185828" y="6272719"/>
            <a:ext cx="283408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4" name="Google Shape;784;p19"/>
          <p:cNvSpPr/>
          <p:nvPr/>
        </p:nvSpPr>
        <p:spPr>
          <a:xfrm>
            <a:off x="11216415" y="1768670"/>
            <a:ext cx="366026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5" name="Google Shape;785;p19"/>
          <p:cNvSpPr/>
          <p:nvPr/>
        </p:nvSpPr>
        <p:spPr>
          <a:xfrm>
            <a:off x="1246961" y="584202"/>
            <a:ext cx="9698078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6" name="Google Shape;786;p19"/>
          <p:cNvSpPr/>
          <p:nvPr/>
        </p:nvSpPr>
        <p:spPr>
          <a:xfrm>
            <a:off x="9535578" y="4778470"/>
            <a:ext cx="2656427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7" name="Google Shape;787;p19"/>
          <p:cNvSpPr/>
          <p:nvPr/>
        </p:nvSpPr>
        <p:spPr>
          <a:xfrm>
            <a:off x="2358525" y="166301"/>
            <a:ext cx="918290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8" name="Google Shape;788;p19"/>
          <p:cNvSpPr/>
          <p:nvPr/>
        </p:nvSpPr>
        <p:spPr>
          <a:xfrm>
            <a:off x="351200" y="4822648"/>
            <a:ext cx="1223933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1477145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609000" y="18235"/>
            <a:ext cx="9063133" cy="3138133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66" y="1485501"/>
            <a:ext cx="12191647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8" name="Google Shape;1618;p30"/>
          <p:cNvSpPr/>
          <p:nvPr/>
        </p:nvSpPr>
        <p:spPr>
          <a:xfrm>
            <a:off x="0" y="1549001"/>
            <a:ext cx="12191647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806601" y="2510033"/>
            <a:ext cx="65788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3189200" y="37415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3189200" y="4846477"/>
            <a:ext cx="5813600" cy="11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65618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952714" y="653239"/>
            <a:ext cx="10269601" cy="5551527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3189200" y="26807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53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3189200" y="40904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696367" y="5208025"/>
            <a:ext cx="19872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7604834" y="5208025"/>
            <a:ext cx="1992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885001" y="2160025"/>
            <a:ext cx="64220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5325212" y="3684025"/>
            <a:ext cx="14612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39434" y="439934"/>
            <a:ext cx="1651100" cy="2654100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9922634" y="403433"/>
            <a:ext cx="2108966" cy="2180600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39395" y="5011949"/>
            <a:ext cx="784639" cy="1505880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10789793" y="5686410"/>
            <a:ext cx="1444505" cy="654969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92913339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895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91E5F-9BD5-49A2-BB11-37556073DA36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36CA4-DA90-411A-B432-786EFC2A4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85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2023/12/1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A3AF0-613C-42C0-81DF-230C2B820C1A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8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8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52488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026279-8BA5-1C93-128D-8ABB8D757888}"/>
              </a:ext>
            </a:extLst>
          </p:cNvPr>
          <p:cNvSpPr txBox="1"/>
          <p:nvPr userDrawn="1"/>
        </p:nvSpPr>
        <p:spPr>
          <a:xfrm>
            <a:off x="2811274" y="7467600"/>
            <a:ext cx="60920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/>
              <a:t>Kho ppt Phan Linh_0916.604.268</a:t>
            </a:r>
          </a:p>
          <a:p>
            <a:pPr algn="ctr"/>
            <a:r>
              <a:rPr lang="en-US" sz="1800"/>
              <a:t>Mời thầy cô liên hệ chính chủ sản phẩm để nhận được sự hỗ trợ về chuyên môn và công nghệ nhé!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019791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4207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3349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0.png"/><Relationship Id="rId18" Type="http://schemas.openxmlformats.org/officeDocument/2006/relationships/image" Target="../media/image62.png"/><Relationship Id="rId3" Type="http://schemas.openxmlformats.org/officeDocument/2006/relationships/audio" Target="../media/audio1.wav"/><Relationship Id="rId21" Type="http://schemas.openxmlformats.org/officeDocument/2006/relationships/slide" Target="slide18.xml"/><Relationship Id="rId7" Type="http://schemas.openxmlformats.org/officeDocument/2006/relationships/image" Target="../media/image56.png"/><Relationship Id="rId12" Type="http://schemas.openxmlformats.org/officeDocument/2006/relationships/slide" Target="slide15.xml"/><Relationship Id="rId17" Type="http://schemas.openxmlformats.org/officeDocument/2006/relationships/slide" Target="slide20.xml"/><Relationship Id="rId2" Type="http://schemas.openxmlformats.org/officeDocument/2006/relationships/notesSlide" Target="../notesSlides/notesSlide1.xml"/><Relationship Id="rId16" Type="http://schemas.openxmlformats.org/officeDocument/2006/relationships/slide" Target="slide17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31.xml"/><Relationship Id="rId6" Type="http://schemas.microsoft.com/office/2007/relationships/hdphoto" Target="../media/hdphoto1.wdp"/><Relationship Id="rId11" Type="http://schemas.openxmlformats.org/officeDocument/2006/relationships/image" Target="../media/image59.png"/><Relationship Id="rId5" Type="http://schemas.openxmlformats.org/officeDocument/2006/relationships/image" Target="../media/image55.png"/><Relationship Id="rId15" Type="http://schemas.openxmlformats.org/officeDocument/2006/relationships/image" Target="../media/image61.png"/><Relationship Id="rId10" Type="http://schemas.openxmlformats.org/officeDocument/2006/relationships/slide" Target="slide14.xml"/><Relationship Id="rId19" Type="http://schemas.openxmlformats.org/officeDocument/2006/relationships/image" Target="../media/image63.png"/><Relationship Id="rId4" Type="http://schemas.openxmlformats.org/officeDocument/2006/relationships/image" Target="../media/image54.jpeg"/><Relationship Id="rId9" Type="http://schemas.openxmlformats.org/officeDocument/2006/relationships/image" Target="../media/image58.png"/><Relationship Id="rId14" Type="http://schemas.openxmlformats.org/officeDocument/2006/relationships/slide" Target="slide16.xml"/><Relationship Id="rId22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32.gif"/><Relationship Id="rId7" Type="http://schemas.openxmlformats.org/officeDocument/2006/relationships/image" Target="../media/image36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10" Type="http://schemas.openxmlformats.org/officeDocument/2006/relationships/image" Target="../media/image39.png"/><Relationship Id="rId4" Type="http://schemas.openxmlformats.org/officeDocument/2006/relationships/image" Target="../media/image33.gif"/><Relationship Id="rId9" Type="http://schemas.openxmlformats.org/officeDocument/2006/relationships/image" Target="../media/image3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7.gif"/><Relationship Id="rId3" Type="http://schemas.openxmlformats.org/officeDocument/2006/relationships/slide" Target="slide4.xml"/><Relationship Id="rId7" Type="http://schemas.openxmlformats.org/officeDocument/2006/relationships/slide" Target="slide7.xml"/><Relationship Id="rId12" Type="http://schemas.openxmlformats.org/officeDocument/2006/relationships/image" Target="../media/image46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2.png"/><Relationship Id="rId11" Type="http://schemas.openxmlformats.org/officeDocument/2006/relationships/image" Target="../media/image45.png"/><Relationship Id="rId5" Type="http://schemas.openxmlformats.org/officeDocument/2006/relationships/slide" Target="slide6.xml"/><Relationship Id="rId15" Type="http://schemas.openxmlformats.org/officeDocument/2006/relationships/slide" Target="slide8.xml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slide" Target="slide5.xml"/><Relationship Id="rId14" Type="http://schemas.openxmlformats.org/officeDocument/2006/relationships/image" Target="../media/image4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5A5669-D1AE-5D95-D3B6-C381C7E94E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000"/>
          <a:stretch/>
        </p:blipFill>
        <p:spPr>
          <a:xfrm>
            <a:off x="2703706" y="1376691"/>
            <a:ext cx="6841034" cy="54728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BCD46A-1E4B-C39D-3DB2-832ABBAE2DFD}"/>
              </a:ext>
            </a:extLst>
          </p:cNvPr>
          <p:cNvSpPr txBox="1"/>
          <p:nvPr/>
        </p:nvSpPr>
        <p:spPr>
          <a:xfrm>
            <a:off x="2735122" y="1145331"/>
            <a:ext cx="6721756" cy="1222959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6583" b="1" kern="0">
                <a:solidFill>
                  <a:srgbClr val="000000"/>
                </a:solidFill>
                <a:latin typeface="Arial"/>
                <a:sym typeface="Arial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756588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3">
            <a:extLst>
              <a:ext uri="{FF2B5EF4-FFF2-40B4-BE49-F238E27FC236}">
                <a16:creationId xmlns:a16="http://schemas.microsoft.com/office/drawing/2014/main" id="{5B612AED-E51D-029B-A4A2-E18777BDFEA0}"/>
              </a:ext>
            </a:extLst>
          </p:cNvPr>
          <p:cNvSpPr/>
          <p:nvPr/>
        </p:nvSpPr>
        <p:spPr>
          <a:xfrm>
            <a:off x="7235380" y="4578296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904001-E169-E111-0729-0306099B42E5}"/>
              </a:ext>
            </a:extLst>
          </p:cNvPr>
          <p:cNvGrpSpPr/>
          <p:nvPr/>
        </p:nvGrpSpPr>
        <p:grpSpPr>
          <a:xfrm>
            <a:off x="834183" y="618057"/>
            <a:ext cx="11275125" cy="661749"/>
            <a:chOff x="559883" y="346364"/>
            <a:chExt cx="11275125" cy="66174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9C59F72-7B47-1653-5253-F2C269C3F5D6}"/>
                </a:ext>
              </a:extLst>
            </p:cNvPr>
            <p:cNvSpPr/>
            <p:nvPr/>
          </p:nvSpPr>
          <p:spPr>
            <a:xfrm>
              <a:off x="559883" y="346364"/>
              <a:ext cx="640080" cy="6400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0ABF0F5-5290-BEEC-BFEF-FCE52ADAFE52}"/>
                </a:ext>
              </a:extLst>
            </p:cNvPr>
            <p:cNvSpPr txBox="1"/>
            <p:nvPr/>
          </p:nvSpPr>
          <p:spPr>
            <a:xfrm>
              <a:off x="1321883" y="423338"/>
              <a:ext cx="105131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CE5140A6-F52C-6443-934C-FFBB1123E9C6}"/>
              </a:ext>
            </a:extLst>
          </p:cNvPr>
          <p:cNvSpPr/>
          <p:nvPr/>
        </p:nvSpPr>
        <p:spPr>
          <a:xfrm>
            <a:off x="4457258" y="4578296"/>
            <a:ext cx="914400" cy="9144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0CB5839A-9219-604F-FF8C-4AF8C05498F8}"/>
              </a:ext>
            </a:extLst>
          </p:cNvPr>
          <p:cNvSpPr/>
          <p:nvPr/>
        </p:nvSpPr>
        <p:spPr>
          <a:xfrm>
            <a:off x="7235380" y="4578296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132EF6D9-FF1C-9578-1387-3575D8ED778E}"/>
              </a:ext>
            </a:extLst>
          </p:cNvPr>
          <p:cNvSpPr/>
          <p:nvPr/>
        </p:nvSpPr>
        <p:spPr>
          <a:xfrm>
            <a:off x="6315086" y="4578296"/>
            <a:ext cx="914400" cy="9144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20" name="Rounded Rectangle 16">
            <a:extLst>
              <a:ext uri="{FF2B5EF4-FFF2-40B4-BE49-F238E27FC236}">
                <a16:creationId xmlns:a16="http://schemas.microsoft.com/office/drawing/2014/main" id="{90242A33-F493-0542-B497-C8727A1E52AF}"/>
              </a:ext>
            </a:extLst>
          </p:cNvPr>
          <p:cNvSpPr/>
          <p:nvPr/>
        </p:nvSpPr>
        <p:spPr>
          <a:xfrm>
            <a:off x="3528349" y="4578296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1" name="Rounded Rectangle 17">
            <a:extLst>
              <a:ext uri="{FF2B5EF4-FFF2-40B4-BE49-F238E27FC236}">
                <a16:creationId xmlns:a16="http://schemas.microsoft.com/office/drawing/2014/main" id="{8918D497-1937-9456-225F-3EA7E13BCBD6}"/>
              </a:ext>
            </a:extLst>
          </p:cNvPr>
          <p:cNvSpPr/>
          <p:nvPr/>
        </p:nvSpPr>
        <p:spPr>
          <a:xfrm>
            <a:off x="5377734" y="4578296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2" name="Rounded Rectangle 14">
            <a:extLst>
              <a:ext uri="{FF2B5EF4-FFF2-40B4-BE49-F238E27FC236}">
                <a16:creationId xmlns:a16="http://schemas.microsoft.com/office/drawing/2014/main" id="{5714DCF5-7CE1-688E-13C2-EBA796154F3B}"/>
              </a:ext>
            </a:extLst>
          </p:cNvPr>
          <p:cNvSpPr/>
          <p:nvPr/>
        </p:nvSpPr>
        <p:spPr>
          <a:xfrm>
            <a:off x="3528349" y="4578296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3" name="Rounded Rectangle 15">
            <a:extLst>
              <a:ext uri="{FF2B5EF4-FFF2-40B4-BE49-F238E27FC236}">
                <a16:creationId xmlns:a16="http://schemas.microsoft.com/office/drawing/2014/main" id="{C17D24D2-9DCE-0B8F-9CC7-AE21D0637579}"/>
              </a:ext>
            </a:extLst>
          </p:cNvPr>
          <p:cNvSpPr/>
          <p:nvPr/>
        </p:nvSpPr>
        <p:spPr>
          <a:xfrm>
            <a:off x="5377734" y="4578296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1E624050-FA9E-3AE6-D9DB-7F5839AAC8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6" t="29960" r="30949" b="45040"/>
          <a:stretch/>
        </p:blipFill>
        <p:spPr bwMode="auto">
          <a:xfrm>
            <a:off x="1809750" y="1207702"/>
            <a:ext cx="9058680" cy="313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87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9D5E304-8815-4FFA-1CBD-3B60327E137C}"/>
              </a:ext>
            </a:extLst>
          </p:cNvPr>
          <p:cNvGrpSpPr/>
          <p:nvPr/>
        </p:nvGrpSpPr>
        <p:grpSpPr>
          <a:xfrm>
            <a:off x="635094" y="605790"/>
            <a:ext cx="11275125" cy="784860"/>
            <a:chOff x="559883" y="346364"/>
            <a:chExt cx="11275125" cy="78486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F27B28D-31E3-F538-82B5-1839FDBDAE73}"/>
                </a:ext>
              </a:extLst>
            </p:cNvPr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2C87F4F-1038-BE7D-6CEA-FB4150B29B4D}"/>
                </a:ext>
              </a:extLst>
            </p:cNvPr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17" name="Rounded Rectangle 24">
            <a:extLst>
              <a:ext uri="{FF2B5EF4-FFF2-40B4-BE49-F238E27FC236}">
                <a16:creationId xmlns:a16="http://schemas.microsoft.com/office/drawing/2014/main" id="{E349972C-C9F6-B46D-9F59-B53D35472792}"/>
              </a:ext>
            </a:extLst>
          </p:cNvPr>
          <p:cNvSpPr/>
          <p:nvPr/>
        </p:nvSpPr>
        <p:spPr>
          <a:xfrm>
            <a:off x="7425880" y="512445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8" name="Rounded Rectangle 25">
            <a:extLst>
              <a:ext uri="{FF2B5EF4-FFF2-40B4-BE49-F238E27FC236}">
                <a16:creationId xmlns:a16="http://schemas.microsoft.com/office/drawing/2014/main" id="{8859EFEA-110F-BB5E-7327-4759F207CE1E}"/>
              </a:ext>
            </a:extLst>
          </p:cNvPr>
          <p:cNvSpPr/>
          <p:nvPr/>
        </p:nvSpPr>
        <p:spPr>
          <a:xfrm>
            <a:off x="4647758" y="5124450"/>
            <a:ext cx="914400" cy="9144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9" name="Rounded Rectangle 26">
            <a:extLst>
              <a:ext uri="{FF2B5EF4-FFF2-40B4-BE49-F238E27FC236}">
                <a16:creationId xmlns:a16="http://schemas.microsoft.com/office/drawing/2014/main" id="{46E5A22C-980F-E555-E7AF-3FE5BFB1C21C}"/>
              </a:ext>
            </a:extLst>
          </p:cNvPr>
          <p:cNvSpPr/>
          <p:nvPr/>
        </p:nvSpPr>
        <p:spPr>
          <a:xfrm>
            <a:off x="7425880" y="512445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0" name="Rounded Rectangle 27">
            <a:extLst>
              <a:ext uri="{FF2B5EF4-FFF2-40B4-BE49-F238E27FC236}">
                <a16:creationId xmlns:a16="http://schemas.microsoft.com/office/drawing/2014/main" id="{403BD59E-1ACC-FDE0-2E2B-5676A5B89A36}"/>
              </a:ext>
            </a:extLst>
          </p:cNvPr>
          <p:cNvSpPr/>
          <p:nvPr/>
        </p:nvSpPr>
        <p:spPr>
          <a:xfrm>
            <a:off x="6505586" y="5124450"/>
            <a:ext cx="914400" cy="9144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21" name="Rounded Rectangle 28">
            <a:extLst>
              <a:ext uri="{FF2B5EF4-FFF2-40B4-BE49-F238E27FC236}">
                <a16:creationId xmlns:a16="http://schemas.microsoft.com/office/drawing/2014/main" id="{A23443D8-1CC9-DEA1-8D24-C7EBBBA140F7}"/>
              </a:ext>
            </a:extLst>
          </p:cNvPr>
          <p:cNvSpPr/>
          <p:nvPr/>
        </p:nvSpPr>
        <p:spPr>
          <a:xfrm>
            <a:off x="3718849" y="512445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2" name="Rounded Rectangle 29">
            <a:extLst>
              <a:ext uri="{FF2B5EF4-FFF2-40B4-BE49-F238E27FC236}">
                <a16:creationId xmlns:a16="http://schemas.microsoft.com/office/drawing/2014/main" id="{FD1306D7-FFEA-14BD-FF57-629722ED93B9}"/>
              </a:ext>
            </a:extLst>
          </p:cNvPr>
          <p:cNvSpPr/>
          <p:nvPr/>
        </p:nvSpPr>
        <p:spPr>
          <a:xfrm>
            <a:off x="5568234" y="512445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3" name="Rounded Rectangle 30">
            <a:extLst>
              <a:ext uri="{FF2B5EF4-FFF2-40B4-BE49-F238E27FC236}">
                <a16:creationId xmlns:a16="http://schemas.microsoft.com/office/drawing/2014/main" id="{650913A5-AA24-A0C1-C025-390583FC45DE}"/>
              </a:ext>
            </a:extLst>
          </p:cNvPr>
          <p:cNvSpPr/>
          <p:nvPr/>
        </p:nvSpPr>
        <p:spPr>
          <a:xfrm>
            <a:off x="3718849" y="512445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4" name="Rounded Rectangle 31">
            <a:extLst>
              <a:ext uri="{FF2B5EF4-FFF2-40B4-BE49-F238E27FC236}">
                <a16:creationId xmlns:a16="http://schemas.microsoft.com/office/drawing/2014/main" id="{2CCBD60E-2A4C-11DF-FE9D-90F7FAEC3DE2}"/>
              </a:ext>
            </a:extLst>
          </p:cNvPr>
          <p:cNvSpPr/>
          <p:nvPr/>
        </p:nvSpPr>
        <p:spPr>
          <a:xfrm>
            <a:off x="5568234" y="512445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43A48AA7-3E5E-9B90-0D26-26B33F948A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6" t="19841" r="26598" b="28175"/>
          <a:stretch/>
        </p:blipFill>
        <p:spPr bwMode="auto">
          <a:xfrm>
            <a:off x="2537619" y="857250"/>
            <a:ext cx="6691086" cy="380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80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4456F7BD-CBFB-A23E-102E-82A97912D75C}"/>
              </a:ext>
            </a:extLst>
          </p:cNvPr>
          <p:cNvSpPr/>
          <p:nvPr/>
        </p:nvSpPr>
        <p:spPr>
          <a:xfrm>
            <a:off x="640239" y="825916"/>
            <a:ext cx="822960" cy="8229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715C37-A48F-AE5E-EFF1-A52FBED16EDF}"/>
              </a:ext>
            </a:extLst>
          </p:cNvPr>
          <p:cNvSpPr txBox="1"/>
          <p:nvPr/>
        </p:nvSpPr>
        <p:spPr>
          <a:xfrm>
            <a:off x="1511394" y="930414"/>
            <a:ext cx="10513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&gt;, &lt;, = 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353C8A-2919-A6C7-D59F-25503D23A02D}"/>
              </a:ext>
            </a:extLst>
          </p:cNvPr>
          <p:cNvSpPr txBox="1"/>
          <p:nvPr/>
        </p:nvSpPr>
        <p:spPr>
          <a:xfrm>
            <a:off x="1429975" y="2095500"/>
            <a:ext cx="5487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4DE753-3788-EE9A-3C92-AAEF0130CE2D}"/>
              </a:ext>
            </a:extLst>
          </p:cNvPr>
          <p:cNvSpPr txBox="1"/>
          <p:nvPr/>
        </p:nvSpPr>
        <p:spPr>
          <a:xfrm>
            <a:off x="2347119" y="2095500"/>
            <a:ext cx="3360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 	  	4 + 1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8D26C2-8BA2-388F-E75E-8600869FBFA1}"/>
              </a:ext>
            </a:extLst>
          </p:cNvPr>
          <p:cNvSpPr txBox="1"/>
          <p:nvPr/>
        </p:nvSpPr>
        <p:spPr>
          <a:xfrm>
            <a:off x="2347118" y="3415779"/>
            <a:ext cx="3360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	  	10 - 2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449566-69DB-5B4D-8CF3-C5477B6CBBAF}"/>
              </a:ext>
            </a:extLst>
          </p:cNvPr>
          <p:cNvSpPr txBox="1"/>
          <p:nvPr/>
        </p:nvSpPr>
        <p:spPr>
          <a:xfrm>
            <a:off x="2347117" y="4693761"/>
            <a:ext cx="3360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	  	2 + 6</a:t>
            </a:r>
          </a:p>
        </p:txBody>
      </p:sp>
      <p:sp>
        <p:nvSpPr>
          <p:cNvPr id="25" name="Rounded Rectangle 21">
            <a:extLst>
              <a:ext uri="{FF2B5EF4-FFF2-40B4-BE49-F238E27FC236}">
                <a16:creationId xmlns:a16="http://schemas.microsoft.com/office/drawing/2014/main" id="{17A12E0A-FCF7-A77B-7A2E-5E4008AF46A4}"/>
              </a:ext>
            </a:extLst>
          </p:cNvPr>
          <p:cNvSpPr/>
          <p:nvPr/>
        </p:nvSpPr>
        <p:spPr>
          <a:xfrm>
            <a:off x="3025355" y="1992243"/>
            <a:ext cx="822960" cy="8229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7" name="Rounded Rectangle 24">
            <a:extLst>
              <a:ext uri="{FF2B5EF4-FFF2-40B4-BE49-F238E27FC236}">
                <a16:creationId xmlns:a16="http://schemas.microsoft.com/office/drawing/2014/main" id="{803602CF-2EA0-161F-9009-D1948D49D026}"/>
              </a:ext>
            </a:extLst>
          </p:cNvPr>
          <p:cNvSpPr/>
          <p:nvPr/>
        </p:nvSpPr>
        <p:spPr>
          <a:xfrm>
            <a:off x="3025355" y="3329940"/>
            <a:ext cx="822960" cy="8229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9" name="Rounded Rectangle 26">
            <a:extLst>
              <a:ext uri="{FF2B5EF4-FFF2-40B4-BE49-F238E27FC236}">
                <a16:creationId xmlns:a16="http://schemas.microsoft.com/office/drawing/2014/main" id="{EE128091-A8AE-2895-136D-72E31ECEA621}"/>
              </a:ext>
            </a:extLst>
          </p:cNvPr>
          <p:cNvSpPr/>
          <p:nvPr/>
        </p:nvSpPr>
        <p:spPr>
          <a:xfrm>
            <a:off x="3025355" y="4625340"/>
            <a:ext cx="822960" cy="8229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123A18-E71F-8744-F538-DBFC34B7C67A}"/>
              </a:ext>
            </a:extLst>
          </p:cNvPr>
          <p:cNvSpPr txBox="1"/>
          <p:nvPr/>
        </p:nvSpPr>
        <p:spPr>
          <a:xfrm>
            <a:off x="6841682" y="2093529"/>
            <a:ext cx="763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F4E9E09-57D2-5BC3-7BD6-4F9D47D184AA}"/>
              </a:ext>
            </a:extLst>
          </p:cNvPr>
          <p:cNvSpPr txBox="1"/>
          <p:nvPr/>
        </p:nvSpPr>
        <p:spPr>
          <a:xfrm>
            <a:off x="7758826" y="2093529"/>
            <a:ext cx="3360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+ 4 		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AB3806A-1C39-C4C1-09D9-A1E2DCFC56E6}"/>
              </a:ext>
            </a:extLst>
          </p:cNvPr>
          <p:cNvSpPr txBox="1"/>
          <p:nvPr/>
        </p:nvSpPr>
        <p:spPr>
          <a:xfrm>
            <a:off x="7758825" y="3413808"/>
            <a:ext cx="3360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+ 2 		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EA9CD2-1D02-BE48-75D6-E6549D6D40E0}"/>
              </a:ext>
            </a:extLst>
          </p:cNvPr>
          <p:cNvSpPr txBox="1"/>
          <p:nvPr/>
        </p:nvSpPr>
        <p:spPr>
          <a:xfrm>
            <a:off x="7758824" y="4691790"/>
            <a:ext cx="3360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– 2 		7</a:t>
            </a:r>
          </a:p>
        </p:txBody>
      </p:sp>
      <p:sp>
        <p:nvSpPr>
          <p:cNvPr id="35" name="Rounded Rectangle 42">
            <a:extLst>
              <a:ext uri="{FF2B5EF4-FFF2-40B4-BE49-F238E27FC236}">
                <a16:creationId xmlns:a16="http://schemas.microsoft.com/office/drawing/2014/main" id="{0AE340A1-8228-625F-CF39-4F8A6DF26F6B}"/>
              </a:ext>
            </a:extLst>
          </p:cNvPr>
          <p:cNvSpPr/>
          <p:nvPr/>
        </p:nvSpPr>
        <p:spPr>
          <a:xfrm>
            <a:off x="9372759" y="1990272"/>
            <a:ext cx="822960" cy="8229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7" name="Rounded Rectangle 45">
            <a:extLst>
              <a:ext uri="{FF2B5EF4-FFF2-40B4-BE49-F238E27FC236}">
                <a16:creationId xmlns:a16="http://schemas.microsoft.com/office/drawing/2014/main" id="{CAC8A8A9-D402-05E1-6757-D99D31B2FD4E}"/>
              </a:ext>
            </a:extLst>
          </p:cNvPr>
          <p:cNvSpPr/>
          <p:nvPr/>
        </p:nvSpPr>
        <p:spPr>
          <a:xfrm>
            <a:off x="9433719" y="3327969"/>
            <a:ext cx="822960" cy="8229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9" name="Rounded Rectangle 47">
            <a:extLst>
              <a:ext uri="{FF2B5EF4-FFF2-40B4-BE49-F238E27FC236}">
                <a16:creationId xmlns:a16="http://schemas.microsoft.com/office/drawing/2014/main" id="{CFF9FB43-A0B9-8C87-821E-A1CABC3C42AB}"/>
              </a:ext>
            </a:extLst>
          </p:cNvPr>
          <p:cNvSpPr/>
          <p:nvPr/>
        </p:nvSpPr>
        <p:spPr>
          <a:xfrm>
            <a:off x="9550557" y="4623369"/>
            <a:ext cx="822960" cy="8229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799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51"/>
          <a:stretch/>
        </p:blipFill>
        <p:spPr>
          <a:xfrm>
            <a:off x="15081" y="-1428084"/>
            <a:ext cx="12161838" cy="83051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11" b="90000" l="10000" r="9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776" y="-438945"/>
            <a:ext cx="7326224" cy="7931945"/>
          </a:xfrm>
          <a:prstGeom prst="rect">
            <a:avLst/>
          </a:prstGeom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039" y="5338256"/>
            <a:ext cx="1586601" cy="165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854" y="5517911"/>
            <a:ext cx="1461958" cy="166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817" y="1553242"/>
            <a:ext cx="1206947" cy="129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b="26148"/>
          <a:stretch/>
        </p:blipFill>
        <p:spPr bwMode="auto">
          <a:xfrm>
            <a:off x="7004889" y="1553242"/>
            <a:ext cx="1001875" cy="95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669" y="277850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669" y="277850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506" y="603817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4" b="21690"/>
          <a:stretch/>
        </p:blipFill>
        <p:spPr bwMode="auto">
          <a:xfrm>
            <a:off x="7702718" y="603815"/>
            <a:ext cx="1099441" cy="1176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063" y="2513050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063" y="2517094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>
            <a:hlinkClick r:id="rId17" action="ppaction://hlinksldjump"/>
          </p:cNvPr>
          <p:cNvSpPr/>
          <p:nvPr/>
        </p:nvSpPr>
        <p:spPr>
          <a:xfrm>
            <a:off x="9222947" y="1"/>
            <a:ext cx="2763181" cy="6180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dirty="0" err="1">
                <a:solidFill>
                  <a:prstClr val="white"/>
                </a:solidFill>
                <a:latin typeface="Calibri"/>
              </a:rPr>
              <a:t>Đi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>
                <a:solidFill>
                  <a:prstClr val="white"/>
                </a:solidFill>
                <a:latin typeface="Calibri"/>
              </a:rPr>
              <a:t>tới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alibri"/>
              </a:rPr>
              <a:t>bài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alibri"/>
              </a:rPr>
              <a:t>tiếp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Calibri"/>
              </a:rPr>
              <a:t>theo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72" y="2024197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110" y="1617601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72" y="2005050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110" y="1598650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2550" y="3507882"/>
            <a:ext cx="3203040" cy="320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65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6858E-6 L -0.31718 0.49027 " pathEditMode="relative" rAng="0" ptsTypes="AA">
                                      <p:cBhvr>
                                        <p:cTn id="10" dur="2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68" y="244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9.82391E-7 L -0.30104 0.61724 " pathEditMode="relative" rAng="0" ptsTypes="AA">
                                      <p:cBhvr>
                                        <p:cTn id="19" dur="2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308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93265E-6 L -0.49149 0.584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292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9351E-6 L -0.33437 0.350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19" y="175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63392E-6 L -0.49948 0.3920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83" y="195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54124E-7 L -0.19115 0.4365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66" y="218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266" y="2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59238" y="3057119"/>
            <a:ext cx="3360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 	  	4 + 1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37473" y="2953862"/>
            <a:ext cx="822960" cy="8229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937473" y="2953862"/>
            <a:ext cx="822960" cy="8229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10" name="Left Brace 9"/>
          <p:cNvSpPr/>
          <p:nvPr/>
        </p:nvSpPr>
        <p:spPr>
          <a:xfrm rot="16200000">
            <a:off x="6623331" y="3228828"/>
            <a:ext cx="190500" cy="963545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309378" y="3739606"/>
            <a:ext cx="822960" cy="60379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753538" y="1260691"/>
            <a:ext cx="3002415" cy="15947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79" tIns="60840" rIns="121679" bIns="60840" rtlCol="0" anchor="ctr"/>
          <a:lstStyle/>
          <a:p>
            <a:pPr algn="ctr"/>
            <a:r>
              <a:rPr lang="en-GB" sz="200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Đố</a:t>
            </a:r>
            <a:r>
              <a:rPr lang="en-GB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lang="en-GB" sz="200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các</a:t>
            </a:r>
            <a:r>
              <a:rPr lang="en-GB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lang="en-GB" sz="2000" err="1">
                <a:solidFill>
                  <a:srgbClr val="4F81BD">
                    <a:lumMod val="75000"/>
                  </a:srgbClr>
                </a:solidFill>
                <a:latin typeface="Calibri"/>
              </a:rPr>
              <a:t>bạn</a:t>
            </a:r>
            <a:r>
              <a:rPr lang="en-GB" sz="2000">
                <a:solidFill>
                  <a:srgbClr val="4F81BD">
                    <a:lumMod val="75000"/>
                  </a:srgbClr>
                </a:solidFill>
                <a:latin typeface="Calibri"/>
              </a:rPr>
              <a:t> điền dấu gì vào ô trống?</a:t>
            </a:r>
            <a:endParaRPr lang="en-GB" sz="2000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1805" y="3253057"/>
            <a:ext cx="2594373" cy="287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7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435" y="2311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87838" y="2844279"/>
            <a:ext cx="3360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	  	10 - 2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166074" y="2758440"/>
            <a:ext cx="822960" cy="8229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166074" y="2758440"/>
            <a:ext cx="822960" cy="8229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12" name="Left Brace 11"/>
          <p:cNvSpPr/>
          <p:nvPr/>
        </p:nvSpPr>
        <p:spPr>
          <a:xfrm rot="16200000">
            <a:off x="7006609" y="3068422"/>
            <a:ext cx="190500" cy="963545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692656" y="3579200"/>
            <a:ext cx="822960" cy="60379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753538" y="1260691"/>
            <a:ext cx="3002415" cy="15947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79" tIns="60840" rIns="121679" bIns="60840" rtlCol="0" anchor="ctr"/>
          <a:lstStyle/>
          <a:p>
            <a:pPr algn="ctr"/>
            <a:r>
              <a:rPr lang="en-GB" sz="200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Đố</a:t>
            </a:r>
            <a:r>
              <a:rPr lang="en-GB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lang="en-GB" sz="200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các</a:t>
            </a:r>
            <a:r>
              <a:rPr lang="en-GB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lang="en-GB" sz="2000" err="1">
                <a:solidFill>
                  <a:srgbClr val="4F81BD">
                    <a:lumMod val="75000"/>
                  </a:srgbClr>
                </a:solidFill>
                <a:latin typeface="Calibri"/>
              </a:rPr>
              <a:t>bạn</a:t>
            </a:r>
            <a:r>
              <a:rPr lang="en-GB" sz="2000">
                <a:solidFill>
                  <a:srgbClr val="4F81BD">
                    <a:lumMod val="75000"/>
                  </a:srgbClr>
                </a:solidFill>
                <a:latin typeface="Calibri"/>
              </a:rPr>
              <a:t> điền dấu gì vào ô trống?</a:t>
            </a:r>
            <a:endParaRPr lang="en-GB" sz="2000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1805" y="3253057"/>
            <a:ext cx="2594373" cy="287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5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266" y="2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1" y="2811621"/>
            <a:ext cx="3360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	  	2 + 6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250238" y="2743200"/>
            <a:ext cx="822960" cy="8229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250238" y="2743200"/>
            <a:ext cx="822960" cy="8229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12" name="Left Brace 11"/>
          <p:cNvSpPr/>
          <p:nvPr/>
        </p:nvSpPr>
        <p:spPr>
          <a:xfrm rot="16200000">
            <a:off x="6952018" y="3006759"/>
            <a:ext cx="190500" cy="963545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638065" y="3517537"/>
            <a:ext cx="822960" cy="60379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753538" y="1260691"/>
            <a:ext cx="3002415" cy="15947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79" tIns="60840" rIns="121679" bIns="60840" rtlCol="0" anchor="ctr"/>
          <a:lstStyle/>
          <a:p>
            <a:pPr algn="ctr"/>
            <a:r>
              <a:rPr lang="en-GB" sz="200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Đố</a:t>
            </a:r>
            <a:r>
              <a:rPr lang="en-GB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lang="en-GB" sz="200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các</a:t>
            </a:r>
            <a:r>
              <a:rPr lang="en-GB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lang="en-GB" sz="2000" err="1">
                <a:solidFill>
                  <a:srgbClr val="4F81BD">
                    <a:lumMod val="75000"/>
                  </a:srgbClr>
                </a:solidFill>
                <a:latin typeface="Calibri"/>
              </a:rPr>
              <a:t>bạn</a:t>
            </a:r>
            <a:r>
              <a:rPr lang="en-GB" sz="2000">
                <a:solidFill>
                  <a:srgbClr val="4F81BD">
                    <a:lumMod val="75000"/>
                  </a:srgbClr>
                </a:solidFill>
                <a:latin typeface="Calibri"/>
              </a:rPr>
              <a:t> điền dấu gì vào ô trống?</a:t>
            </a:r>
            <a:endParaRPr lang="en-GB" sz="2000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1805" y="3253057"/>
            <a:ext cx="2594373" cy="287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6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266" y="42335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88449" y="2678065"/>
            <a:ext cx="763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5593" y="2678065"/>
            <a:ext cx="3360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+ 4 		7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619525" y="2574808"/>
            <a:ext cx="822960" cy="8229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619525" y="2574808"/>
            <a:ext cx="822960" cy="8229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13" name="Left Brace 12"/>
          <p:cNvSpPr/>
          <p:nvPr/>
        </p:nvSpPr>
        <p:spPr>
          <a:xfrm rot="16200000">
            <a:off x="5546638" y="2920141"/>
            <a:ext cx="190500" cy="963545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32685" y="3430919"/>
            <a:ext cx="822960" cy="60379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5" name="Cloud Callout 14"/>
          <p:cNvSpPr/>
          <p:nvPr/>
        </p:nvSpPr>
        <p:spPr>
          <a:xfrm>
            <a:off x="753538" y="1260691"/>
            <a:ext cx="3002415" cy="15947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79" tIns="60840" rIns="121679" bIns="60840" rtlCol="0" anchor="ctr"/>
          <a:lstStyle/>
          <a:p>
            <a:pPr algn="ctr"/>
            <a:r>
              <a:rPr lang="en-GB" sz="200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Đố</a:t>
            </a:r>
            <a:r>
              <a:rPr lang="en-GB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lang="en-GB" sz="200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các</a:t>
            </a:r>
            <a:r>
              <a:rPr lang="en-GB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lang="en-GB" sz="2000" err="1">
                <a:solidFill>
                  <a:srgbClr val="4F81BD">
                    <a:lumMod val="75000"/>
                  </a:srgbClr>
                </a:solidFill>
                <a:latin typeface="Calibri"/>
              </a:rPr>
              <a:t>bạn</a:t>
            </a:r>
            <a:r>
              <a:rPr lang="en-GB" sz="2000">
                <a:solidFill>
                  <a:srgbClr val="4F81BD">
                    <a:lumMod val="75000"/>
                  </a:srgbClr>
                </a:solidFill>
                <a:latin typeface="Calibri"/>
              </a:rPr>
              <a:t> điền dấu gì vào ô trống?</a:t>
            </a:r>
            <a:endParaRPr lang="en-GB" sz="2000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1805" y="3253057"/>
            <a:ext cx="2594373" cy="287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2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551" y="37142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753538" y="1260691"/>
            <a:ext cx="3002415" cy="15947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79" tIns="60840" rIns="121679" bIns="60840" rtlCol="0" anchor="ctr"/>
          <a:lstStyle/>
          <a:p>
            <a:pPr algn="ctr"/>
            <a:r>
              <a:rPr lang="en-GB" sz="200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Đố</a:t>
            </a:r>
            <a:r>
              <a:rPr lang="en-GB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lang="en-GB" sz="200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các</a:t>
            </a:r>
            <a:r>
              <a:rPr lang="en-GB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lang="en-GB" sz="2000" err="1">
                <a:solidFill>
                  <a:srgbClr val="4F81BD">
                    <a:lumMod val="75000"/>
                  </a:srgbClr>
                </a:solidFill>
                <a:latin typeface="Calibri"/>
              </a:rPr>
              <a:t>bạn</a:t>
            </a:r>
            <a:r>
              <a:rPr lang="en-GB" sz="2000">
                <a:solidFill>
                  <a:srgbClr val="4F81BD">
                    <a:lumMod val="75000"/>
                  </a:srgbClr>
                </a:solidFill>
                <a:latin typeface="Calibri"/>
              </a:rPr>
              <a:t> điền dấu gì vào ô trống?</a:t>
            </a:r>
            <a:endParaRPr lang="en-GB" sz="2000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1805" y="3253057"/>
            <a:ext cx="2594373" cy="28753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82198" y="2563318"/>
            <a:ext cx="3360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+ 2 		8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757091" y="2477479"/>
            <a:ext cx="822960" cy="8229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757091" y="2477479"/>
            <a:ext cx="822960" cy="8229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14" name="Left Brace 13"/>
          <p:cNvSpPr/>
          <p:nvPr/>
        </p:nvSpPr>
        <p:spPr>
          <a:xfrm rot="16200000">
            <a:off x="5623244" y="2826649"/>
            <a:ext cx="190500" cy="963545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309291" y="3337427"/>
            <a:ext cx="822960" cy="60379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5329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015" y="2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753538" y="1260691"/>
            <a:ext cx="3002415" cy="15947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79" tIns="60840" rIns="121679" bIns="60840" rtlCol="0" anchor="ctr"/>
          <a:lstStyle/>
          <a:p>
            <a:pPr algn="ctr"/>
            <a:r>
              <a:rPr lang="en-GB" sz="200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Đố</a:t>
            </a:r>
            <a:r>
              <a:rPr lang="en-GB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lang="en-GB" sz="200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các</a:t>
            </a:r>
            <a:r>
              <a:rPr lang="en-GB" sz="20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lang="en-GB" sz="2000" err="1">
                <a:solidFill>
                  <a:srgbClr val="4F81BD">
                    <a:lumMod val="75000"/>
                  </a:srgbClr>
                </a:solidFill>
                <a:latin typeface="Calibri"/>
              </a:rPr>
              <a:t>bạn</a:t>
            </a:r>
            <a:r>
              <a:rPr lang="en-GB" sz="2000">
                <a:solidFill>
                  <a:srgbClr val="4F81BD">
                    <a:lumMod val="75000"/>
                  </a:srgbClr>
                </a:solidFill>
                <a:latin typeface="Calibri"/>
              </a:rPr>
              <a:t> điền dấu gì vào ô trống?</a:t>
            </a:r>
            <a:endParaRPr lang="en-GB" sz="2000" dirty="0">
              <a:solidFill>
                <a:srgbClr val="4F81BD">
                  <a:lumMod val="75000"/>
                </a:srgbClr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1805" y="3253057"/>
            <a:ext cx="2594373" cy="28753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05401" y="3126838"/>
            <a:ext cx="3360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– 2 		7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897133" y="3058417"/>
            <a:ext cx="822960" cy="8229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97133" y="3058417"/>
            <a:ext cx="822960" cy="82296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16" name="Left Brace 15"/>
          <p:cNvSpPr/>
          <p:nvPr/>
        </p:nvSpPr>
        <p:spPr>
          <a:xfrm rot="16200000">
            <a:off x="5875048" y="3323946"/>
            <a:ext cx="190500" cy="963545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561095" y="3834724"/>
            <a:ext cx="822960" cy="60379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6014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-533400"/>
            <a:ext cx="5384800" cy="6502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433" y="78317"/>
            <a:ext cx="1968500" cy="1968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81" y="3949701"/>
            <a:ext cx="2473044" cy="290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499" y="3627767"/>
            <a:ext cx="28956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-157480"/>
            <a:ext cx="2410177" cy="2169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600" y="2789567"/>
            <a:ext cx="60960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-533400"/>
            <a:ext cx="2921000" cy="292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60680"/>
            <a:ext cx="2413000" cy="2413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33" y="1465580"/>
            <a:ext cx="2616200" cy="2616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76494"/>
            <a:ext cx="6318707" cy="356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88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52494519-95DA-4281-A870-5F13E3591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697" y="851798"/>
            <a:ext cx="5657696" cy="4267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5424C22-BC5B-449F-B838-73493FB56F18}"/>
              </a:ext>
            </a:extLst>
          </p:cNvPr>
          <p:cNvSpPr/>
          <p:nvPr/>
        </p:nvSpPr>
        <p:spPr>
          <a:xfrm>
            <a:off x="756442" y="1773145"/>
            <a:ext cx="669851" cy="669932"/>
          </a:xfrm>
          <a:prstGeom prst="ellips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DE2666-54DD-4445-8515-A247A5396747}"/>
              </a:ext>
            </a:extLst>
          </p:cNvPr>
          <p:cNvSpPr txBox="1"/>
          <p:nvPr/>
        </p:nvSpPr>
        <p:spPr>
          <a:xfrm>
            <a:off x="1565293" y="1754168"/>
            <a:ext cx="1189741" cy="70788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Số</a:t>
            </a:r>
            <a:r>
              <a:rPr lang="en-US" sz="4000" dirty="0"/>
              <a:t> ?</a:t>
            </a:r>
          </a:p>
        </p:txBody>
      </p:sp>
      <p:pic>
        <p:nvPicPr>
          <p:cNvPr id="6" name="Picture 2" descr="C:\Users\TUAN\Downloads\Luyện tập 1.png">
            <a:extLst>
              <a:ext uri="{FF2B5EF4-FFF2-40B4-BE49-F238E27FC236}">
                <a16:creationId xmlns:a16="http://schemas.microsoft.com/office/drawing/2014/main" id="{7C0B5E2F-CD10-4DC2-AEEA-4EDB46E11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229" y="603734"/>
            <a:ext cx="2230362" cy="991397"/>
          </a:xfrm>
          <a:prstGeom prst="rect">
            <a:avLst/>
          </a:prstGeom>
          <a:noFill/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F958BE-BFD6-426D-AD6A-07613CA2C25A}"/>
              </a:ext>
            </a:extLst>
          </p:cNvPr>
          <p:cNvSpPr/>
          <p:nvPr/>
        </p:nvSpPr>
        <p:spPr>
          <a:xfrm>
            <a:off x="3880884" y="5268678"/>
            <a:ext cx="871869" cy="737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662E633-0F42-456E-94C4-0D30737EA2B0}"/>
              </a:ext>
            </a:extLst>
          </p:cNvPr>
          <p:cNvSpPr/>
          <p:nvPr/>
        </p:nvSpPr>
        <p:spPr>
          <a:xfrm>
            <a:off x="5904612" y="5268678"/>
            <a:ext cx="871869" cy="737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63D7C30-9A2C-4E2D-A99B-8238F0422B3D}"/>
              </a:ext>
            </a:extLst>
          </p:cNvPr>
          <p:cNvSpPr/>
          <p:nvPr/>
        </p:nvSpPr>
        <p:spPr>
          <a:xfrm>
            <a:off x="7928340" y="5268678"/>
            <a:ext cx="871869" cy="737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7EF2E5-0415-4994-817A-DFD14BA0405F}"/>
              </a:ext>
            </a:extLst>
          </p:cNvPr>
          <p:cNvSpPr txBox="1"/>
          <p:nvPr/>
        </p:nvSpPr>
        <p:spPr>
          <a:xfrm>
            <a:off x="5084133" y="5201485"/>
            <a:ext cx="733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69D64A-0B43-4FCB-8FD3-B8C01D8B5C26}"/>
              </a:ext>
            </a:extLst>
          </p:cNvPr>
          <p:cNvSpPr txBox="1"/>
          <p:nvPr/>
        </p:nvSpPr>
        <p:spPr>
          <a:xfrm>
            <a:off x="7104319" y="5236761"/>
            <a:ext cx="7336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=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58A1386-93E7-4721-946F-08F7DBFB770F}"/>
              </a:ext>
            </a:extLst>
          </p:cNvPr>
          <p:cNvSpPr/>
          <p:nvPr/>
        </p:nvSpPr>
        <p:spPr>
          <a:xfrm>
            <a:off x="5904612" y="5268678"/>
            <a:ext cx="871869" cy="7375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03A2952-E348-41BC-9AF0-54D2835140B5}"/>
              </a:ext>
            </a:extLst>
          </p:cNvPr>
          <p:cNvSpPr/>
          <p:nvPr/>
        </p:nvSpPr>
        <p:spPr>
          <a:xfrm>
            <a:off x="7928340" y="5268678"/>
            <a:ext cx="871869" cy="7375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4966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2292" descr="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51384" y="2852937"/>
            <a:ext cx="1998286" cy="3705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536992" y="1556793"/>
            <a:ext cx="9118016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</a:pPr>
            <a:r>
              <a:rPr lang="en-US" sz="8800" b="1" kern="0" dirty="0">
                <a:solidFill>
                  <a:srgbClr val="FF0000"/>
                </a:solidFill>
                <a:latin typeface="Calibri" panose="020F0502020204030204" pitchFamily="34" charset="0"/>
                <a:ea typeface="Kids" pitchFamily="2" charset="0"/>
                <a:cs typeface="Calibri" panose="020F0502020204030204" pitchFamily="34" charset="0"/>
                <a:sym typeface="Arial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22929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7391400" y="381000"/>
            <a:ext cx="3733800" cy="1524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457200" y="381000"/>
            <a:ext cx="3733800" cy="1524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B51EC5-A68C-08C4-D2CD-3B84428C7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596" y="2932002"/>
            <a:ext cx="4724809" cy="40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7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07" y="333376"/>
            <a:ext cx="1805516" cy="170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2" y="3180653"/>
            <a:ext cx="1528233" cy="190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115" y="2875866"/>
            <a:ext cx="1682751" cy="212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6002"/>
            <a:ext cx="2015067" cy="172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694" y="530225"/>
            <a:ext cx="1187449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212" y="713795"/>
            <a:ext cx="1148453" cy="119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55" y="3356086"/>
            <a:ext cx="1637884" cy="16378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9" y="3204134"/>
            <a:ext cx="1841500" cy="1493108"/>
          </a:xfrm>
          <a:prstGeom prst="rect">
            <a:avLst/>
          </a:prstGeom>
        </p:spPr>
      </p:pic>
      <p:sp>
        <p:nvSpPr>
          <p:cNvPr id="22" name="Right Arrow 21">
            <a:hlinkClick r:id="rId15" action="ppaction://hlinksldjump"/>
          </p:cNvPr>
          <p:cNvSpPr/>
          <p:nvPr/>
        </p:nvSpPr>
        <p:spPr>
          <a:xfrm>
            <a:off x="10580015" y="6382327"/>
            <a:ext cx="1456491" cy="442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926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759" y="-2309"/>
            <a:ext cx="902757" cy="85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10 – 5 =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2258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8778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421889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8 – 3 =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2258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pic>
        <p:nvPicPr>
          <p:cNvPr id="2" name="Picture 11">
            <a:hlinkClick r:id="rId2" action="ppaction://hlinksldjump"/>
            <a:extLst>
              <a:ext uri="{FF2B5EF4-FFF2-40B4-BE49-F238E27FC236}">
                <a16:creationId xmlns:a16="http://schemas.microsoft.com/office/drawing/2014/main" id="{0D92D608-463F-95FE-F1E4-B03C3F4AE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541" y="177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2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6 – 0 =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pic>
        <p:nvPicPr>
          <p:cNvPr id="2" name="Picture 5">
            <a:hlinkClick r:id="rId2" action="ppaction://hlinksldjump"/>
            <a:extLst>
              <a:ext uri="{FF2B5EF4-FFF2-40B4-BE49-F238E27FC236}">
                <a16:creationId xmlns:a16="http://schemas.microsoft.com/office/drawing/2014/main" id="{B1F61199-7E9C-49BC-BA34-F9E941133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300" y="-124522"/>
            <a:ext cx="948515" cy="118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12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>
                <a:latin typeface="Arial" pitchFamily="34" charset="0"/>
                <a:cs typeface="Arial" pitchFamily="34" charset="0"/>
              </a:rPr>
              <a:t>3  + 1  =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pic>
        <p:nvPicPr>
          <p:cNvPr id="2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id="{5D4D5A94-63AF-9172-E511-C60038FB3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955" y="0"/>
            <a:ext cx="715086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23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468755" y="2941702"/>
            <a:ext cx="9323070" cy="19950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5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BÀI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 </a:t>
            </a:r>
            <a:r>
              <a:rPr lang="en-US" sz="5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13: LUYỆN TẬP CHUNG</a:t>
            </a:r>
          </a:p>
          <a:p>
            <a:pPr lvl="0" algn="ctr" defTabSz="914347">
              <a:lnSpc>
                <a:spcPct val="120000"/>
              </a:lnSpc>
              <a:defRPr/>
            </a:pP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(</a:t>
            </a:r>
            <a:r>
              <a:rPr lang="en-US" sz="5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T</a:t>
            </a: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iết</a:t>
            </a:r>
            <a:r>
              <a:rPr kumimoji="0" lang="en-US" sz="54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 3)</a:t>
            </a:r>
            <a:endParaRPr kumimoji="0" lang="vi-VN" sz="5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lang="en-US" sz="3200" dirty="0">
                  <a:solidFill>
                    <a:srgbClr val="70AD47">
                      <a:lumMod val="75000"/>
                    </a:srgbClr>
                  </a:solidFill>
                  <a:latin typeface="Arial"/>
                </a:rPr>
                <a:t>3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Phép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cộng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,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phép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trừ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trong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</a:t>
            </a:r>
            <a:r>
              <a:rPr lang="en-US" sz="3600" b="1" noProof="0" dirty="0" err="1">
                <a:solidFill>
                  <a:prstClr val="white"/>
                </a:solidFill>
                <a:latin typeface="Arial"/>
              </a:rPr>
              <a:t>phạm</a:t>
            </a:r>
            <a:r>
              <a:rPr lang="en-US" sz="3600" b="1" noProof="0" dirty="0">
                <a:solidFill>
                  <a:prstClr val="white"/>
                </a:solidFill>
                <a:latin typeface="Arial"/>
              </a:rPr>
              <a:t> vi 10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00" y="5230956"/>
            <a:ext cx="2894452" cy="646317"/>
          </a:xfrm>
          <a:prstGeom prst="rect">
            <a:avLst/>
          </a:prstGeom>
          <a:solidFill>
            <a:srgbClr val="FFC000"/>
          </a:solidFill>
        </p:spPr>
        <p:txBody>
          <a:bodyPr wrap="square" lIns="91428" tIns="45713" rIns="91428" bIns="45713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36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Trang 90, 91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19" y="980728"/>
            <a:ext cx="7927962" cy="397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1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usic Subject for Middle School: Exploring Musical Instruments and Their Families by Slidesgo">
  <a:themeElements>
    <a:clrScheme name="Simple Light">
      <a:dk1>
        <a:srgbClr val="3F2320"/>
      </a:dk1>
      <a:lt1>
        <a:srgbClr val="FFF1DF"/>
      </a:lt1>
      <a:dk2>
        <a:srgbClr val="8DB7D0"/>
      </a:dk2>
      <a:lt2>
        <a:srgbClr val="FFB343"/>
      </a:lt2>
      <a:accent1>
        <a:srgbClr val="FF6D4D"/>
      </a:accent1>
      <a:accent2>
        <a:srgbClr val="8B5F4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F23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hristmas Style Personal Organizer by Slidesgo">
  <a:themeElements>
    <a:clrScheme name="Simple Light">
      <a:dk1>
        <a:srgbClr val="3D3D3D"/>
      </a:dk1>
      <a:lt1>
        <a:srgbClr val="FFFFFF"/>
      </a:lt1>
      <a:dk2>
        <a:srgbClr val="FFB6C6"/>
      </a:dk2>
      <a:lt2>
        <a:srgbClr val="E8EFF9"/>
      </a:lt2>
      <a:accent1>
        <a:srgbClr val="373F6B"/>
      </a:accent1>
      <a:accent2>
        <a:srgbClr val="C5C5FC"/>
      </a:accent2>
      <a:accent3>
        <a:srgbClr val="42B795"/>
      </a:accent3>
      <a:accent4>
        <a:srgbClr val="F7C948"/>
      </a:accent4>
      <a:accent5>
        <a:srgbClr val="C43648"/>
      </a:accent5>
      <a:accent6>
        <a:srgbClr val="9E5038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422</Words>
  <Application>Microsoft Office PowerPoint</Application>
  <PresentationFormat>Widescreen</PresentationFormat>
  <Paragraphs>108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22</vt:i4>
      </vt:variant>
    </vt:vector>
  </HeadingPairs>
  <TitlesOfParts>
    <vt:vector size="41" baseType="lpstr">
      <vt:lpstr>.TMC-Ong Do</vt:lpstr>
      <vt:lpstr>Anaheim</vt:lpstr>
      <vt:lpstr>Black Han Sans</vt:lpstr>
      <vt:lpstr>等线</vt:lpstr>
      <vt:lpstr>Neucha</vt:lpstr>
      <vt:lpstr>Arial</vt:lpstr>
      <vt:lpstr>Arial-Rounded</vt:lpstr>
      <vt:lpstr>Bebas Neue</vt:lpstr>
      <vt:lpstr>Calibri</vt:lpstr>
      <vt:lpstr>Fredoka One</vt:lpstr>
      <vt:lpstr>Karla</vt:lpstr>
      <vt:lpstr>自定义设计方案</vt:lpstr>
      <vt:lpstr>1_Office Theme</vt:lpstr>
      <vt:lpstr>Office Theme</vt:lpstr>
      <vt:lpstr>2_Office Theme</vt:lpstr>
      <vt:lpstr>Music Subject for Middle School: Exploring Musical Instruments and Their Families by Slidesgo</vt:lpstr>
      <vt:lpstr>Christmas Style Personal Organizer by Slidesgo</vt:lpstr>
      <vt:lpstr>Children's Day in Brazil by Slidesgo</vt:lpstr>
      <vt:lpstr>1_Children's Day in Brazil by Slidesgo</vt:lpstr>
      <vt:lpstr>PowerPoint Presentation</vt:lpstr>
      <vt:lpstr>PowerPoint Presentation</vt:lpstr>
      <vt:lpstr>PowerPoint Presentation</vt:lpstr>
      <vt:lpstr>10 – 5 = ?</vt:lpstr>
      <vt:lpstr>8 – 3 = ?</vt:lpstr>
      <vt:lpstr>6 – 0 = ?</vt:lpstr>
      <vt:lpstr>3  + 1  =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Thao Tran</cp:lastModifiedBy>
  <cp:revision>52</cp:revision>
  <dcterms:created xsi:type="dcterms:W3CDTF">2021-07-24T01:07:49Z</dcterms:created>
  <dcterms:modified xsi:type="dcterms:W3CDTF">2023-12-01T13:49:26Z</dcterms:modified>
</cp:coreProperties>
</file>