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48" r:id="rId7"/>
    <p:sldMasterId id="2147483760" r:id="rId8"/>
    <p:sldMasterId id="2147483774" r:id="rId9"/>
    <p:sldMasterId id="2147483798" r:id="rId10"/>
    <p:sldMasterId id="2147483810" r:id="rId11"/>
    <p:sldMasterId id="2147483822" r:id="rId12"/>
  </p:sldMasterIdLst>
  <p:notesMasterIdLst>
    <p:notesMasterId r:id="rId41"/>
  </p:notesMasterIdLst>
  <p:sldIdLst>
    <p:sldId id="292" r:id="rId13"/>
    <p:sldId id="293" r:id="rId14"/>
    <p:sldId id="294" r:id="rId15"/>
    <p:sldId id="295" r:id="rId16"/>
    <p:sldId id="322" r:id="rId17"/>
    <p:sldId id="296" r:id="rId18"/>
    <p:sldId id="282" r:id="rId19"/>
    <p:sldId id="283" r:id="rId20"/>
    <p:sldId id="284" r:id="rId21"/>
    <p:sldId id="285" r:id="rId22"/>
    <p:sldId id="288" r:id="rId23"/>
    <p:sldId id="287" r:id="rId24"/>
    <p:sldId id="297"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20" r:id="rId38"/>
    <p:sldId id="321" r:id="rId39"/>
    <p:sldId id="27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52CAD-946D-4871-AA16-BC4482307513}" type="datetimeFigureOut">
              <a:rPr lang="en-US" smtClean="0"/>
              <a:t>12/10/2024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1AF73-B285-4A7C-AA0A-0942FA9AAE34}" type="slidenum">
              <a:rPr lang="en-US" smtClean="0"/>
              <a:t>‹#›</a:t>
            </a:fld>
            <a:endParaRPr lang="en-US"/>
          </a:p>
        </p:txBody>
      </p:sp>
    </p:spTree>
    <p:extLst>
      <p:ext uri="{BB962C8B-B14F-4D97-AF65-F5344CB8AC3E}">
        <p14:creationId xmlns:p14="http://schemas.microsoft.com/office/powerpoint/2010/main" val="294172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68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02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4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70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57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80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86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55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77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xfrm>
            <a:off x="1143000" y="685800"/>
            <a:ext cx="4572000" cy="3429000"/>
          </a:xfrm>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068F340-0E12-4D90-921F-B2D0B6FB462D}" type="slidenum">
              <a:rPr lang="en-US" altLang="en-US" smtClean="0"/>
              <a:pPr eaLnBrk="1" hangingPunct="1"/>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30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949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7016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6B2E6C-2AFC-4020-8547-494ABD7E6602}"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09610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Có</a:t>
            </a:r>
            <a:r>
              <a:rPr lang="en-US" baseline="0"/>
              <a:t> khi nào cô nhìn sầu riêng cũng thèm k? kkk</a:t>
            </a:r>
            <a:endParaRPr lang="en-US"/>
          </a:p>
        </p:txBody>
      </p:sp>
      <p:sp>
        <p:nvSpPr>
          <p:cNvPr id="4" name="Slide Number Placeholder 3"/>
          <p:cNvSpPr>
            <a:spLocks noGrp="1"/>
          </p:cNvSpPr>
          <p:nvPr>
            <p:ph type="sldNum" sz="quarter" idx="10"/>
          </p:nvPr>
        </p:nvSpPr>
        <p:spPr/>
        <p:txBody>
          <a:bodyPr/>
          <a:lstStyle/>
          <a:p>
            <a:pPr>
              <a:defRPr/>
            </a:pPr>
            <a:fld id="{2D6B2E6C-2AFC-4020-8547-494ABD7E660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Chênh</a:t>
            </a:r>
            <a:r>
              <a:rPr lang="en-US" baseline="0"/>
              <a:t> lệch về độ tuổi và cao thấp</a:t>
            </a:r>
            <a:endParaRPr lang="en-US"/>
          </a:p>
        </p:txBody>
      </p:sp>
      <p:sp>
        <p:nvSpPr>
          <p:cNvPr id="4" name="Slide Number Placeholder 3"/>
          <p:cNvSpPr>
            <a:spLocks noGrp="1"/>
          </p:cNvSpPr>
          <p:nvPr>
            <p:ph type="sldNum" sz="quarter" idx="10"/>
          </p:nvPr>
        </p:nvSpPr>
        <p:spPr/>
        <p:txBody>
          <a:bodyPr/>
          <a:lstStyle/>
          <a:p>
            <a:pPr>
              <a:defRPr/>
            </a:pPr>
            <a:fld id="{2D6B2E6C-2AFC-4020-8547-494ABD7E660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Tuy giảng</a:t>
            </a:r>
            <a:r>
              <a:rPr lang="en-US" baseline="0"/>
              <a:t> về con sò điệp nhưng cô chưa đc ăn về sò điệp nha các em. Kkk!!!!</a:t>
            </a:r>
            <a:endParaRPr lang="en-US"/>
          </a:p>
        </p:txBody>
      </p:sp>
      <p:sp>
        <p:nvSpPr>
          <p:cNvPr id="4" name="Slide Number Placeholder 3"/>
          <p:cNvSpPr>
            <a:spLocks noGrp="1"/>
          </p:cNvSpPr>
          <p:nvPr>
            <p:ph type="sldNum" sz="quarter" idx="10"/>
          </p:nvPr>
        </p:nvSpPr>
        <p:spPr/>
        <p:txBody>
          <a:bodyPr/>
          <a:lstStyle/>
          <a:p>
            <a:pPr>
              <a:defRPr/>
            </a:pPr>
            <a:fld id="{2D6B2E6C-2AFC-4020-8547-494ABD7E660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a:defRPr/>
            </a:pPr>
            <a:fld id="{807AB927-42BB-4505-9EDE-3A59CF2143B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7034B-67A7-4002-A9E3-F10D308BA4A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268595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34B-67A7-4002-A9E3-F10D308BA4A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40224206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13820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177122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406803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69005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81601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44302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664079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14841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487179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0664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34B-67A7-4002-A9E3-F10D308BA4A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16782105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424879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03077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097537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514265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05906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056688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045725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752977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458261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4965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837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50636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09645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445617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068269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723214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294136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233145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7871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95472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4123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4495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61920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696094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461315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014322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8330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1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31" y="1600206"/>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57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8"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8"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50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9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1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34B-67A7-4002-A9E3-F10D308BA4A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56963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99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54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77"/>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77"/>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377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4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21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28" y="1600206"/>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768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62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146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60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7034B-67A7-4002-A9E3-F10D308BA4A7}"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3155828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26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495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526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7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7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77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05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490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801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24" y="1600206"/>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20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1"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1"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208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64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7034B-67A7-4002-A9E3-F10D308BA4A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1714478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37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74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233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554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63"/>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63"/>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867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01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294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57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9" y="1600206"/>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6"/>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34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6"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6"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3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7034B-67A7-4002-A9E3-F10D308BA4A7}"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808961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476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242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331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721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107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53"/>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53"/>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889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84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949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367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1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7034B-67A7-4002-A9E3-F10D308BA4A7}"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1568976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2431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864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163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58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445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529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937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365952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705857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1330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34B-67A7-4002-A9E3-F10D308BA4A7}"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804496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5145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92687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4834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5612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14889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689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4968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41"/>
            <a:ext cx="27352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74641"/>
            <a:ext cx="8058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74281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615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0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7034B-67A7-4002-A9E3-F10D308BA4A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38609022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627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789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39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389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5"/>
            <a:ext cx="2133600" cy="365125"/>
          </a:xfrm>
          <a:prstGeom prst="rect">
            <a:avLst/>
          </a:prstGeom>
        </p:spPr>
        <p:txBody>
          <a:bodyPr/>
          <a:lstStyle/>
          <a:p>
            <a:pPr defTabSz="685800"/>
            <a:fld id="{530820CF-B880-4189-942D-D702A7CBA730}" type="datetimeFigureOut">
              <a:rPr lang="zh-CN" altLang="en-US" sz="1350" smtClean="0">
                <a:solidFill>
                  <a:srgbClr val="000000"/>
                </a:solidFill>
              </a:rPr>
              <a:pPr defTabSz="685800"/>
              <a:t>2024/12/10</a:t>
            </a:fld>
            <a:endParaRPr lang="zh-CN" altLang="en-US" sz="1350">
              <a:solidFill>
                <a:srgbClr val="000000"/>
              </a:solidFill>
            </a:endParaRPr>
          </a:p>
        </p:txBody>
      </p:sp>
      <p:sp>
        <p:nvSpPr>
          <p:cNvPr id="3" name="页脚占位符 2"/>
          <p:cNvSpPr>
            <a:spLocks noGrp="1"/>
          </p:cNvSpPr>
          <p:nvPr>
            <p:ph type="ftr" sz="quarter" idx="11"/>
          </p:nvPr>
        </p:nvSpPr>
        <p:spPr>
          <a:xfrm>
            <a:off x="3124201" y="6356355"/>
            <a:ext cx="2895600" cy="365125"/>
          </a:xfrm>
          <a:prstGeom prst="rect">
            <a:avLst/>
          </a:prstGeom>
        </p:spPr>
        <p:txBody>
          <a:bodyPr/>
          <a:lstStyle/>
          <a:p>
            <a:pPr defTabSz="685800"/>
            <a:endParaRPr lang="zh-CN" altLang="en-US" sz="1350">
              <a:solidFill>
                <a:srgbClr val="000000"/>
              </a:solidFill>
            </a:endParaRPr>
          </a:p>
        </p:txBody>
      </p:sp>
      <p:sp>
        <p:nvSpPr>
          <p:cNvPr id="4" name="灯片编号占位符 3"/>
          <p:cNvSpPr>
            <a:spLocks noGrp="1"/>
          </p:cNvSpPr>
          <p:nvPr>
            <p:ph type="sldNum" sz="quarter" idx="12"/>
          </p:nvPr>
        </p:nvSpPr>
        <p:spPr>
          <a:xfrm>
            <a:off x="6553200" y="6356355"/>
            <a:ext cx="2133600" cy="365125"/>
          </a:xfrm>
          <a:prstGeom prst="rect">
            <a:avLst/>
          </a:prstGeom>
        </p:spPr>
        <p:txBody>
          <a:bodyPr/>
          <a:lstStyle/>
          <a:p>
            <a:pPr defTabSz="685800"/>
            <a:fld id="{0C913308-F349-4B6D-A68A-DD1791B4A57B}"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3340987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73055"/>
            <a:ext cx="3008313" cy="1162051"/>
          </a:xfrm>
          <a:prstGeom prst="rect">
            <a:avLst/>
          </a:prstGeom>
        </p:spPr>
        <p:txBody>
          <a:bodyPr anchor="b"/>
          <a:lstStyle>
            <a:lvl1pPr algn="l">
              <a:defRPr sz="1994" b="1"/>
            </a:lvl1pPr>
          </a:lstStyle>
          <a:p>
            <a:r>
              <a:rPr lang="zh-CN" altLang="en-US"/>
              <a:t>单击此处编辑母版标题样式</a:t>
            </a:r>
          </a:p>
        </p:txBody>
      </p:sp>
      <p:sp>
        <p:nvSpPr>
          <p:cNvPr id="3" name="内容占位符 2"/>
          <p:cNvSpPr>
            <a:spLocks noGrp="1"/>
          </p:cNvSpPr>
          <p:nvPr>
            <p:ph idx="1"/>
          </p:nvPr>
        </p:nvSpPr>
        <p:spPr>
          <a:xfrm>
            <a:off x="3575051" y="273053"/>
            <a:ext cx="5111750" cy="5853113"/>
          </a:xfrm>
          <a:prstGeom prst="rect">
            <a:avLst/>
          </a:prstGeom>
        </p:spPr>
        <p:txBody>
          <a:bodyPr/>
          <a:lstStyle>
            <a:lvl1pPr>
              <a:defRPr sz="3191"/>
            </a:lvl1pPr>
            <a:lvl2pPr>
              <a:defRPr sz="2792"/>
            </a:lvl2pPr>
            <a:lvl3pPr>
              <a:defRPr sz="2393"/>
            </a:lvl3pPr>
            <a:lvl4pPr>
              <a:defRPr sz="1994"/>
            </a:lvl4pPr>
            <a:lvl5pPr>
              <a:defRPr sz="1994"/>
            </a:lvl5pPr>
            <a:lvl6pPr>
              <a:defRPr sz="1994"/>
            </a:lvl6pPr>
            <a:lvl7pPr>
              <a:defRPr sz="1994"/>
            </a:lvl7pPr>
            <a:lvl8pPr>
              <a:defRPr sz="1994"/>
            </a:lvl8pPr>
            <a:lvl9pPr>
              <a:defRPr sz="199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435103"/>
            <a:ext cx="3008313" cy="4691062"/>
          </a:xfrm>
          <a:prstGeom prst="rect">
            <a:avLst/>
          </a:prstGeom>
        </p:spPr>
        <p:txBody>
          <a:bodyPr/>
          <a:lstStyle>
            <a:lvl1pPr marL="0" indent="0">
              <a:buNone/>
              <a:defRPr sz="1396"/>
            </a:lvl1pPr>
            <a:lvl2pPr marL="455909" indent="0">
              <a:buNone/>
              <a:defRPr sz="1196"/>
            </a:lvl2pPr>
            <a:lvl3pPr marL="911818" indent="0">
              <a:buNone/>
              <a:defRPr sz="998"/>
            </a:lvl3pPr>
            <a:lvl4pPr marL="1367726" indent="0">
              <a:buNone/>
              <a:defRPr sz="898"/>
            </a:lvl4pPr>
            <a:lvl5pPr marL="1823636" indent="0">
              <a:buNone/>
              <a:defRPr sz="898"/>
            </a:lvl5pPr>
            <a:lvl6pPr marL="2279543" indent="0">
              <a:buNone/>
              <a:defRPr sz="898"/>
            </a:lvl6pPr>
            <a:lvl7pPr marL="2735453" indent="0">
              <a:buNone/>
              <a:defRPr sz="898"/>
            </a:lvl7pPr>
            <a:lvl8pPr marL="3191361" indent="0">
              <a:buNone/>
              <a:defRPr sz="898"/>
            </a:lvl8pPr>
            <a:lvl9pPr marL="3647270" indent="0">
              <a:buNone/>
              <a:defRPr sz="898"/>
            </a:lvl9pPr>
          </a:lstStyle>
          <a:p>
            <a:pPr lvl="0"/>
            <a:r>
              <a:rPr lang="zh-CN" altLang="en-US"/>
              <a:t>单击此处编辑母版文本样式</a:t>
            </a:r>
          </a:p>
        </p:txBody>
      </p:sp>
      <p:sp>
        <p:nvSpPr>
          <p:cNvPr id="5" name="日期占位符 4"/>
          <p:cNvSpPr>
            <a:spLocks noGrp="1"/>
          </p:cNvSpPr>
          <p:nvPr>
            <p:ph type="dt" sz="half" idx="10"/>
          </p:nvPr>
        </p:nvSpPr>
        <p:spPr>
          <a:xfrm>
            <a:off x="457200" y="6356355"/>
            <a:ext cx="2133600" cy="365125"/>
          </a:xfrm>
          <a:prstGeom prst="rect">
            <a:avLst/>
          </a:prstGeom>
        </p:spPr>
        <p:txBody>
          <a:bodyPr/>
          <a:lstStyle/>
          <a:p>
            <a:pPr defTabSz="685800"/>
            <a:fld id="{530820CF-B880-4189-942D-D702A7CBA730}" type="datetimeFigureOut">
              <a:rPr lang="zh-CN" altLang="en-US" sz="1350" smtClean="0">
                <a:solidFill>
                  <a:srgbClr val="000000"/>
                </a:solidFill>
              </a:rPr>
              <a:pPr defTabSz="685800"/>
              <a:t>2024/12/10</a:t>
            </a:fld>
            <a:endParaRPr lang="zh-CN" altLang="en-US" sz="1350">
              <a:solidFill>
                <a:srgbClr val="000000"/>
              </a:solidFill>
            </a:endParaRPr>
          </a:p>
        </p:txBody>
      </p:sp>
      <p:sp>
        <p:nvSpPr>
          <p:cNvPr id="6" name="页脚占位符 5"/>
          <p:cNvSpPr>
            <a:spLocks noGrp="1"/>
          </p:cNvSpPr>
          <p:nvPr>
            <p:ph type="ftr" sz="quarter" idx="11"/>
          </p:nvPr>
        </p:nvSpPr>
        <p:spPr>
          <a:xfrm>
            <a:off x="3124201" y="6356355"/>
            <a:ext cx="2895600" cy="365125"/>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553200" y="6356355"/>
            <a:ext cx="2133600" cy="365125"/>
          </a:xfrm>
          <a:prstGeom prst="rect">
            <a:avLst/>
          </a:prstGeom>
        </p:spPr>
        <p:txBody>
          <a:bodyPr/>
          <a:lstStyle/>
          <a:p>
            <a:pPr defTabSz="685800"/>
            <a:fld id="{0C913308-F349-4B6D-A68A-DD1791B4A57B}"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8757310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73055"/>
            <a:ext cx="3008313" cy="1162051"/>
          </a:xfrm>
          <a:prstGeom prst="rect">
            <a:avLst/>
          </a:prstGeom>
        </p:spPr>
        <p:txBody>
          <a:bodyPr anchor="b"/>
          <a:lstStyle>
            <a:lvl1pPr algn="l">
              <a:defRPr sz="1994" b="1"/>
            </a:lvl1pPr>
          </a:lstStyle>
          <a:p>
            <a:r>
              <a:rPr lang="zh-CN" altLang="en-US"/>
              <a:t>单击此处编辑母版标题样式</a:t>
            </a:r>
          </a:p>
        </p:txBody>
      </p:sp>
      <p:sp>
        <p:nvSpPr>
          <p:cNvPr id="3" name="内容占位符 2"/>
          <p:cNvSpPr>
            <a:spLocks noGrp="1"/>
          </p:cNvSpPr>
          <p:nvPr>
            <p:ph idx="1"/>
          </p:nvPr>
        </p:nvSpPr>
        <p:spPr>
          <a:xfrm>
            <a:off x="3575051" y="273053"/>
            <a:ext cx="5111750" cy="5853113"/>
          </a:xfrm>
          <a:prstGeom prst="rect">
            <a:avLst/>
          </a:prstGeom>
        </p:spPr>
        <p:txBody>
          <a:bodyPr/>
          <a:lstStyle>
            <a:lvl1pPr>
              <a:defRPr sz="3191"/>
            </a:lvl1pPr>
            <a:lvl2pPr>
              <a:defRPr sz="2792"/>
            </a:lvl2pPr>
            <a:lvl3pPr>
              <a:defRPr sz="2393"/>
            </a:lvl3pPr>
            <a:lvl4pPr>
              <a:defRPr sz="1994"/>
            </a:lvl4pPr>
            <a:lvl5pPr>
              <a:defRPr sz="1994"/>
            </a:lvl5pPr>
            <a:lvl6pPr>
              <a:defRPr sz="1994"/>
            </a:lvl6pPr>
            <a:lvl7pPr>
              <a:defRPr sz="1994"/>
            </a:lvl7pPr>
            <a:lvl8pPr>
              <a:defRPr sz="1994"/>
            </a:lvl8pPr>
            <a:lvl9pPr>
              <a:defRPr sz="199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435103"/>
            <a:ext cx="3008313" cy="4691062"/>
          </a:xfrm>
          <a:prstGeom prst="rect">
            <a:avLst/>
          </a:prstGeom>
        </p:spPr>
        <p:txBody>
          <a:bodyPr/>
          <a:lstStyle>
            <a:lvl1pPr marL="0" indent="0">
              <a:buNone/>
              <a:defRPr sz="1396"/>
            </a:lvl1pPr>
            <a:lvl2pPr marL="455909" indent="0">
              <a:buNone/>
              <a:defRPr sz="1196"/>
            </a:lvl2pPr>
            <a:lvl3pPr marL="911818" indent="0">
              <a:buNone/>
              <a:defRPr sz="998"/>
            </a:lvl3pPr>
            <a:lvl4pPr marL="1367726" indent="0">
              <a:buNone/>
              <a:defRPr sz="898"/>
            </a:lvl4pPr>
            <a:lvl5pPr marL="1823636" indent="0">
              <a:buNone/>
              <a:defRPr sz="898"/>
            </a:lvl5pPr>
            <a:lvl6pPr marL="2279543" indent="0">
              <a:buNone/>
              <a:defRPr sz="898"/>
            </a:lvl6pPr>
            <a:lvl7pPr marL="2735453" indent="0">
              <a:buNone/>
              <a:defRPr sz="898"/>
            </a:lvl7pPr>
            <a:lvl8pPr marL="3191361" indent="0">
              <a:buNone/>
              <a:defRPr sz="898"/>
            </a:lvl8pPr>
            <a:lvl9pPr marL="3647270" indent="0">
              <a:buNone/>
              <a:defRPr sz="898"/>
            </a:lvl9pPr>
          </a:lstStyle>
          <a:p>
            <a:pPr lvl="0"/>
            <a:r>
              <a:rPr lang="zh-CN" altLang="en-US"/>
              <a:t>单击此处编辑母版文本样式</a:t>
            </a:r>
          </a:p>
        </p:txBody>
      </p:sp>
      <p:sp>
        <p:nvSpPr>
          <p:cNvPr id="5" name="日期占位符 4"/>
          <p:cNvSpPr>
            <a:spLocks noGrp="1"/>
          </p:cNvSpPr>
          <p:nvPr>
            <p:ph type="dt" sz="half" idx="10"/>
          </p:nvPr>
        </p:nvSpPr>
        <p:spPr>
          <a:xfrm>
            <a:off x="457200" y="6356355"/>
            <a:ext cx="2133600" cy="365125"/>
          </a:xfrm>
          <a:prstGeom prst="rect">
            <a:avLst/>
          </a:prstGeom>
        </p:spPr>
        <p:txBody>
          <a:bodyPr/>
          <a:lstStyle/>
          <a:p>
            <a:pPr defTabSz="685800"/>
            <a:fld id="{530820CF-B880-4189-942D-D702A7CBA730}" type="datetimeFigureOut">
              <a:rPr lang="zh-CN" altLang="en-US" sz="1350" smtClean="0">
                <a:solidFill>
                  <a:srgbClr val="000000"/>
                </a:solidFill>
              </a:rPr>
              <a:pPr defTabSz="685800"/>
              <a:t>2024/12/10</a:t>
            </a:fld>
            <a:endParaRPr lang="zh-CN" altLang="en-US" sz="1350">
              <a:solidFill>
                <a:srgbClr val="000000"/>
              </a:solidFill>
            </a:endParaRPr>
          </a:p>
        </p:txBody>
      </p:sp>
      <p:sp>
        <p:nvSpPr>
          <p:cNvPr id="6" name="页脚占位符 5"/>
          <p:cNvSpPr>
            <a:spLocks noGrp="1"/>
          </p:cNvSpPr>
          <p:nvPr>
            <p:ph type="ftr" sz="quarter" idx="11"/>
          </p:nvPr>
        </p:nvSpPr>
        <p:spPr>
          <a:xfrm>
            <a:off x="3124201" y="6356355"/>
            <a:ext cx="2895600" cy="365125"/>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553200" y="6356355"/>
            <a:ext cx="2133600" cy="365125"/>
          </a:xfrm>
          <a:prstGeom prst="rect">
            <a:avLst/>
          </a:prstGeom>
        </p:spPr>
        <p:txBody>
          <a:bodyPr/>
          <a:lstStyle/>
          <a:p>
            <a:pPr defTabSz="685800"/>
            <a:fld id="{0C913308-F349-4B6D-A68A-DD1791B4A57B}" type="slidenum">
              <a:rPr lang="zh-CN" altLang="en-US" sz="1350" smtClean="0">
                <a:solidFill>
                  <a:srgbClr val="000000"/>
                </a:solidFill>
              </a:rPr>
              <a:pPr defTabSz="685800"/>
              <a:t>‹#›</a:t>
            </a:fld>
            <a:endParaRPr lang="zh-CN" altLang="en-US" sz="1350">
              <a:solidFill>
                <a:srgbClr val="000000"/>
              </a:solidFill>
            </a:endParaRPr>
          </a:p>
        </p:txBody>
      </p:sp>
      <p:sp>
        <p:nvSpPr>
          <p:cNvPr id="9" name="TextBox 8"/>
          <p:cNvSpPr txBox="1"/>
          <p:nvPr userDrawn="1"/>
        </p:nvSpPr>
        <p:spPr>
          <a:xfrm>
            <a:off x="1880192" y="6700146"/>
            <a:ext cx="1800200" cy="127151"/>
          </a:xfrm>
          <a:prstGeom prst="rect">
            <a:avLst/>
          </a:prstGeom>
          <a:noFill/>
        </p:spPr>
        <p:txBody>
          <a:bodyPr wrap="square" rtlCol="0">
            <a:spAutoFit/>
          </a:bodyPr>
          <a:lstStyle/>
          <a:p>
            <a:pPr marL="0" marR="0" lvl="0" indent="0" algn="l" defTabSz="911818"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a:cs typeface="+mn-cs"/>
            </a:endParaRPr>
          </a:p>
        </p:txBody>
      </p:sp>
    </p:spTree>
    <p:extLst>
      <p:ext uri="{BB962C8B-B14F-4D97-AF65-F5344CB8AC3E}">
        <p14:creationId xmlns:p14="http://schemas.microsoft.com/office/powerpoint/2010/main" val="23112804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4800600"/>
            <a:ext cx="5486400" cy="566738"/>
          </a:xfrm>
          <a:prstGeom prst="rect">
            <a:avLst/>
          </a:prstGeom>
        </p:spPr>
        <p:txBody>
          <a:bodyPr anchor="b"/>
          <a:lstStyle>
            <a:lvl1pPr algn="l">
              <a:defRPr sz="1994" b="1"/>
            </a:lvl1pPr>
          </a:lstStyle>
          <a:p>
            <a:r>
              <a:rPr lang="zh-CN" altLang="en-US"/>
              <a:t>单击此处编辑母版标题样式</a:t>
            </a:r>
          </a:p>
        </p:txBody>
      </p:sp>
      <p:sp>
        <p:nvSpPr>
          <p:cNvPr id="3" name="图片占位符 2"/>
          <p:cNvSpPr>
            <a:spLocks noGrp="1"/>
          </p:cNvSpPr>
          <p:nvPr>
            <p:ph type="pic" idx="1"/>
          </p:nvPr>
        </p:nvSpPr>
        <p:spPr>
          <a:xfrm>
            <a:off x="1792289" y="612777"/>
            <a:ext cx="5486400" cy="4114800"/>
          </a:xfrm>
          <a:prstGeom prst="rect">
            <a:avLst/>
          </a:prstGeom>
        </p:spPr>
        <p:txBody>
          <a:bodyPr/>
          <a:lstStyle>
            <a:lvl1pPr marL="0" indent="0">
              <a:buNone/>
              <a:defRPr sz="3191"/>
            </a:lvl1pPr>
            <a:lvl2pPr marL="455909" indent="0">
              <a:buNone/>
              <a:defRPr sz="2792"/>
            </a:lvl2pPr>
            <a:lvl3pPr marL="911818" indent="0">
              <a:buNone/>
              <a:defRPr sz="2393"/>
            </a:lvl3pPr>
            <a:lvl4pPr marL="1367726" indent="0">
              <a:buNone/>
              <a:defRPr sz="1994"/>
            </a:lvl4pPr>
            <a:lvl5pPr marL="1823636" indent="0">
              <a:buNone/>
              <a:defRPr sz="1994"/>
            </a:lvl5pPr>
            <a:lvl6pPr marL="2279543" indent="0">
              <a:buNone/>
              <a:defRPr sz="1994"/>
            </a:lvl6pPr>
            <a:lvl7pPr marL="2735453" indent="0">
              <a:buNone/>
              <a:defRPr sz="1994"/>
            </a:lvl7pPr>
            <a:lvl8pPr marL="3191361" indent="0">
              <a:buNone/>
              <a:defRPr sz="1994"/>
            </a:lvl8pPr>
            <a:lvl9pPr marL="3647270" indent="0">
              <a:buNone/>
              <a:defRPr sz="1994"/>
            </a:lvl9pPr>
          </a:lstStyle>
          <a:p>
            <a:endParaRPr lang="zh-CN" altLang="en-US"/>
          </a:p>
        </p:txBody>
      </p:sp>
      <p:sp>
        <p:nvSpPr>
          <p:cNvPr id="4" name="文本占位符 3"/>
          <p:cNvSpPr>
            <a:spLocks noGrp="1"/>
          </p:cNvSpPr>
          <p:nvPr>
            <p:ph type="body" sz="half" idx="2"/>
          </p:nvPr>
        </p:nvSpPr>
        <p:spPr>
          <a:xfrm>
            <a:off x="1792289" y="5367338"/>
            <a:ext cx="5486400" cy="804862"/>
          </a:xfrm>
          <a:prstGeom prst="rect">
            <a:avLst/>
          </a:prstGeom>
        </p:spPr>
        <p:txBody>
          <a:bodyPr/>
          <a:lstStyle>
            <a:lvl1pPr marL="0" indent="0">
              <a:buNone/>
              <a:defRPr sz="1396"/>
            </a:lvl1pPr>
            <a:lvl2pPr marL="455909" indent="0">
              <a:buNone/>
              <a:defRPr sz="1196"/>
            </a:lvl2pPr>
            <a:lvl3pPr marL="911818" indent="0">
              <a:buNone/>
              <a:defRPr sz="998"/>
            </a:lvl3pPr>
            <a:lvl4pPr marL="1367726" indent="0">
              <a:buNone/>
              <a:defRPr sz="898"/>
            </a:lvl4pPr>
            <a:lvl5pPr marL="1823636" indent="0">
              <a:buNone/>
              <a:defRPr sz="898"/>
            </a:lvl5pPr>
            <a:lvl6pPr marL="2279543" indent="0">
              <a:buNone/>
              <a:defRPr sz="898"/>
            </a:lvl6pPr>
            <a:lvl7pPr marL="2735453" indent="0">
              <a:buNone/>
              <a:defRPr sz="898"/>
            </a:lvl7pPr>
            <a:lvl8pPr marL="3191361" indent="0">
              <a:buNone/>
              <a:defRPr sz="898"/>
            </a:lvl8pPr>
            <a:lvl9pPr marL="3647270" indent="0">
              <a:buNone/>
              <a:defRPr sz="898"/>
            </a:lvl9pPr>
          </a:lstStyle>
          <a:p>
            <a:pPr lvl="0"/>
            <a:r>
              <a:rPr lang="zh-CN" altLang="en-US"/>
              <a:t>单击此处编辑母版文本样式</a:t>
            </a:r>
          </a:p>
        </p:txBody>
      </p:sp>
      <p:sp>
        <p:nvSpPr>
          <p:cNvPr id="5" name="日期占位符 4"/>
          <p:cNvSpPr>
            <a:spLocks noGrp="1"/>
          </p:cNvSpPr>
          <p:nvPr>
            <p:ph type="dt" sz="half" idx="10"/>
          </p:nvPr>
        </p:nvSpPr>
        <p:spPr>
          <a:xfrm>
            <a:off x="457200" y="6356355"/>
            <a:ext cx="2133600" cy="365125"/>
          </a:xfrm>
          <a:prstGeom prst="rect">
            <a:avLst/>
          </a:prstGeom>
        </p:spPr>
        <p:txBody>
          <a:bodyPr/>
          <a:lstStyle/>
          <a:p>
            <a:pPr defTabSz="685800"/>
            <a:fld id="{530820CF-B880-4189-942D-D702A7CBA730}" type="datetimeFigureOut">
              <a:rPr lang="zh-CN" altLang="en-US" sz="1350" smtClean="0">
                <a:solidFill>
                  <a:srgbClr val="000000"/>
                </a:solidFill>
              </a:rPr>
              <a:pPr defTabSz="685800"/>
              <a:t>2024/12/10</a:t>
            </a:fld>
            <a:endParaRPr lang="zh-CN" altLang="en-US" sz="1350">
              <a:solidFill>
                <a:srgbClr val="000000"/>
              </a:solidFill>
            </a:endParaRPr>
          </a:p>
        </p:txBody>
      </p:sp>
      <p:sp>
        <p:nvSpPr>
          <p:cNvPr id="6" name="页脚占位符 5"/>
          <p:cNvSpPr>
            <a:spLocks noGrp="1"/>
          </p:cNvSpPr>
          <p:nvPr>
            <p:ph type="ftr" sz="quarter" idx="11"/>
          </p:nvPr>
        </p:nvSpPr>
        <p:spPr>
          <a:xfrm>
            <a:off x="3124201" y="6356355"/>
            <a:ext cx="2895600" cy="365125"/>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553200" y="6356355"/>
            <a:ext cx="2133600" cy="365125"/>
          </a:xfrm>
          <a:prstGeom prst="rect">
            <a:avLst/>
          </a:prstGeom>
        </p:spPr>
        <p:txBody>
          <a:bodyPr/>
          <a:lstStyle/>
          <a:p>
            <a:pPr defTabSz="685800"/>
            <a:fld id="{0C913308-F349-4B6D-A68A-DD1791B4A57B}"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8804669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40"/>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3"/>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5"/>
            <a:ext cx="2133600" cy="365125"/>
          </a:xfrm>
          <a:prstGeom prst="rect">
            <a:avLst/>
          </a:prstGeom>
        </p:spPr>
        <p:txBody>
          <a:bodyPr/>
          <a:lstStyle/>
          <a:p>
            <a:pPr defTabSz="685800"/>
            <a:fld id="{530820CF-B880-4189-942D-D702A7CBA730}" type="datetimeFigureOut">
              <a:rPr lang="zh-CN" altLang="en-US" sz="1350" smtClean="0">
                <a:solidFill>
                  <a:srgbClr val="000000"/>
                </a:solidFill>
              </a:rPr>
              <a:pPr defTabSz="685800"/>
              <a:t>2024/12/10</a:t>
            </a:fld>
            <a:endParaRPr lang="zh-CN" altLang="en-US" sz="1350">
              <a:solidFill>
                <a:srgbClr val="000000"/>
              </a:solidFill>
            </a:endParaRPr>
          </a:p>
        </p:txBody>
      </p:sp>
      <p:sp>
        <p:nvSpPr>
          <p:cNvPr id="5" name="页脚占位符 4"/>
          <p:cNvSpPr>
            <a:spLocks noGrp="1"/>
          </p:cNvSpPr>
          <p:nvPr>
            <p:ph type="ftr" sz="quarter" idx="11"/>
          </p:nvPr>
        </p:nvSpPr>
        <p:spPr>
          <a:xfrm>
            <a:off x="3124201" y="6356355"/>
            <a:ext cx="2895600" cy="365125"/>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553200" y="6356355"/>
            <a:ext cx="2133600" cy="365125"/>
          </a:xfrm>
          <a:prstGeom prst="rect">
            <a:avLst/>
          </a:prstGeom>
        </p:spPr>
        <p:txBody>
          <a:bodyPr/>
          <a:lstStyle/>
          <a:p>
            <a:pPr defTabSz="685800"/>
            <a:fld id="{0C913308-F349-4B6D-A68A-DD1791B4A57B}"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890386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12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7034B-67A7-4002-A9E3-F10D308BA4A7}"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4DAFE-72E5-4085-9B26-24AE11219D3A}" type="slidenum">
              <a:rPr lang="en-US" smtClean="0"/>
              <a:t>‹#›</a:t>
            </a:fld>
            <a:endParaRPr lang="en-US"/>
          </a:p>
        </p:txBody>
      </p:sp>
    </p:spTree>
    <p:extLst>
      <p:ext uri="{BB962C8B-B14F-4D97-AF65-F5344CB8AC3E}">
        <p14:creationId xmlns:p14="http://schemas.microsoft.com/office/powerpoint/2010/main" val="3602684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073"/>
            <a:ext cx="7886700" cy="132462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0746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40404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58018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63064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600203"/>
            <a:ext cx="5395913"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600203"/>
            <a:ext cx="53975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50633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32070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582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416972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203650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5495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034B-67A7-4002-A9E3-F10D308BA4A7}" type="datetimeFigureOut">
              <a:rPr lang="en-US" smtClean="0"/>
              <a:t>12/10/2024</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4DAFE-72E5-4085-9B26-24AE11219D3A}" type="slidenum">
              <a:rPr lang="en-US" smtClean="0"/>
              <a:t>‹#›</a:t>
            </a:fld>
            <a:endParaRPr lang="en-US"/>
          </a:p>
        </p:txBody>
      </p:sp>
    </p:spTree>
    <p:extLst>
      <p:ext uri="{BB962C8B-B14F-4D97-AF65-F5344CB8AC3E}">
        <p14:creationId xmlns:p14="http://schemas.microsoft.com/office/powerpoint/2010/main" val="397616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0285614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7252378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6272665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590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449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24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433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7879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0309952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36311826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defTabSz="911818" rtl="0" eaLnBrk="1" latinLnBrk="0" hangingPunct="1">
        <a:spcBef>
          <a:spcPct val="0"/>
        </a:spcBef>
        <a:buNone/>
        <a:defRPr sz="4388" kern="1200">
          <a:solidFill>
            <a:schemeClr val="tx1"/>
          </a:solidFill>
          <a:latin typeface="+mj-lt"/>
          <a:ea typeface="+mj-ea"/>
          <a:cs typeface="+mj-cs"/>
        </a:defRPr>
      </a:lvl1pPr>
    </p:titleStyle>
    <p:bodyStyle>
      <a:lvl1pPr marL="341931" indent="-341931" algn="l" defTabSz="911818" rtl="0" eaLnBrk="1" latinLnBrk="0" hangingPunct="1">
        <a:spcBef>
          <a:spcPct val="20000"/>
        </a:spcBef>
        <a:buFont typeface="Arial" pitchFamily="34" charset="0"/>
        <a:buChar char="•"/>
        <a:defRPr sz="3191" kern="1200">
          <a:solidFill>
            <a:schemeClr val="tx1"/>
          </a:solidFill>
          <a:latin typeface="+mn-lt"/>
          <a:ea typeface="+mn-ea"/>
          <a:cs typeface="+mn-cs"/>
        </a:defRPr>
      </a:lvl1pPr>
      <a:lvl2pPr marL="740852" indent="-284943" algn="l" defTabSz="911818" rtl="0" eaLnBrk="1" latinLnBrk="0" hangingPunct="1">
        <a:spcBef>
          <a:spcPct val="20000"/>
        </a:spcBef>
        <a:buFont typeface="Arial" pitchFamily="34" charset="0"/>
        <a:buChar char="–"/>
        <a:defRPr sz="2792" kern="1200">
          <a:solidFill>
            <a:schemeClr val="tx1"/>
          </a:solidFill>
          <a:latin typeface="+mn-lt"/>
          <a:ea typeface="+mn-ea"/>
          <a:cs typeface="+mn-cs"/>
        </a:defRPr>
      </a:lvl2pPr>
      <a:lvl3pPr marL="1139772" indent="-227954" algn="l" defTabSz="911818" rtl="0" eaLnBrk="1" latinLnBrk="0" hangingPunct="1">
        <a:spcBef>
          <a:spcPct val="20000"/>
        </a:spcBef>
        <a:buFont typeface="Arial" pitchFamily="34" charset="0"/>
        <a:buChar char="•"/>
        <a:defRPr sz="2393" kern="1200">
          <a:solidFill>
            <a:schemeClr val="tx1"/>
          </a:solidFill>
          <a:latin typeface="+mn-lt"/>
          <a:ea typeface="+mn-ea"/>
          <a:cs typeface="+mn-cs"/>
        </a:defRPr>
      </a:lvl3pPr>
      <a:lvl4pPr marL="1595681"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4pPr>
      <a:lvl5pPr marL="2051589"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5pPr>
      <a:lvl6pPr marL="2507498"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2963407"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19316"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875225" indent="-227954" algn="l" defTabSz="91181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zh-CN"/>
      </a:defPPr>
      <a:lvl1pPr marL="0" algn="l" defTabSz="911818" rtl="0" eaLnBrk="1" latinLnBrk="0" hangingPunct="1">
        <a:defRPr sz="1795" kern="1200">
          <a:solidFill>
            <a:schemeClr val="tx1"/>
          </a:solidFill>
          <a:latin typeface="+mn-lt"/>
          <a:ea typeface="+mn-ea"/>
          <a:cs typeface="+mn-cs"/>
        </a:defRPr>
      </a:lvl1pPr>
      <a:lvl2pPr marL="455909" algn="l" defTabSz="911818" rtl="0" eaLnBrk="1" latinLnBrk="0" hangingPunct="1">
        <a:defRPr sz="1795" kern="1200">
          <a:solidFill>
            <a:schemeClr val="tx1"/>
          </a:solidFill>
          <a:latin typeface="+mn-lt"/>
          <a:ea typeface="+mn-ea"/>
          <a:cs typeface="+mn-cs"/>
        </a:defRPr>
      </a:lvl2pPr>
      <a:lvl3pPr marL="911818" algn="l" defTabSz="911818" rtl="0" eaLnBrk="1" latinLnBrk="0" hangingPunct="1">
        <a:defRPr sz="1795" kern="1200">
          <a:solidFill>
            <a:schemeClr val="tx1"/>
          </a:solidFill>
          <a:latin typeface="+mn-lt"/>
          <a:ea typeface="+mn-ea"/>
          <a:cs typeface="+mn-cs"/>
        </a:defRPr>
      </a:lvl3pPr>
      <a:lvl4pPr marL="1367726" algn="l" defTabSz="911818" rtl="0" eaLnBrk="1" latinLnBrk="0" hangingPunct="1">
        <a:defRPr sz="1795" kern="1200">
          <a:solidFill>
            <a:schemeClr val="tx1"/>
          </a:solidFill>
          <a:latin typeface="+mn-lt"/>
          <a:ea typeface="+mn-ea"/>
          <a:cs typeface="+mn-cs"/>
        </a:defRPr>
      </a:lvl4pPr>
      <a:lvl5pPr marL="1823636" algn="l" defTabSz="911818" rtl="0" eaLnBrk="1" latinLnBrk="0" hangingPunct="1">
        <a:defRPr sz="1795" kern="1200">
          <a:solidFill>
            <a:schemeClr val="tx1"/>
          </a:solidFill>
          <a:latin typeface="+mn-lt"/>
          <a:ea typeface="+mn-ea"/>
          <a:cs typeface="+mn-cs"/>
        </a:defRPr>
      </a:lvl5pPr>
      <a:lvl6pPr marL="2279543" algn="l" defTabSz="911818" rtl="0" eaLnBrk="1" latinLnBrk="0" hangingPunct="1">
        <a:defRPr sz="1795" kern="1200">
          <a:solidFill>
            <a:schemeClr val="tx1"/>
          </a:solidFill>
          <a:latin typeface="+mn-lt"/>
          <a:ea typeface="+mn-ea"/>
          <a:cs typeface="+mn-cs"/>
        </a:defRPr>
      </a:lvl6pPr>
      <a:lvl7pPr marL="2735453" algn="l" defTabSz="911818" rtl="0" eaLnBrk="1" latinLnBrk="0" hangingPunct="1">
        <a:defRPr sz="1795" kern="1200">
          <a:solidFill>
            <a:schemeClr val="tx1"/>
          </a:solidFill>
          <a:latin typeface="+mn-lt"/>
          <a:ea typeface="+mn-ea"/>
          <a:cs typeface="+mn-cs"/>
        </a:defRPr>
      </a:lvl7pPr>
      <a:lvl8pPr marL="3191361" algn="l" defTabSz="911818" rtl="0" eaLnBrk="1" latinLnBrk="0" hangingPunct="1">
        <a:defRPr sz="1795" kern="1200">
          <a:solidFill>
            <a:schemeClr val="tx1"/>
          </a:solidFill>
          <a:latin typeface="+mn-lt"/>
          <a:ea typeface="+mn-ea"/>
          <a:cs typeface="+mn-cs"/>
        </a:defRPr>
      </a:lvl8pPr>
      <a:lvl9pPr marL="3647270" algn="l" defTabSz="911818" rtl="0" eaLnBrk="1" latinLnBrk="0" hangingPunct="1">
        <a:defRPr sz="179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59D0918-B3BC-4D15-9AF8-385E8378AD06}" type="datetimeFigureOut">
              <a:rPr lang="en-US" smtClean="0">
                <a:solidFill>
                  <a:prstClr val="black">
                    <a:tint val="75000"/>
                  </a:prstClr>
                </a:solidFill>
              </a:rPr>
              <a:pPr defTabSz="685800"/>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E638271-59F9-4398-B3B9-61938CFED46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548669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9.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tags" Target="../tags/tag3.xml"/><Relationship Id="rId7" Type="http://schemas.openxmlformats.org/officeDocument/2006/relationships/image" Target="../media/image28.jpeg"/><Relationship Id="rId12" Type="http://schemas.openxmlformats.org/officeDocument/2006/relationships/audio" Target="NUL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11" Type="http://schemas.openxmlformats.org/officeDocument/2006/relationships/image" Target="../media/image32.gif"/><Relationship Id="rId5" Type="http://schemas.openxmlformats.org/officeDocument/2006/relationships/notesSlide" Target="../notesSlides/notesSlide18.xml"/><Relationship Id="rId10" Type="http://schemas.openxmlformats.org/officeDocument/2006/relationships/image" Target="../media/image31.gif"/><Relationship Id="rId4" Type="http://schemas.openxmlformats.org/officeDocument/2006/relationships/slideLayout" Target="../slideLayouts/slideLayout2.xml"/><Relationship Id="rId9"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11" y="53340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514350"/>
            <a:endParaRPr lang="en-US" sz="795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58349" y="1204118"/>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07082" y="1219200"/>
            <a:ext cx="6248091" cy="994172"/>
          </a:xfrm>
        </p:spPr>
        <p:txBody>
          <a:bodyPr>
            <a:noAutofit/>
          </a:bodyPr>
          <a:lstStyle/>
          <a:p>
            <a:pPr algn="ctr"/>
            <a:r>
              <a:rPr lang="en-US" sz="7950" b="1" dirty="0">
                <a:solidFill>
                  <a:schemeClr val="bg1"/>
                </a:solidFill>
                <a:latin typeface="AvantGarde" pitchFamily="2" charset="0"/>
                <a:ea typeface="AvantGarde" pitchFamily="2" charset="0"/>
                <a:cs typeface="AvantGarde" pitchFamily="2" charset="0"/>
              </a:rPr>
              <a:t>TIẾNG VIỆT </a:t>
            </a:r>
            <a:r>
              <a:rPr lang="en-US" sz="7950" b="1" dirty="0">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126" y="4343295"/>
            <a:ext cx="3384095" cy="163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1" y="2824503"/>
            <a:ext cx="2579639" cy="31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1311" y="6400800"/>
            <a:ext cx="9132689" cy="1"/>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
        <p:nvSpPr>
          <p:cNvPr id="8" name="WordArt 14"/>
          <p:cNvSpPr>
            <a:spLocks noChangeArrowheads="1" noChangeShapeType="1" noTextEdit="1"/>
          </p:cNvSpPr>
          <p:nvPr/>
        </p:nvSpPr>
        <p:spPr bwMode="auto">
          <a:xfrm>
            <a:off x="2485814" y="3200400"/>
            <a:ext cx="5896186" cy="1660074"/>
          </a:xfrm>
          <a:prstGeom prst="rect">
            <a:avLst/>
          </a:prstGeom>
        </p:spPr>
        <p:txBody>
          <a:bodyPr wrap="none" fromWordArt="1">
            <a:prstTxWarp prst="textPlain">
              <a:avLst>
                <a:gd name="adj" fmla="val 50000"/>
              </a:avLst>
            </a:prstTxWarp>
          </a:bodyPr>
          <a:lstStyle/>
          <a:p>
            <a:pPr algn="ctr" defTabSz="514350" eaLnBrk="0" fontAlgn="base" hangingPunct="0">
              <a:spcBef>
                <a:spcPct val="0"/>
              </a:spcBef>
              <a:spcAft>
                <a:spcPct val="0"/>
              </a:spcAft>
              <a:defRPr/>
            </a:pPr>
            <a:r>
              <a:rPr lang="en-US" sz="2250" b="1" kern="10" dirty="0">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CHÀO MỪNG QUÝ THẦY, CÔ VỀ DỰ GIỜ THĂM LỚP</a:t>
            </a:r>
          </a:p>
          <a:p>
            <a:pPr algn="ctr" defTabSz="514350" eaLnBrk="0" fontAlgn="base" hangingPunct="0">
              <a:spcBef>
                <a:spcPct val="0"/>
              </a:spcBef>
              <a:spcAft>
                <a:spcPct val="0"/>
              </a:spcAft>
              <a:defRPr/>
            </a:pPr>
            <a:r>
              <a:rPr lang="en-US" sz="2250" b="1" kern="10" dirty="0" err="1">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Môn</a:t>
            </a:r>
            <a:r>
              <a:rPr lang="en-US" sz="2250" b="1" kern="10" dirty="0">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 </a:t>
            </a:r>
            <a:r>
              <a:rPr lang="en-US" sz="2250" b="1" kern="10" dirty="0" err="1">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Tiếng</a:t>
            </a:r>
            <a:r>
              <a:rPr lang="en-US" sz="2250" b="1" kern="10" dirty="0">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 </a:t>
            </a:r>
            <a:r>
              <a:rPr lang="en-US" sz="2250" b="1" kern="10" dirty="0" err="1">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Việt</a:t>
            </a:r>
            <a:r>
              <a:rPr lang="en-US" sz="2250" b="1" kern="10" dirty="0">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 </a:t>
            </a:r>
            <a:r>
              <a:rPr lang="en-US" sz="2250" b="1" kern="10" dirty="0" err="1">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lớp</a:t>
            </a:r>
            <a:r>
              <a:rPr lang="en-US" sz="2250" b="1" kern="10" dirty="0">
                <a:ln w="10541">
                  <a:solidFill>
                    <a:srgbClr val="FA7C2A"/>
                  </a:solidFill>
                  <a:round/>
                  <a:headEnd/>
                  <a:tailEnd/>
                </a:ln>
                <a:solidFill>
                  <a:srgbClr val="C00000"/>
                </a:solidFill>
                <a:latin typeface="Times New Roman" panose="02020603050405020304" pitchFamily="18" charset="0"/>
                <a:cs typeface="Times New Roman" panose="02020603050405020304" pitchFamily="18" charset="0"/>
              </a:rPr>
              <a:t> 1</a:t>
            </a:r>
          </a:p>
        </p:txBody>
      </p:sp>
      <p:sp>
        <p:nvSpPr>
          <p:cNvPr id="10" name="Text Box 9"/>
          <p:cNvSpPr txBox="1">
            <a:spLocks noChangeArrowheads="1"/>
          </p:cNvSpPr>
          <p:nvPr/>
        </p:nvSpPr>
        <p:spPr bwMode="auto">
          <a:xfrm>
            <a:off x="3327394" y="5060087"/>
            <a:ext cx="38862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514350" fontAlgn="base">
              <a:spcBef>
                <a:spcPct val="50000"/>
              </a:spcBef>
              <a:spcAft>
                <a:spcPct val="0"/>
              </a:spcAft>
              <a:defRPr/>
            </a:pPr>
            <a:r>
              <a:rPr lang="en-US" altLang="en-US" sz="2100" b="1" dirty="0" err="1">
                <a:solidFill>
                  <a:srgbClr val="000000"/>
                </a:solidFill>
                <a:latin typeface="Times New Roman" panose="02020603050405020304" pitchFamily="18" charset="0"/>
              </a:rPr>
              <a:t>Giáo</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viên</a:t>
            </a:r>
            <a:r>
              <a:rPr lang="en-US" altLang="en-US" sz="2100" b="1">
                <a:solidFill>
                  <a:srgbClr val="000000"/>
                </a:solidFill>
                <a:latin typeface="Times New Roman" panose="02020603050405020304" pitchFamily="18" charset="0"/>
              </a:rPr>
              <a:t>: </a:t>
            </a:r>
            <a:r>
              <a:rPr lang="vi-VN" altLang="en-US" sz="2100" b="1" smtClean="0">
                <a:solidFill>
                  <a:srgbClr val="000000"/>
                </a:solidFill>
                <a:latin typeface="Times New Roman" panose="02020603050405020304" pitchFamily="18" charset="0"/>
              </a:rPr>
              <a:t>Nguyễn Thị Hồng</a:t>
            </a:r>
          </a:p>
          <a:p>
            <a:pPr algn="ctr" defTabSz="514350" fontAlgn="base">
              <a:spcBef>
                <a:spcPct val="50000"/>
              </a:spcBef>
              <a:spcAft>
                <a:spcPct val="0"/>
              </a:spcAft>
              <a:defRPr/>
            </a:pPr>
            <a:r>
              <a:rPr lang="vi-VN" altLang="en-US" sz="2100" b="1">
                <a:solidFill>
                  <a:srgbClr val="000000"/>
                </a:solidFill>
                <a:latin typeface="Times New Roman" panose="02020603050405020304" pitchFamily="18" charset="0"/>
              </a:rPr>
              <a:t>N</a:t>
            </a:r>
            <a:r>
              <a:rPr lang="en-US" altLang="en-US" sz="2100" b="1" smtClean="0">
                <a:solidFill>
                  <a:srgbClr val="000000"/>
                </a:solidFill>
                <a:latin typeface="Times New Roman" panose="02020603050405020304" pitchFamily="18" charset="0"/>
              </a:rPr>
              <a:t>ăm </a:t>
            </a:r>
            <a:r>
              <a:rPr lang="en-US" altLang="en-US" sz="2100" b="1" dirty="0" err="1">
                <a:solidFill>
                  <a:srgbClr val="000000"/>
                </a:solidFill>
                <a:latin typeface="Times New Roman" panose="02020603050405020304" pitchFamily="18" charset="0"/>
              </a:rPr>
              <a:t>học</a:t>
            </a:r>
            <a:r>
              <a:rPr lang="en-US" altLang="en-US" sz="2100" b="1" dirty="0">
                <a:solidFill>
                  <a:srgbClr val="000000"/>
                </a:solidFill>
                <a:latin typeface="Times New Roman" panose="02020603050405020304" pitchFamily="18" charset="0"/>
              </a:rPr>
              <a:t>: 2024 - 2025</a:t>
            </a:r>
          </a:p>
        </p:txBody>
      </p:sp>
    </p:spTree>
    <p:extLst>
      <p:ext uri="{BB962C8B-B14F-4D97-AF65-F5344CB8AC3E}">
        <p14:creationId xmlns:p14="http://schemas.microsoft.com/office/powerpoint/2010/main" val="40580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71064" y="5414153"/>
            <a:ext cx="41148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tổ yến</a:t>
            </a:r>
          </a:p>
        </p:txBody>
      </p:sp>
      <p:sp>
        <p:nvSpPr>
          <p:cNvPr id="8" name="Title 1"/>
          <p:cNvSpPr txBox="1">
            <a:spLocks/>
          </p:cNvSpPr>
          <p:nvPr/>
        </p:nvSpPr>
        <p:spPr>
          <a:xfrm>
            <a:off x="3804081" y="5414153"/>
            <a:ext cx="259672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yên</a:t>
            </a:r>
          </a:p>
        </p:txBody>
      </p:sp>
      <p:sp>
        <p:nvSpPr>
          <p:cNvPr id="2" name="AutoShape 2" descr="biện pháp thi công nhà cao tầng"/>
          <p:cNvSpPr>
            <a:spLocks noChangeAspect="1" noChangeArrowheads="1"/>
          </p:cNvSpPr>
          <p:nvPr/>
        </p:nvSpPr>
        <p:spPr bwMode="auto">
          <a:xfrm>
            <a:off x="127992"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4" descr="biện pháp thi công nhà cao tầng"/>
          <p:cNvSpPr>
            <a:spLocks noChangeAspect="1" noChangeArrowheads="1"/>
          </p:cNvSpPr>
          <p:nvPr/>
        </p:nvSpPr>
        <p:spPr bwMode="auto">
          <a:xfrm>
            <a:off x="242292" y="79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0" name="Picture 2" descr="Yến sào Phú Quốc - Đặc sản Phú Quốc Nguyên 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40" y="699716"/>
            <a:ext cx="8116460" cy="417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47437" y="4719100"/>
            <a:ext cx="281046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cá kiếm</a:t>
            </a:r>
          </a:p>
        </p:txBody>
      </p:sp>
      <p:sp>
        <p:nvSpPr>
          <p:cNvPr id="16" name="Title 1"/>
          <p:cNvSpPr txBox="1">
            <a:spLocks/>
          </p:cNvSpPr>
          <p:nvPr/>
        </p:nvSpPr>
        <p:spPr>
          <a:xfrm>
            <a:off x="-285750" y="4719100"/>
            <a:ext cx="37147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sầu riêng</a:t>
            </a:r>
          </a:p>
        </p:txBody>
      </p:sp>
      <p:sp>
        <p:nvSpPr>
          <p:cNvPr id="8" name="Title 1"/>
          <p:cNvSpPr txBox="1">
            <a:spLocks/>
          </p:cNvSpPr>
          <p:nvPr/>
        </p:nvSpPr>
        <p:spPr>
          <a:xfrm>
            <a:off x="5486400" y="4719100"/>
            <a:ext cx="41148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tổ yến</a:t>
            </a:r>
          </a:p>
        </p:txBody>
      </p:sp>
      <p:pic>
        <p:nvPicPr>
          <p:cNvPr id="12" name="Picture 2" descr="Yến sào Phú Quốc - Đặc sản Phú Quốc Nguyên Hươ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714504"/>
            <a:ext cx="2552700" cy="25527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7 Swordfish Facts That We Swear Are 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849" y="1714503"/>
            <a:ext cx="2871789" cy="25527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ơ tán cả tòa nhà vì nhầm mùi sầu riêng là khí độc | Thế giới | Thanh Ni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586" y="1700876"/>
            <a:ext cx="2557697" cy="255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751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3306" y="5820521"/>
            <a:ext cx="3009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cá kiếm</a:t>
            </a:r>
          </a:p>
        </p:txBody>
      </p:sp>
      <p:sp>
        <p:nvSpPr>
          <p:cNvPr id="7" name="Title 1"/>
          <p:cNvSpPr txBox="1">
            <a:spLocks/>
          </p:cNvSpPr>
          <p:nvPr/>
        </p:nvSpPr>
        <p:spPr>
          <a:xfrm>
            <a:off x="-171450" y="5820521"/>
            <a:ext cx="37147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sầu riêng</a:t>
            </a:r>
          </a:p>
        </p:txBody>
      </p:sp>
      <p:sp>
        <p:nvSpPr>
          <p:cNvPr id="8" name="Title 1"/>
          <p:cNvSpPr txBox="1">
            <a:spLocks/>
          </p:cNvSpPr>
          <p:nvPr/>
        </p:nvSpPr>
        <p:spPr>
          <a:xfrm>
            <a:off x="6077690" y="5820521"/>
            <a:ext cx="363780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tổ yến</a:t>
            </a:r>
          </a:p>
        </p:txBody>
      </p:sp>
      <p:sp>
        <p:nvSpPr>
          <p:cNvPr id="12" name="Title 1"/>
          <p:cNvSpPr txBox="1">
            <a:spLocks/>
          </p:cNvSpPr>
          <p:nvPr/>
        </p:nvSpPr>
        <p:spPr>
          <a:xfrm>
            <a:off x="1400178" y="3245933"/>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kiễng</a:t>
            </a:r>
          </a:p>
        </p:txBody>
      </p:sp>
      <p:sp>
        <p:nvSpPr>
          <p:cNvPr id="13" name="Title 1"/>
          <p:cNvSpPr txBox="1">
            <a:spLocks/>
          </p:cNvSpPr>
          <p:nvPr/>
        </p:nvSpPr>
        <p:spPr>
          <a:xfrm>
            <a:off x="3684117" y="3267442"/>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liệng</a:t>
            </a:r>
          </a:p>
        </p:txBody>
      </p:sp>
      <p:sp>
        <p:nvSpPr>
          <p:cNvPr id="14" name="Title 1"/>
          <p:cNvSpPr txBox="1">
            <a:spLocks/>
          </p:cNvSpPr>
          <p:nvPr/>
        </p:nvSpPr>
        <p:spPr>
          <a:xfrm>
            <a:off x="6077697" y="3263691"/>
            <a:ext cx="1751861"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riềng</a:t>
            </a:r>
          </a:p>
        </p:txBody>
      </p:sp>
      <p:sp>
        <p:nvSpPr>
          <p:cNvPr id="15" name="Title 1"/>
          <p:cNvSpPr txBox="1">
            <a:spLocks/>
          </p:cNvSpPr>
          <p:nvPr/>
        </p:nvSpPr>
        <p:spPr>
          <a:xfrm>
            <a:off x="1400178" y="4084133"/>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diềm</a:t>
            </a:r>
          </a:p>
        </p:txBody>
      </p:sp>
      <p:sp>
        <p:nvSpPr>
          <p:cNvPr id="16" name="Title 1"/>
          <p:cNvSpPr txBox="1">
            <a:spLocks/>
          </p:cNvSpPr>
          <p:nvPr/>
        </p:nvSpPr>
        <p:spPr>
          <a:xfrm>
            <a:off x="3684117" y="4105642"/>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kiểm</a:t>
            </a:r>
          </a:p>
        </p:txBody>
      </p:sp>
      <p:sp>
        <p:nvSpPr>
          <p:cNvPr id="17" name="Title 1"/>
          <p:cNvSpPr txBox="1">
            <a:spLocks/>
          </p:cNvSpPr>
          <p:nvPr/>
        </p:nvSpPr>
        <p:spPr>
          <a:xfrm>
            <a:off x="6077697" y="4101891"/>
            <a:ext cx="1751861"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xiêm</a:t>
            </a:r>
          </a:p>
        </p:txBody>
      </p:sp>
      <p:sp>
        <p:nvSpPr>
          <p:cNvPr id="18" name="Title 1"/>
          <p:cNvSpPr txBox="1">
            <a:spLocks/>
          </p:cNvSpPr>
          <p:nvPr/>
        </p:nvSpPr>
        <p:spPr>
          <a:xfrm>
            <a:off x="1400178" y="4883898"/>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yên</a:t>
            </a:r>
          </a:p>
        </p:txBody>
      </p:sp>
      <p:sp>
        <p:nvSpPr>
          <p:cNvPr id="19" name="Title 1"/>
          <p:cNvSpPr txBox="1">
            <a:spLocks/>
          </p:cNvSpPr>
          <p:nvPr/>
        </p:nvSpPr>
        <p:spPr>
          <a:xfrm>
            <a:off x="3639912" y="4905792"/>
            <a:ext cx="192704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yến</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59" y="-165701"/>
            <a:ext cx="4428758" cy="35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1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609600"/>
            <a:ext cx="8915400" cy="5486400"/>
            <a:chOff x="3450566" y="609600"/>
            <a:chExt cx="5969479" cy="4297517"/>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20" t="44811" r="27600" b="23585"/>
            <a:stretch/>
          </p:blipFill>
          <p:spPr bwMode="auto">
            <a:xfrm>
              <a:off x="3450566" y="609600"/>
              <a:ext cx="5969479" cy="231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800" t="34729" r="29514" b="38148"/>
            <a:stretch/>
          </p:blipFill>
          <p:spPr bwMode="auto">
            <a:xfrm>
              <a:off x="3476443" y="2923040"/>
              <a:ext cx="5814205" cy="198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2024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457451" y="857250"/>
            <a:ext cx="5107907" cy="2631812"/>
          </a:xfrm>
          <a:prstGeom prst="rect">
            <a:avLst/>
          </a:prstGeom>
        </p:spPr>
      </p:pic>
      <p:sp>
        <p:nvSpPr>
          <p:cNvPr id="6" name="Title 1"/>
          <p:cNvSpPr txBox="1">
            <a:spLocks/>
          </p:cNvSpPr>
          <p:nvPr/>
        </p:nvSpPr>
        <p:spPr>
          <a:xfrm>
            <a:off x="161797" y="43185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theo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bố</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đến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có</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sáo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bồ</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chăm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chú</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nhìn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xám</a:t>
            </a:r>
            <a:r>
              <a:rPr lang="en-US" sz="3300" dirty="0">
                <a:solidFill>
                  <a:srgbClr val="0070C0"/>
                </a:solidFill>
                <a:latin typeface="Arial-Rounded" pitchFamily="34" charset="0"/>
                <a:ea typeface="Arial-Rounded" pitchFamily="34" charset="0"/>
                <a:cs typeface="Arial-Rounded" pitchFamily="34" charset="0"/>
              </a:rPr>
              <a:t> bay </a:t>
            </a:r>
            <a:r>
              <a:rPr lang="en-US" sz="3300" dirty="0" err="1">
                <a:solidFill>
                  <a:srgbClr val="0070C0"/>
                </a:solidFill>
                <a:latin typeface="Arial-Rounded" pitchFamily="34" charset="0"/>
                <a:ea typeface="Arial-Rounded" pitchFamily="34" charset="0"/>
                <a:cs typeface="Arial-Rounded" pitchFamily="34" charset="0"/>
              </a:rPr>
              <a:t>liệng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kín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ngọn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cây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Sau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một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ngày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đi</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kiếm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ăn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từng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về</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tổ</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yên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bình</a:t>
            </a:r>
            <a:r>
              <a:rPr lang="en-US" sz="3300" dirty="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sp>
        <p:nvSpPr>
          <p:cNvPr id="13" name="Oval 12"/>
          <p:cNvSpPr/>
          <p:nvPr/>
        </p:nvSpPr>
        <p:spPr>
          <a:xfrm>
            <a:off x="902443" y="3558913"/>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1</a:t>
            </a:r>
          </a:p>
        </p:txBody>
      </p:sp>
      <p:sp>
        <p:nvSpPr>
          <p:cNvPr id="14" name="Oval 13"/>
          <p:cNvSpPr/>
          <p:nvPr/>
        </p:nvSpPr>
        <p:spPr>
          <a:xfrm>
            <a:off x="5760024" y="3505200"/>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2</a:t>
            </a:r>
          </a:p>
        </p:txBody>
      </p:sp>
      <p:sp>
        <p:nvSpPr>
          <p:cNvPr id="17" name="Oval 16"/>
          <p:cNvSpPr/>
          <p:nvPr/>
        </p:nvSpPr>
        <p:spPr>
          <a:xfrm>
            <a:off x="5011404" y="4046005"/>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3</a:t>
            </a:r>
          </a:p>
        </p:txBody>
      </p:sp>
      <p:cxnSp>
        <p:nvCxnSpPr>
          <p:cNvPr id="22" name="Straight Connector 21"/>
          <p:cNvCxnSpPr/>
          <p:nvPr/>
        </p:nvCxnSpPr>
        <p:spPr>
          <a:xfrm>
            <a:off x="161797" y="6436360"/>
            <a:ext cx="868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2105" y="5972034"/>
            <a:ext cx="817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57544" y="5111153"/>
            <a:ext cx="697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sp>
        <p:nvSpPr>
          <p:cNvPr id="24" name="Oval 23"/>
          <p:cNvSpPr/>
          <p:nvPr/>
        </p:nvSpPr>
        <p:spPr>
          <a:xfrm>
            <a:off x="5448489" y="4963519"/>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4</a:t>
            </a:r>
          </a:p>
        </p:txBody>
      </p:sp>
    </p:spTree>
    <p:extLst>
      <p:ext uri="{BB962C8B-B14F-4D97-AF65-F5344CB8AC3E}">
        <p14:creationId xmlns:p14="http://schemas.microsoft.com/office/powerpoint/2010/main" val="3823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8233" y="1771650"/>
            <a:ext cx="4094018" cy="998199"/>
          </a:xfrm>
          <a:prstGeom prst="rect">
            <a:avLst/>
          </a:prstGeom>
          <a:solidFill>
            <a:srgbClr val="006F96"/>
          </a:solidFill>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6600">
                <a:solidFill>
                  <a:prstClr val="white"/>
                </a:solidFill>
                <a:latin typeface="Arial-Rounded" pitchFamily="34" charset="0"/>
                <a:ea typeface="Arial-Rounded" pitchFamily="34" charset="0"/>
                <a:cs typeface="Arial-Rounded" pitchFamily="34" charset="0"/>
              </a:rPr>
              <a:t>bay liệng</a:t>
            </a:r>
          </a:p>
        </p:txBody>
      </p:sp>
      <p:sp>
        <p:nvSpPr>
          <p:cNvPr id="6" name="Title 1"/>
          <p:cNvSpPr txBox="1">
            <a:spLocks/>
          </p:cNvSpPr>
          <p:nvPr/>
        </p:nvSpPr>
        <p:spPr>
          <a:xfrm>
            <a:off x="2478232" y="4361447"/>
            <a:ext cx="4094018" cy="998199"/>
          </a:xfrm>
          <a:prstGeom prst="rect">
            <a:avLst/>
          </a:prstGeom>
          <a:solidFill>
            <a:srgbClr val="006F96"/>
          </a:solidFill>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6600">
                <a:solidFill>
                  <a:prstClr val="white"/>
                </a:solidFill>
                <a:latin typeface="Arial-Rounded" pitchFamily="34" charset="0"/>
                <a:ea typeface="Arial-Rounded" pitchFamily="34" charset="0"/>
                <a:cs typeface="Arial-Rounded" pitchFamily="34" charset="0"/>
              </a:rPr>
              <a:t>yên bình</a:t>
            </a:r>
          </a:p>
        </p:txBody>
      </p:sp>
      <p:sp>
        <p:nvSpPr>
          <p:cNvPr id="5" name="Title 1"/>
          <p:cNvSpPr txBox="1">
            <a:spLocks/>
          </p:cNvSpPr>
          <p:nvPr/>
        </p:nvSpPr>
        <p:spPr>
          <a:xfrm>
            <a:off x="2478233" y="3062248"/>
            <a:ext cx="4094018" cy="998199"/>
          </a:xfrm>
          <a:prstGeom prst="rect">
            <a:avLst/>
          </a:prstGeom>
          <a:solidFill>
            <a:srgbClr val="006F96"/>
          </a:solidFill>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6600">
                <a:solidFill>
                  <a:prstClr val="white"/>
                </a:solidFill>
                <a:latin typeface="Arial-Rounded" pitchFamily="34" charset="0"/>
                <a:ea typeface="Arial-Rounded" pitchFamily="34" charset="0"/>
                <a:cs typeface="Arial-Rounded" pitchFamily="34" charset="0"/>
              </a:rPr>
              <a:t>kiếm ăn</a:t>
            </a:r>
          </a:p>
        </p:txBody>
      </p:sp>
    </p:spTree>
    <p:extLst>
      <p:ext uri="{BB962C8B-B14F-4D97-AF65-F5344CB8AC3E}">
        <p14:creationId xmlns:p14="http://schemas.microsoft.com/office/powerpoint/2010/main" val="507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457451" y="857250"/>
            <a:ext cx="5107907" cy="2631812"/>
          </a:xfrm>
          <a:prstGeom prst="rect">
            <a:avLst/>
          </a:prstGeom>
        </p:spPr>
      </p:pic>
      <p:sp>
        <p:nvSpPr>
          <p:cNvPr id="6" name="Title 1"/>
          <p:cNvSpPr txBox="1">
            <a:spLocks/>
          </p:cNvSpPr>
          <p:nvPr/>
        </p:nvSpPr>
        <p:spPr>
          <a:xfrm>
            <a:off x="161797" y="38613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có</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sáo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bồ</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nông</a:t>
            </a:r>
            <a:r>
              <a:rPr lang="en-US" sz="3300" dirty="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cxnSp>
        <p:nvCxnSpPr>
          <p:cNvPr id="45" name="Straight Connector 44"/>
          <p:cNvCxnSpPr/>
          <p:nvPr/>
        </p:nvCxnSpPr>
        <p:spPr>
          <a:xfrm flipH="1">
            <a:off x="4887246" y="447759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04567" y="4436406"/>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023122" y="442108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096645" y="443640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833570" y="4437673"/>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par>
                                <p:cTn id="14" presetID="22" presetClass="entr" presetSubtype="4"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457451" y="857250"/>
            <a:ext cx="5107907" cy="2631812"/>
          </a:xfrm>
          <a:prstGeom prst="rect">
            <a:avLst/>
          </a:prstGeom>
        </p:spPr>
      </p:pic>
      <p:sp>
        <p:nvSpPr>
          <p:cNvPr id="6" name="Title 1"/>
          <p:cNvSpPr txBox="1">
            <a:spLocks/>
          </p:cNvSpPr>
          <p:nvPr/>
        </p:nvSpPr>
        <p:spPr>
          <a:xfrm>
            <a:off x="161797" y="38613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chăm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chú</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nhìn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xám</a:t>
            </a:r>
            <a:r>
              <a:rPr lang="en-US" sz="3300" dirty="0">
                <a:solidFill>
                  <a:srgbClr val="0070C0"/>
                </a:solidFill>
                <a:latin typeface="Arial-Rounded" pitchFamily="34" charset="0"/>
                <a:ea typeface="Arial-Rounded" pitchFamily="34" charset="0"/>
                <a:cs typeface="Arial-Rounded" pitchFamily="34" charset="0"/>
              </a:rPr>
              <a:t> bay </a:t>
            </a:r>
            <a:r>
              <a:rPr lang="en-US" sz="3300" dirty="0" err="1">
                <a:solidFill>
                  <a:srgbClr val="0070C0"/>
                </a:solidFill>
                <a:latin typeface="Arial-Rounded" pitchFamily="34" charset="0"/>
                <a:ea typeface="Arial-Rounded" pitchFamily="34" charset="0"/>
                <a:cs typeface="Arial-Rounded" pitchFamily="34" charset="0"/>
              </a:rPr>
              <a:t>liệng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kín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ngọn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cây</a:t>
            </a:r>
            <a:r>
              <a:rPr lang="en-US" sz="3300" dirty="0">
                <a:solidFill>
                  <a:srgbClr val="0070C0"/>
                </a:solidFill>
                <a:latin typeface="Arial-Rounded" pitchFamily="34" charset="0"/>
                <a:ea typeface="Arial-Rounded" pitchFamily="34" charset="0"/>
                <a:cs typeface="Arial-Rounded" pitchFamily="34" charset="0"/>
              </a:rPr>
              <a:t>. </a:t>
            </a:r>
            <a:endParaRPr lang="en-US" sz="2700" dirty="0">
              <a:solidFill>
                <a:srgbClr val="0070C0"/>
              </a:solidFill>
              <a:latin typeface="Arial-Rounded" pitchFamily="34" charset="0"/>
              <a:ea typeface="Arial-Rounded" pitchFamily="34" charset="0"/>
              <a:cs typeface="Arial-Rounded" pitchFamily="34" charset="0"/>
            </a:endParaRPr>
          </a:p>
        </p:txBody>
      </p: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cxnSp>
        <p:nvCxnSpPr>
          <p:cNvPr id="9" name="Straight Connector 8"/>
          <p:cNvCxnSpPr/>
          <p:nvPr/>
        </p:nvCxnSpPr>
        <p:spPr>
          <a:xfrm flipH="1">
            <a:off x="3943350" y="4484966"/>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67983" y="4020234"/>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29150" y="399258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42418" y="4914900"/>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71550" y="4914900"/>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9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369992" y="1153421"/>
            <a:ext cx="5107907" cy="2631812"/>
          </a:xfrm>
          <a:prstGeom prst="rect">
            <a:avLst/>
          </a:prstGeom>
        </p:spPr>
      </p:pic>
      <p:sp>
        <p:nvSpPr>
          <p:cNvPr id="6" name="Title 1"/>
          <p:cNvSpPr txBox="1">
            <a:spLocks/>
          </p:cNvSpPr>
          <p:nvPr/>
        </p:nvSpPr>
        <p:spPr>
          <a:xfrm>
            <a:off x="172858" y="38613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Sau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một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ngày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đi</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kiếm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ăn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từng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về</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tổ</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yên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bình</a:t>
            </a:r>
            <a:r>
              <a:rPr lang="en-US" sz="3300" dirty="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cxnSp>
        <p:nvCxnSpPr>
          <p:cNvPr id="9" name="Straight Connector 8"/>
          <p:cNvCxnSpPr/>
          <p:nvPr/>
        </p:nvCxnSpPr>
        <p:spPr>
          <a:xfrm flipH="1">
            <a:off x="5893824" y="4229100"/>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60774" y="4674726"/>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115050" y="4674726"/>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192776" y="4674726"/>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1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457451" y="857250"/>
            <a:ext cx="5107907" cy="2631812"/>
          </a:xfrm>
          <a:prstGeom prst="rect">
            <a:avLst/>
          </a:prstGeom>
        </p:spPr>
      </p:pic>
      <p:sp>
        <p:nvSpPr>
          <p:cNvPr id="6" name="Title 1"/>
          <p:cNvSpPr txBox="1">
            <a:spLocks/>
          </p:cNvSpPr>
          <p:nvPr/>
        </p:nvSpPr>
        <p:spPr>
          <a:xfrm>
            <a:off x="161797" y="38613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theo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bố</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đến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có</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sáo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bồ</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chăm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chú</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nhìn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xám</a:t>
            </a:r>
            <a:r>
              <a:rPr lang="en-US" sz="3300" dirty="0">
                <a:solidFill>
                  <a:srgbClr val="0070C0"/>
                </a:solidFill>
                <a:latin typeface="Arial-Rounded" pitchFamily="34" charset="0"/>
                <a:ea typeface="Arial-Rounded" pitchFamily="34" charset="0"/>
                <a:cs typeface="Arial-Rounded" pitchFamily="34" charset="0"/>
              </a:rPr>
              <a:t> bay </a:t>
            </a:r>
            <a:r>
              <a:rPr lang="en-US" sz="3300" dirty="0" err="1">
                <a:solidFill>
                  <a:srgbClr val="0070C0"/>
                </a:solidFill>
                <a:latin typeface="Arial-Rounded" pitchFamily="34" charset="0"/>
                <a:ea typeface="Arial-Rounded" pitchFamily="34" charset="0"/>
                <a:cs typeface="Arial-Rounded" pitchFamily="34" charset="0"/>
              </a:rPr>
              <a:t>liệng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kín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ngọn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cây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Sau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một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ngày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đi</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kiếm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ăn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từng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về</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tổ</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yên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bình</a:t>
            </a:r>
            <a:r>
              <a:rPr lang="en-US" sz="3300" dirty="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4156389" y="424963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02443" y="3137233"/>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1</a:t>
            </a:r>
          </a:p>
        </p:txBody>
      </p:sp>
      <p:sp>
        <p:nvSpPr>
          <p:cNvPr id="14" name="Oval 13"/>
          <p:cNvSpPr/>
          <p:nvPr/>
        </p:nvSpPr>
        <p:spPr>
          <a:xfrm>
            <a:off x="5760024" y="3169782"/>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5723669" y="3321868"/>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0011" y="4652170"/>
            <a:ext cx="87980" cy="417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011404" y="3624325"/>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3</a:t>
            </a:r>
          </a:p>
        </p:txBody>
      </p:sp>
      <p:cxnSp>
        <p:nvCxnSpPr>
          <p:cNvPr id="22" name="Straight Connector 21"/>
          <p:cNvCxnSpPr/>
          <p:nvPr/>
        </p:nvCxnSpPr>
        <p:spPr>
          <a:xfrm>
            <a:off x="161797" y="5963880"/>
            <a:ext cx="868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2105" y="5550354"/>
            <a:ext cx="817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57544" y="4689473"/>
            <a:ext cx="697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cxnSp>
        <p:nvCxnSpPr>
          <p:cNvPr id="20" name="Straight Connector 19"/>
          <p:cNvCxnSpPr/>
          <p:nvPr/>
        </p:nvCxnSpPr>
        <p:spPr>
          <a:xfrm flipH="1">
            <a:off x="1943101" y="5560130"/>
            <a:ext cx="87980" cy="417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448489" y="4541839"/>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4</a:t>
            </a:r>
          </a:p>
        </p:txBody>
      </p:sp>
      <p:cxnSp>
        <p:nvCxnSpPr>
          <p:cNvPr id="18" name="Straight Connector 17"/>
          <p:cNvCxnSpPr/>
          <p:nvPr/>
        </p:nvCxnSpPr>
        <p:spPr>
          <a:xfrm flipH="1">
            <a:off x="5771085" y="3329730"/>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831627" y="3321867"/>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76962" y="378932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28483" y="378932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86300" y="374341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59011" y="3730969"/>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867983" y="3771874"/>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1000" y="424963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59813" y="468589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828800" y="514476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956739" y="516403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23454" y="557257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16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47769" cy="50068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965" y="1117565"/>
            <a:ext cx="1099631" cy="101964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2197" y="213860"/>
            <a:ext cx="4536891" cy="625019"/>
          </a:xfrm>
          <a:prstGeom prst="rect">
            <a:avLst/>
          </a:prstGeom>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010400" y="5402589"/>
            <a:ext cx="1906476" cy="1396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4840900"/>
            <a:ext cx="2802083" cy="201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5476" y="2322699"/>
            <a:ext cx="7391400" cy="1200329"/>
          </a:xfrm>
          <a:prstGeom prst="rect">
            <a:avLst/>
          </a:prstGeom>
          <a:noFill/>
        </p:spPr>
        <p:txBody>
          <a:bodyPr wrap="square" rtlCol="0">
            <a:spAutoFit/>
          </a:bodyPr>
          <a:lstStyle/>
          <a:p>
            <a:r>
              <a:rPr lang="en-US" sz="7200" dirty="0" err="1">
                <a:solidFill>
                  <a:srgbClr val="FF0000"/>
                </a:solidFill>
              </a:rPr>
              <a:t>i</a:t>
            </a:r>
            <a:r>
              <a:rPr lang="en-US" sz="7200" dirty="0" err="1" smtClean="0">
                <a:solidFill>
                  <a:srgbClr val="FF0000"/>
                </a:solidFill>
              </a:rPr>
              <a:t>êc</a:t>
            </a:r>
            <a:r>
              <a:rPr lang="en-US" sz="7200" dirty="0" smtClean="0">
                <a:solidFill>
                  <a:srgbClr val="FF0000"/>
                </a:solidFill>
              </a:rPr>
              <a:t>    </a:t>
            </a:r>
            <a:r>
              <a:rPr lang="en-US" sz="7200" dirty="0" err="1" smtClean="0">
                <a:solidFill>
                  <a:srgbClr val="FF0000"/>
                </a:solidFill>
              </a:rPr>
              <a:t>iên</a:t>
            </a:r>
            <a:r>
              <a:rPr lang="en-US" sz="7200" dirty="0" smtClean="0">
                <a:solidFill>
                  <a:srgbClr val="FF0000"/>
                </a:solidFill>
              </a:rPr>
              <a:t>    </a:t>
            </a:r>
            <a:r>
              <a:rPr lang="en-US" sz="7200" dirty="0" err="1" smtClean="0">
                <a:solidFill>
                  <a:srgbClr val="FF0000"/>
                </a:solidFill>
              </a:rPr>
              <a:t>iêp</a:t>
            </a:r>
            <a:endParaRPr lang="en-US" sz="7200" dirty="0">
              <a:solidFill>
                <a:srgbClr val="FF0000"/>
              </a:solidFill>
            </a:endParaRPr>
          </a:p>
        </p:txBody>
      </p:sp>
    </p:spTree>
    <p:extLst>
      <p:ext uri="{BB962C8B-B14F-4D97-AF65-F5344CB8AC3E}">
        <p14:creationId xmlns:p14="http://schemas.microsoft.com/office/powerpoint/2010/main" val="38786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2457451" y="857250"/>
            <a:ext cx="5107907" cy="2631812"/>
          </a:xfrm>
          <a:prstGeom prst="rect">
            <a:avLst/>
          </a:prstGeom>
        </p:spPr>
      </p:pic>
      <p:sp>
        <p:nvSpPr>
          <p:cNvPr id="6" name="Title 1"/>
          <p:cNvSpPr txBox="1">
            <a:spLocks/>
          </p:cNvSpPr>
          <p:nvPr/>
        </p:nvSpPr>
        <p:spPr>
          <a:xfrm>
            <a:off x="161797" y="3861301"/>
            <a:ext cx="8742542"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theo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bố</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đến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Sân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có</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sáo</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bồ</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Hà</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chăm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chú</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nhìn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cò</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diệc</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xám</a:t>
            </a:r>
            <a:r>
              <a:rPr lang="en-US" sz="3300" dirty="0">
                <a:solidFill>
                  <a:srgbClr val="0070C0"/>
                </a:solidFill>
                <a:latin typeface="Arial-Rounded" pitchFamily="34" charset="0"/>
                <a:ea typeface="Arial-Rounded" pitchFamily="34" charset="0"/>
                <a:cs typeface="Arial-Rounded" pitchFamily="34" charset="0"/>
              </a:rPr>
              <a:t> bay </a:t>
            </a:r>
            <a:r>
              <a:rPr lang="en-US" sz="3300" dirty="0" err="1">
                <a:solidFill>
                  <a:srgbClr val="0070C0"/>
                </a:solidFill>
                <a:latin typeface="Arial-Rounded" pitchFamily="34" charset="0"/>
                <a:ea typeface="Arial-Rounded" pitchFamily="34" charset="0"/>
                <a:cs typeface="Arial-Rounded" pitchFamily="34" charset="0"/>
              </a:rPr>
              <a:t>liệng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kín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những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ngọn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cây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Sau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một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ngày</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đi</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kiếm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ăn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từng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đàn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chim</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ríu</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rít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về</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tổ</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trông</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thật</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yên</a:t>
            </a:r>
            <a:r>
              <a:rPr lang="en-US" sz="3300" dirty="0">
                <a:solidFill>
                  <a:srgbClr val="0070C0"/>
                </a:solidFill>
                <a:latin typeface="Arial-Rounded" pitchFamily="34" charset="0"/>
                <a:ea typeface="Arial-Rounded" pitchFamily="34" charset="0"/>
                <a:cs typeface="Arial-Rounded" pitchFamily="34" charset="0"/>
              </a:rPr>
              <a:t> </a:t>
            </a:r>
            <a:r>
              <a:rPr lang="en-US" sz="3300" dirty="0" err="1">
                <a:solidFill>
                  <a:srgbClr val="0070C0"/>
                </a:solidFill>
                <a:latin typeface="Arial-Rounded" pitchFamily="34" charset="0"/>
                <a:ea typeface="Arial-Rounded" pitchFamily="34" charset="0"/>
                <a:cs typeface="Arial-Rounded" pitchFamily="34" charset="0"/>
              </a:rPr>
              <a:t>bình</a:t>
            </a:r>
            <a:r>
              <a:rPr lang="en-US" sz="3300" dirty="0">
                <a:solidFill>
                  <a:srgbClr val="0070C0"/>
                </a:solidFill>
                <a:latin typeface="Arial-Rounded" pitchFamily="34" charset="0"/>
                <a:ea typeface="Arial-Rounded" pitchFamily="34" charset="0"/>
                <a:cs typeface="Arial-Rounded" pitchFamily="34" charset="0"/>
              </a:rPr>
              <a:t>.</a:t>
            </a:r>
            <a:endParaRPr lang="en-US" sz="2700" dirty="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4156389" y="424963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02443" y="3137233"/>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1</a:t>
            </a:r>
          </a:p>
        </p:txBody>
      </p:sp>
      <p:sp>
        <p:nvSpPr>
          <p:cNvPr id="14" name="Oval 13"/>
          <p:cNvSpPr/>
          <p:nvPr/>
        </p:nvSpPr>
        <p:spPr>
          <a:xfrm>
            <a:off x="5760024" y="3169782"/>
            <a:ext cx="354857" cy="234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5723669" y="3321868"/>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0011" y="4652170"/>
            <a:ext cx="87980" cy="417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011404" y="3624325"/>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3</a:t>
            </a:r>
          </a:p>
        </p:txBody>
      </p:sp>
      <p:cxnSp>
        <p:nvCxnSpPr>
          <p:cNvPr id="22" name="Straight Connector 21"/>
          <p:cNvCxnSpPr/>
          <p:nvPr/>
        </p:nvCxnSpPr>
        <p:spPr>
          <a:xfrm>
            <a:off x="161797" y="5963880"/>
            <a:ext cx="868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2105" y="5550354"/>
            <a:ext cx="817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57544" y="4689473"/>
            <a:ext cx="697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2858" y="1009818"/>
            <a:ext cx="1965938" cy="705889"/>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dirty="0">
                  <a:solidFill>
                    <a:prstClr val="black"/>
                  </a:solidFill>
                  <a:latin typeface="Arial Rounded MT Bold" pitchFamily="34" charset="0"/>
                  <a:ea typeface="Arial-Rounded" pitchFamily="34" charset="0"/>
                  <a:cs typeface="Arial-Rounded" pitchFamily="34" charset="0"/>
                </a:rPr>
                <a:t>4</a:t>
              </a:r>
            </a:p>
          </p:txBody>
        </p:sp>
      </p:grpSp>
      <p:cxnSp>
        <p:nvCxnSpPr>
          <p:cNvPr id="20" name="Straight Connector 19"/>
          <p:cNvCxnSpPr/>
          <p:nvPr/>
        </p:nvCxnSpPr>
        <p:spPr>
          <a:xfrm flipH="1">
            <a:off x="1943101" y="5560130"/>
            <a:ext cx="87980" cy="417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448489" y="4541839"/>
            <a:ext cx="322597" cy="213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prstClr val="black"/>
                </a:solidFill>
                <a:latin typeface="Arial" pitchFamily="34" charset="0"/>
                <a:ea typeface="Arial-Rounded" pitchFamily="34" charset="0"/>
                <a:cs typeface="Arial" pitchFamily="34" charset="0"/>
              </a:rPr>
              <a:t>4</a:t>
            </a:r>
          </a:p>
        </p:txBody>
      </p:sp>
      <p:cxnSp>
        <p:nvCxnSpPr>
          <p:cNvPr id="18" name="Straight Connector 17"/>
          <p:cNvCxnSpPr/>
          <p:nvPr/>
        </p:nvCxnSpPr>
        <p:spPr>
          <a:xfrm flipH="1">
            <a:off x="5771085" y="3329730"/>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831627" y="3321867"/>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76962" y="378932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28483" y="378932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86300" y="374341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59011" y="3730969"/>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867983" y="3771874"/>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1000" y="4249631"/>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59813" y="468589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828800" y="514476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956739" y="5164032"/>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23454" y="5572575"/>
            <a:ext cx="72711" cy="3795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89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iá vé khu du lịch sinh thái Thung Nham Ninh Bình - Phuotd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2" y="864799"/>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39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ình yên Thung Nham, đất lành chim đậu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87" y="989992"/>
            <a:ext cx="7793182" cy="487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6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ề Cần Thơ thăm vườn cò Bằng Lăng - Tổng cục Du lị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823" y="740478"/>
            <a:ext cx="7331747" cy="529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2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0" y="2171700"/>
            <a:ext cx="8603300"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4050">
                <a:solidFill>
                  <a:srgbClr val="0070C0"/>
                </a:solidFill>
                <a:latin typeface="Arial-Rounded" pitchFamily="34" charset="0"/>
                <a:ea typeface="Arial-Rounded" pitchFamily="34" charset="0"/>
                <a:cs typeface="Arial-Rounded" pitchFamily="34" charset="0"/>
              </a:rPr>
              <a:t>	Hà theo bố đến sân chim. Sân chim có cò, diệc, sáo, bồ nông,… Hà chăm chú nhìn những đàn cò trắng, diệc xám bay liệng, đậu kín trên những ngọn cây. Sau một ngày đi kiếm ăn, từng đàn chim ríu rít về tổ, trông thật yên bình.</a:t>
            </a:r>
            <a:endParaRPr lang="en-US" sz="6600">
              <a:solidFill>
                <a:srgbClr val="0070C0"/>
              </a:solidFill>
              <a:latin typeface="Arial-Rounded" pitchFamily="34" charset="0"/>
              <a:ea typeface="Arial-Rounded" pitchFamily="34" charset="0"/>
              <a:cs typeface="Arial-Rounded" pitchFamily="34" charset="0"/>
            </a:endParaRPr>
          </a:p>
        </p:txBody>
      </p:sp>
      <p:sp>
        <p:nvSpPr>
          <p:cNvPr id="12" name="Rounded Rectangle 11"/>
          <p:cNvSpPr/>
          <p:nvPr/>
        </p:nvSpPr>
        <p:spPr>
          <a:xfrm>
            <a:off x="631275" y="5395439"/>
            <a:ext cx="7881451" cy="92965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a:solidFill>
                  <a:prstClr val="white"/>
                </a:solidFill>
                <a:latin typeface="Arial-Rounded" pitchFamily="34" charset="0"/>
                <a:ea typeface="Arial-Rounded" pitchFamily="34" charset="0"/>
                <a:cs typeface="Arial-Rounded" pitchFamily="34" charset="0"/>
              </a:rPr>
              <a:t>Hà theo bố đi đâu?</a:t>
            </a:r>
          </a:p>
        </p:txBody>
      </p:sp>
      <p:cxnSp>
        <p:nvCxnSpPr>
          <p:cNvPr id="24" name="Straight Connector 23"/>
          <p:cNvCxnSpPr/>
          <p:nvPr/>
        </p:nvCxnSpPr>
        <p:spPr>
          <a:xfrm>
            <a:off x="5257800" y="1543050"/>
            <a:ext cx="2171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31275" y="5395439"/>
            <a:ext cx="7881451" cy="92965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a:solidFill>
                  <a:prstClr val="white"/>
                </a:solidFill>
                <a:latin typeface="Arial-Rounded" pitchFamily="34" charset="0"/>
                <a:ea typeface="Arial-Rounded" pitchFamily="34" charset="0"/>
                <a:cs typeface="Arial-Rounded" pitchFamily="34" charset="0"/>
              </a:rPr>
              <a:t>Sân chim có những loài chim nào?</a:t>
            </a:r>
          </a:p>
        </p:txBody>
      </p:sp>
      <p:cxnSp>
        <p:nvCxnSpPr>
          <p:cNvPr id="19" name="Straight Connector 18"/>
          <p:cNvCxnSpPr/>
          <p:nvPr/>
        </p:nvCxnSpPr>
        <p:spPr>
          <a:xfrm>
            <a:off x="2228850" y="2114550"/>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43250" y="2171700"/>
            <a:ext cx="76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2101646"/>
            <a:ext cx="76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400" y="2121960"/>
            <a:ext cx="17664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37203" y="5395439"/>
            <a:ext cx="8669596" cy="92965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dirty="0" err="1">
                <a:solidFill>
                  <a:prstClr val="white"/>
                </a:solidFill>
                <a:latin typeface="Arial-Rounded" pitchFamily="34" charset="0"/>
                <a:ea typeface="Arial-Rounded" pitchFamily="34" charset="0"/>
                <a:cs typeface="Arial-Rounded" pitchFamily="34" charset="0"/>
              </a:rPr>
              <a:t>Đàn</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chim</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làm</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gì</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sau</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một</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ngày</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đi</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kiếm</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ăn</a:t>
            </a:r>
            <a:r>
              <a:rPr lang="en-US" sz="3600" dirty="0">
                <a:solidFill>
                  <a:prstClr val="white"/>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6115050" y="4343400"/>
            <a:ext cx="2457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1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28600" y="4171950"/>
            <a:ext cx="8686800" cy="1626849"/>
          </a:xfrm>
          <a:prstGeom prst="rect">
            <a:avLst/>
          </a:prstGeom>
        </p:spPr>
        <p:txBody>
          <a:bodyPr vert="horz" lIns="68471" tIns="34235" rIns="68471" bIns="3423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a:r>
              <a:rPr lang="en-US" sz="2700">
                <a:solidFill>
                  <a:srgbClr val="0070C0"/>
                </a:solidFill>
                <a:latin typeface="Arial-Rounded" pitchFamily="34" charset="0"/>
                <a:ea typeface="Arial-Rounded" pitchFamily="34" charset="0"/>
                <a:cs typeface="Arial-Rounded" pitchFamily="34" charset="0"/>
              </a:rPr>
              <a:t>              Hà theo bố đến sân chim. Sân chim có cò, diệc, sáo, bồ nông,… Hà chăm chú nhìn những đàn cò trắng, diệc xám bay liệng, đậu kín trên những ngọn cây. Sau một ngày đi kiếm ăn, từng đàn chim ríu rít về tổ, trông thật yên bình.</a:t>
            </a:r>
            <a:endParaRPr lang="en-US" sz="4500">
              <a:solidFill>
                <a:srgbClr val="0070C0"/>
              </a:solidFill>
              <a:latin typeface="Arial-Rounded" pitchFamily="34" charset="0"/>
              <a:ea typeface="Arial-Rounded" pitchFamily="34" charset="0"/>
              <a:cs typeface="Arial-Rounded"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2574" y="819393"/>
            <a:ext cx="6141236" cy="334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230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3151"/>
            <a:ext cx="3790950" cy="144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864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99985" y="2171700"/>
            <a:ext cx="5929742" cy="1200329"/>
          </a:xfrm>
          <a:prstGeom prst="rect">
            <a:avLst/>
          </a:prstGeom>
          <a:noFill/>
        </p:spPr>
        <p:txBody>
          <a:bodyPr wrap="square" rtlCol="0">
            <a:spAutoFit/>
          </a:bodyPr>
          <a:lstStyle/>
          <a:p>
            <a:pPr algn="ctr" defTabSz="685800"/>
            <a:r>
              <a:rPr lang="en-US" sz="72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3890336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custDataLst>
              <p:tags r:id="rId2"/>
            </p:custDataLst>
          </p:nvPr>
        </p:nvSpPr>
        <p:spPr bwMode="auto">
          <a:xfrm>
            <a:off x="1306116" y="1857421"/>
            <a:ext cx="6572250" cy="2124075"/>
          </a:xfrm>
          <a:prstGeom prst="rect">
            <a:avLst/>
          </a:prstGeom>
        </p:spPr>
        <p:txBody>
          <a:bodyPr wrap="none" fromWordArt="1">
            <a:prstTxWarp prst="textWave1">
              <a:avLst>
                <a:gd name="adj1" fmla="val 13005"/>
                <a:gd name="adj2" fmla="val 0"/>
              </a:avLst>
            </a:prstTxWarp>
          </a:bodyPr>
          <a:lstStyle/>
          <a:p>
            <a:pPr algn="ctr"/>
            <a:r>
              <a:rPr lang="vi-VN" sz="2900" b="1" kern="10" dirty="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Chúc các em chăm ngoan, học giỏi.</a:t>
            </a:r>
            <a:endParaRPr lang="en-US" sz="2900" b="1" kern="10" dirty="0">
              <a:ln w="9525">
                <a:solidFill>
                  <a:srgbClr val="0000FF"/>
                </a:solidFill>
                <a:round/>
                <a:headEnd/>
                <a:tailEnd/>
              </a:ln>
              <a:solidFill>
                <a:srgbClr val="FF0000"/>
              </a:solidFill>
              <a:effectLst>
                <a:outerShdw dist="53882" dir="2700000" algn="ctr" rotWithShape="0">
                  <a:srgbClr val="9999FF">
                    <a:alpha val="79999"/>
                  </a:srgbClr>
                </a:outerShdw>
              </a:effectLst>
              <a:latin typeface="Times New Roman"/>
              <a:cs typeface="Times New Roman"/>
            </a:endParaRPr>
          </a:p>
        </p:txBody>
      </p:sp>
      <p:sp>
        <p:nvSpPr>
          <p:cNvPr id="142340" name="WordArt 12"/>
          <p:cNvSpPr>
            <a:spLocks noChangeArrowheads="1" noChangeShapeType="1" noTextEdit="1"/>
          </p:cNvSpPr>
          <p:nvPr>
            <p:custDataLst>
              <p:tags r:id="rId3"/>
            </p:custDataLst>
          </p:nvPr>
        </p:nvSpPr>
        <p:spPr bwMode="auto">
          <a:xfrm>
            <a:off x="3225405" y="0"/>
            <a:ext cx="2530078" cy="1428750"/>
          </a:xfrm>
          <a:prstGeom prst="rect">
            <a:avLst/>
          </a:prstGeom>
        </p:spPr>
        <p:txBody>
          <a:bodyPr wrap="none" fromWordArt="1">
            <a:prstTxWarp prst="textPlain">
              <a:avLst>
                <a:gd name="adj" fmla="val 50000"/>
              </a:avLst>
            </a:prstTxWarp>
          </a:bodyPr>
          <a:lstStyle/>
          <a:p>
            <a:pPr algn="ctr"/>
            <a:r>
              <a:rPr lang="vi-VN"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rPr>
              <a:t>CHÀO TẠM BIỆT</a:t>
            </a:r>
            <a:endParaRPr lang="en-US" sz="2900" b="1" kern="10">
              <a:ln w="22225">
                <a:solidFill>
                  <a:srgbClr val="FF00FF"/>
                </a:solidFill>
                <a:round/>
                <a:headEnd/>
                <a:tailEnd/>
              </a:ln>
              <a:solidFill>
                <a:srgbClr val="000099"/>
              </a:solidFill>
              <a:effectLst>
                <a:outerShdw dist="45791" dir="2021404" algn="ctr" rotWithShape="0">
                  <a:srgbClr val="B2B2B2">
                    <a:alpha val="79999"/>
                  </a:srgbClr>
                </a:outerShdw>
              </a:effectLst>
              <a:latin typeface="Times New Roman"/>
              <a:cs typeface="Times New Roman"/>
            </a:endParaRPr>
          </a:p>
        </p:txBody>
      </p:sp>
      <p:pic>
        <p:nvPicPr>
          <p:cNvPr id="142342" name="Picture 54" descr="nature%20(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269921"/>
            <a:ext cx="16573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0" descr="1153132qsksesct1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00300" y="3086100"/>
            <a:ext cx="57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10" descr="1153132qsksesct1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85850" y="-96838"/>
            <a:ext cx="571500"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203724" y="3581446"/>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143751" y="3714796"/>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7"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65119" y="244521"/>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8" name="Picture 13" descr="1224088f9z0urr8e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27922" y="3579859"/>
            <a:ext cx="528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9" name="Picture 18" descr="2067166a35x1e8i0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20366" y="5210221"/>
            <a:ext cx="942976"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7019272"/>
      </p:ext>
    </p:extLst>
  </p:cSld>
  <p:clrMapOvr>
    <a:masterClrMapping/>
  </p:clrMapOvr>
  <mc:AlternateContent xmlns:mc="http://schemas.openxmlformats.org/markup-compatibility/2006" xmlns:p14="http://schemas.microsoft.com/office/powerpoint/2010/main">
    <mc:Choice Requires="p14">
      <p:transition spd="slow" p14:dur="1250" advClick="0" advTm="360929">
        <p:sndAc>
          <p:stSnd>
            <p:snd r:embed="rId6" name="applause.wav"/>
          </p:stSnd>
        </p:sndAc>
      </p:transition>
    </mc:Choice>
    <mc:Fallback xmlns="">
      <p:transition spd="slow" advClick="0" advTm="360929">
        <p:sndAc>
          <p:stSnd>
            <p:snd r:embed="rId12" name="applause.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2" presetClass="emph" presetSubtype="0" fill="hold" grpId="1" nodeType="withEffect">
                                  <p:stCondLst>
                                    <p:cond delay="0"/>
                                  </p:stCondLst>
                                  <p:childTnLst>
                                    <p:animClr clrSpc="hsl" dir="cw">
                                      <p:cBhvr override="childStyle">
                                        <p:cTn id="11" dur="3000" fill="hold"/>
                                        <p:tgtEl>
                                          <p:spTgt spid="5"/>
                                        </p:tgtEl>
                                        <p:attrNameLst>
                                          <p:attrName>style.color</p:attrName>
                                        </p:attrNameLst>
                                      </p:cBhvr>
                                      <p:by>
                                        <p:hsl h="-7200000" s="0" l="0"/>
                                      </p:by>
                                    </p:animClr>
                                    <p:animClr clrSpc="hsl" dir="cw">
                                      <p:cBhvr>
                                        <p:cTn id="12" dur="3000" fill="hold"/>
                                        <p:tgtEl>
                                          <p:spTgt spid="5"/>
                                        </p:tgtEl>
                                        <p:attrNameLst>
                                          <p:attrName>fillcolor</p:attrName>
                                        </p:attrNameLst>
                                      </p:cBhvr>
                                      <p:by>
                                        <p:hsl h="-7200000" s="0" l="0"/>
                                      </p:by>
                                    </p:animClr>
                                    <p:animClr clrSpc="hsl" dir="cw">
                                      <p:cBhvr>
                                        <p:cTn id="13" dur="3000" fill="hold"/>
                                        <p:tgtEl>
                                          <p:spTgt spid="5"/>
                                        </p:tgtEl>
                                        <p:attrNameLst>
                                          <p:attrName>stroke.color</p:attrName>
                                        </p:attrNameLst>
                                      </p:cBhvr>
                                      <p:by>
                                        <p:hsl h="-7200000" s="0" l="0"/>
                                      </p:by>
                                    </p:animClr>
                                    <p:set>
                                      <p:cBhvr>
                                        <p:cTn id="14" dur="3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93" y="0"/>
            <a:ext cx="9047769" cy="50068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965" y="1117565"/>
            <a:ext cx="1099631" cy="101964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197" y="213860"/>
            <a:ext cx="4536891" cy="625019"/>
          </a:xfrm>
          <a:prstGeom prst="rect">
            <a:avLst/>
          </a:prstGeom>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10400" y="5402589"/>
            <a:ext cx="1906476" cy="1396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4840900"/>
            <a:ext cx="2802083" cy="201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1507837"/>
            <a:ext cx="7391400" cy="1200329"/>
          </a:xfrm>
          <a:prstGeom prst="rect">
            <a:avLst/>
          </a:prstGeom>
          <a:noFill/>
        </p:spPr>
        <p:txBody>
          <a:bodyPr wrap="square" rtlCol="0">
            <a:spAutoFit/>
          </a:bodyPr>
          <a:lstStyle/>
          <a:p>
            <a:r>
              <a:rPr lang="en-US" sz="7200" dirty="0" err="1">
                <a:solidFill>
                  <a:srgbClr val="FF0000"/>
                </a:solidFill>
                <a:latin typeface=".VnArial" panose="020B7200000000000000" pitchFamily="34" charset="0"/>
              </a:rPr>
              <a:t>x</a:t>
            </a:r>
            <a:r>
              <a:rPr lang="en-US" sz="7200" dirty="0" err="1" smtClean="0">
                <a:solidFill>
                  <a:srgbClr val="FF0000"/>
                </a:solidFill>
                <a:latin typeface=".VnArial" panose="020B7200000000000000" pitchFamily="34" charset="0"/>
              </a:rPr>
              <a:t>anh</a:t>
            </a:r>
            <a:r>
              <a:rPr lang="en-US" sz="7200" dirty="0" smtClean="0">
                <a:solidFill>
                  <a:srgbClr val="FF0000"/>
                </a:solidFill>
                <a:latin typeface=".VnArial" panose="020B7200000000000000" pitchFamily="34" charset="0"/>
              </a:rPr>
              <a:t> </a:t>
            </a:r>
            <a:r>
              <a:rPr lang="en-US" sz="7200" dirty="0" err="1" smtClean="0">
                <a:solidFill>
                  <a:srgbClr val="FF0000"/>
                </a:solidFill>
                <a:latin typeface=".VnArial" panose="020B7200000000000000" pitchFamily="34" charset="0"/>
              </a:rPr>
              <a:t>biếc</a:t>
            </a:r>
            <a:endParaRPr lang="en-US" sz="7200" dirty="0">
              <a:solidFill>
                <a:srgbClr val="FF0000"/>
              </a:solidFill>
              <a:latin typeface=".VnArial" panose="020B7200000000000000" pitchFamily="34" charset="0"/>
            </a:endParaRPr>
          </a:p>
        </p:txBody>
      </p:sp>
      <p:sp>
        <p:nvSpPr>
          <p:cNvPr id="8" name="TextBox 7"/>
          <p:cNvSpPr txBox="1"/>
          <p:nvPr/>
        </p:nvSpPr>
        <p:spPr>
          <a:xfrm>
            <a:off x="2514600" y="2892635"/>
            <a:ext cx="7391400" cy="1200329"/>
          </a:xfrm>
          <a:prstGeom prst="rect">
            <a:avLst/>
          </a:prstGeom>
          <a:noFill/>
        </p:spPr>
        <p:txBody>
          <a:bodyPr wrap="square" rtlCol="0">
            <a:spAutoFit/>
          </a:bodyPr>
          <a:lstStyle/>
          <a:p>
            <a:r>
              <a:rPr lang="en-US" sz="7200" dirty="0" err="1" smtClean="0">
                <a:solidFill>
                  <a:srgbClr val="FF0000"/>
                </a:solidFill>
                <a:latin typeface=".VnArial" panose="020B7200000000000000" pitchFamily="34" charset="0"/>
              </a:rPr>
              <a:t>mặt</a:t>
            </a:r>
            <a:r>
              <a:rPr lang="en-US" sz="7200" dirty="0" smtClean="0">
                <a:solidFill>
                  <a:srgbClr val="FF0000"/>
                </a:solidFill>
                <a:latin typeface=".VnArial" panose="020B7200000000000000" pitchFamily="34" charset="0"/>
              </a:rPr>
              <a:t> </a:t>
            </a:r>
            <a:r>
              <a:rPr lang="en-US" sz="7200" dirty="0" err="1" smtClean="0">
                <a:solidFill>
                  <a:srgbClr val="FF0000"/>
                </a:solidFill>
                <a:latin typeface=".VnArial" panose="020B7200000000000000" pitchFamily="34" charset="0"/>
              </a:rPr>
              <a:t>biển</a:t>
            </a:r>
            <a:endParaRPr lang="en-US" sz="7200" dirty="0">
              <a:solidFill>
                <a:srgbClr val="FF0000"/>
              </a:solidFill>
              <a:latin typeface=".VnArial" panose="020B7200000000000000" pitchFamily="34" charset="0"/>
            </a:endParaRPr>
          </a:p>
        </p:txBody>
      </p:sp>
    </p:spTree>
    <p:extLst>
      <p:ext uri="{BB962C8B-B14F-4D97-AF65-F5344CB8AC3E}">
        <p14:creationId xmlns:p14="http://schemas.microsoft.com/office/powerpoint/2010/main" val="11798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93" y="0"/>
            <a:ext cx="9047769" cy="50068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180" y="-9072"/>
            <a:ext cx="1099631" cy="1019642"/>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197" y="213860"/>
            <a:ext cx="4536891" cy="625019"/>
          </a:xfrm>
          <a:prstGeom prst="rect">
            <a:avLst/>
          </a:prstGeom>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10400" y="5402589"/>
            <a:ext cx="1906476" cy="1396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4840900"/>
            <a:ext cx="2802083" cy="201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714" y="2138034"/>
            <a:ext cx="8724162" cy="1569660"/>
          </a:xfrm>
          <a:prstGeom prst="rect">
            <a:avLst/>
          </a:prstGeom>
          <a:noFill/>
        </p:spPr>
        <p:txBody>
          <a:bodyPr wrap="square" rtlCol="0">
            <a:spAutoFit/>
          </a:bodyPr>
          <a:lstStyle/>
          <a:p>
            <a:pPr algn="ctr" defTabSz="684086">
              <a:defRPr/>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Vịnh</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Hạ</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Long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quan</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thiên</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nhiên</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612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991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4343400"/>
            <a:ext cx="8534400" cy="1446550"/>
          </a:xfrm>
          <a:prstGeom prst="rect">
            <a:avLst/>
          </a:prstGeom>
          <a:noFill/>
        </p:spPr>
        <p:txBody>
          <a:bodyPr wrap="square" rtlCol="0">
            <a:spAutoFit/>
          </a:bodyPr>
          <a:lstStyle/>
          <a:p>
            <a:r>
              <a:rPr lang="vi-VN" sz="4400" smtClean="0"/>
              <a:t>    Yến phụng có bộ lông tím biêng biếc, trông rất diêm dúa.</a:t>
            </a:r>
            <a:endParaRPr lang="en-US" sz="4400"/>
          </a:p>
        </p:txBody>
      </p:sp>
      <p:sp>
        <p:nvSpPr>
          <p:cNvPr id="5" name="TextBox 4"/>
          <p:cNvSpPr txBox="1"/>
          <p:nvPr/>
        </p:nvSpPr>
        <p:spPr>
          <a:xfrm>
            <a:off x="5955957" y="5007746"/>
            <a:ext cx="1524000" cy="769441"/>
          </a:xfrm>
          <a:prstGeom prst="rect">
            <a:avLst/>
          </a:prstGeom>
          <a:noFill/>
        </p:spPr>
        <p:txBody>
          <a:bodyPr wrap="square" rtlCol="0">
            <a:spAutoFit/>
          </a:bodyPr>
          <a:lstStyle/>
          <a:p>
            <a:r>
              <a:rPr lang="vi-VN" sz="4400">
                <a:solidFill>
                  <a:srgbClr val="FF0000"/>
                </a:solidFill>
              </a:rPr>
              <a:t>iêm</a:t>
            </a:r>
            <a:endParaRPr lang="en-US" sz="4400">
              <a:solidFill>
                <a:srgbClr val="FF0000"/>
              </a:solidFill>
            </a:endParaRPr>
          </a:p>
        </p:txBody>
      </p:sp>
      <p:sp>
        <p:nvSpPr>
          <p:cNvPr id="7" name="TextBox 6"/>
          <p:cNvSpPr txBox="1"/>
          <p:nvPr/>
        </p:nvSpPr>
        <p:spPr>
          <a:xfrm>
            <a:off x="850557" y="5004486"/>
            <a:ext cx="1524000" cy="769441"/>
          </a:xfrm>
          <a:prstGeom prst="rect">
            <a:avLst/>
          </a:prstGeom>
          <a:noFill/>
        </p:spPr>
        <p:txBody>
          <a:bodyPr wrap="square" rtlCol="0">
            <a:spAutoFit/>
          </a:bodyPr>
          <a:lstStyle/>
          <a:p>
            <a:r>
              <a:rPr lang="vi-VN" sz="4400">
                <a:solidFill>
                  <a:srgbClr val="FF0000"/>
                </a:solidFill>
              </a:rPr>
              <a:t>iêng</a:t>
            </a:r>
            <a:endParaRPr lang="en-US" sz="4400">
              <a:solidFill>
                <a:srgbClr val="FF0000"/>
              </a:solidFill>
            </a:endParaRPr>
          </a:p>
        </p:txBody>
      </p:sp>
      <p:sp>
        <p:nvSpPr>
          <p:cNvPr id="8" name="TextBox 7"/>
          <p:cNvSpPr txBox="1"/>
          <p:nvPr/>
        </p:nvSpPr>
        <p:spPr>
          <a:xfrm>
            <a:off x="1155357" y="4347516"/>
            <a:ext cx="1524000" cy="769441"/>
          </a:xfrm>
          <a:prstGeom prst="rect">
            <a:avLst/>
          </a:prstGeom>
          <a:noFill/>
        </p:spPr>
        <p:txBody>
          <a:bodyPr wrap="square" rtlCol="0">
            <a:spAutoFit/>
          </a:bodyPr>
          <a:lstStyle/>
          <a:p>
            <a:r>
              <a:rPr lang="vi-VN" sz="4400" smtClean="0">
                <a:solidFill>
                  <a:srgbClr val="FF0000"/>
                </a:solidFill>
              </a:rPr>
              <a:t>Yên</a:t>
            </a:r>
            <a:endParaRPr lang="en-US" sz="4400">
              <a:solidFill>
                <a:srgbClr val="FF0000"/>
              </a:solidFill>
            </a:endParaRPr>
          </a:p>
        </p:txBody>
      </p:sp>
    </p:spTree>
    <p:extLst>
      <p:ext uri="{BB962C8B-B14F-4D97-AF65-F5344CB8AC3E}">
        <p14:creationId xmlns:p14="http://schemas.microsoft.com/office/powerpoint/2010/main" val="35436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95581" y="1600200"/>
            <a:ext cx="1567719" cy="97571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4800" dirty="0">
                <a:solidFill>
                  <a:srgbClr val="0070C0"/>
                </a:solidFill>
                <a:latin typeface="Arial-Rounded" pitchFamily="34" charset="0"/>
                <a:ea typeface="Arial-Rounded" pitchFamily="34" charset="0"/>
                <a:cs typeface="Arial-Rounded" pitchFamily="34" charset="0"/>
              </a:rPr>
              <a:t>b</a:t>
            </a:r>
          </a:p>
        </p:txBody>
      </p:sp>
      <p:sp>
        <p:nvSpPr>
          <p:cNvPr id="9" name="Title 1"/>
          <p:cNvSpPr txBox="1">
            <a:spLocks/>
          </p:cNvSpPr>
          <p:nvPr/>
        </p:nvSpPr>
        <p:spPr>
          <a:xfrm>
            <a:off x="4505726" y="1600200"/>
            <a:ext cx="1798578" cy="97571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4800" dirty="0" err="1">
                <a:solidFill>
                  <a:srgbClr val="FF0000"/>
                </a:solidFill>
                <a:latin typeface="Arial-Rounded" pitchFamily="34" charset="0"/>
                <a:ea typeface="Arial-Rounded" pitchFamily="34" charset="0"/>
                <a:cs typeface="Arial-Rounded" pitchFamily="34" charset="0"/>
              </a:rPr>
              <a:t>iêng</a:t>
            </a:r>
            <a:endParaRPr lang="en-US" sz="4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878374" y="2595580"/>
            <a:ext cx="3408724" cy="1099744"/>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4800" dirty="0" err="1">
                <a:solidFill>
                  <a:srgbClr val="0070C0"/>
                </a:solidFill>
                <a:latin typeface="Arial-Rounded" pitchFamily="34" charset="0"/>
                <a:ea typeface="Arial-Rounded" pitchFamily="34" charset="0"/>
                <a:cs typeface="Arial-Rounded" pitchFamily="34" charset="0"/>
              </a:rPr>
              <a:t>b</a:t>
            </a:r>
            <a:r>
              <a:rPr lang="en-US" sz="4800" dirty="0" err="1">
                <a:solidFill>
                  <a:srgbClr val="FF0000"/>
                </a:solidFill>
                <a:latin typeface="Arial-Rounded" pitchFamily="34" charset="0"/>
                <a:ea typeface="Arial-Rounded" pitchFamily="34" charset="0"/>
                <a:cs typeface="Arial-Rounded" pitchFamily="34" charset="0"/>
              </a:rPr>
              <a:t>iêng</a:t>
            </a:r>
            <a:endParaRPr lang="en-US" sz="4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172858" y="203467"/>
            <a:ext cx="1655942" cy="406134"/>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white"/>
                  </a:solidFill>
                  <a:latin typeface="Arial-Rounded" pitchFamily="34" charset="0"/>
                  <a:ea typeface="Arial-Rounded" pitchFamily="34" charset="0"/>
                  <a:cs typeface="Arial-Rounded" pitchFamily="34" charset="0"/>
                </a:rPr>
                <a:t>Đọc</a:t>
              </a:r>
              <a:endParaRPr lang="en-US" sz="3200" dirty="0">
                <a:solidFill>
                  <a:prstClr val="white"/>
                </a:solidFill>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193967" y="609600"/>
            <a:ext cx="242477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iêng</a:t>
            </a:r>
            <a:endParaRPr lang="en-US" sz="6600" dirty="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075194" y="609600"/>
            <a:ext cx="1751861"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iêm</a:t>
            </a:r>
            <a:endParaRPr lang="en-US" sz="6600" dirty="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172939" y="609600"/>
            <a:ext cx="1751861"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yên</a:t>
            </a:r>
            <a:endParaRPr lang="en-US" sz="6600" dirty="0">
              <a:solidFill>
                <a:srgbClr val="FF0000"/>
              </a:solidFill>
              <a:latin typeface="Arial-Rounded" pitchFamily="34" charset="0"/>
              <a:ea typeface="Arial-Rounded" pitchFamily="34" charset="0"/>
              <a:cs typeface="Arial-Rounded" pitchFamily="34" charset="0"/>
            </a:endParaRPr>
          </a:p>
        </p:txBody>
      </p:sp>
      <p:sp>
        <p:nvSpPr>
          <p:cNvPr id="3" name="TextBox 2"/>
          <p:cNvSpPr txBox="1"/>
          <p:nvPr/>
        </p:nvSpPr>
        <p:spPr>
          <a:xfrm>
            <a:off x="2047568" y="454299"/>
            <a:ext cx="1371600" cy="1107996"/>
          </a:xfrm>
          <a:prstGeom prst="rect">
            <a:avLst/>
          </a:prstGeom>
          <a:noFill/>
        </p:spPr>
        <p:txBody>
          <a:bodyPr wrap="square" rtlCol="0">
            <a:spAutoFit/>
          </a:bodyPr>
          <a:lstStyle/>
          <a:p>
            <a:pPr algn="ctr"/>
            <a:r>
              <a:rPr lang="en-US" sz="6600" dirty="0">
                <a:solidFill>
                  <a:srgbClr val="7030A0"/>
                </a:solidFill>
                <a:latin typeface="Arial-Rounded" pitchFamily="34" charset="0"/>
                <a:ea typeface="Arial-Rounded" pitchFamily="34" charset="0"/>
                <a:cs typeface="Arial-Rounded" pitchFamily="34" charset="0"/>
              </a:rPr>
              <a:t>ng</a:t>
            </a:r>
          </a:p>
        </p:txBody>
      </p:sp>
      <p:sp>
        <p:nvSpPr>
          <p:cNvPr id="4" name="TextBox 3"/>
          <p:cNvSpPr txBox="1"/>
          <p:nvPr/>
        </p:nvSpPr>
        <p:spPr>
          <a:xfrm>
            <a:off x="5029200" y="454299"/>
            <a:ext cx="495669" cy="1107996"/>
          </a:xfrm>
          <a:prstGeom prst="rect">
            <a:avLst/>
          </a:prstGeom>
          <a:noFill/>
        </p:spPr>
        <p:txBody>
          <a:bodyPr wrap="square" rtlCol="0">
            <a:spAutoFit/>
          </a:bodyPr>
          <a:lstStyle/>
          <a:p>
            <a:pPr algn="ctr"/>
            <a:r>
              <a:rPr lang="en-US" sz="6600" dirty="0">
                <a:solidFill>
                  <a:srgbClr val="0070C0"/>
                </a:solidFill>
                <a:latin typeface="Arial-Rounded" pitchFamily="34" charset="0"/>
                <a:ea typeface="Arial-Rounded" pitchFamily="34" charset="0"/>
                <a:cs typeface="Arial-Rounded" pitchFamily="34" charset="0"/>
              </a:rPr>
              <a:t>m</a:t>
            </a:r>
          </a:p>
        </p:txBody>
      </p:sp>
      <p:sp>
        <p:nvSpPr>
          <p:cNvPr id="5" name="TextBox 4"/>
          <p:cNvSpPr txBox="1"/>
          <p:nvPr/>
        </p:nvSpPr>
        <p:spPr>
          <a:xfrm>
            <a:off x="7203683" y="460250"/>
            <a:ext cx="580869" cy="1107996"/>
          </a:xfrm>
          <a:prstGeom prst="rect">
            <a:avLst/>
          </a:prstGeom>
          <a:noFill/>
        </p:spPr>
        <p:txBody>
          <a:bodyPr wrap="square" rtlCol="0">
            <a:spAutoFit/>
          </a:bodyPr>
          <a:lstStyle/>
          <a:p>
            <a:pPr algn="ctr"/>
            <a:r>
              <a:rPr lang="en-US" sz="6600" dirty="0">
                <a:solidFill>
                  <a:srgbClr val="00B050"/>
                </a:solidFill>
                <a:latin typeface="Arial-Rounded" pitchFamily="34" charset="0"/>
                <a:ea typeface="Arial-Rounded" pitchFamily="34" charset="0"/>
                <a:cs typeface="Arial-Rounded" pitchFamily="34" charset="0"/>
              </a:rPr>
              <a:t>n</a:t>
            </a:r>
          </a:p>
        </p:txBody>
      </p:sp>
      <p:sp>
        <p:nvSpPr>
          <p:cNvPr id="17" name="TextBox 16"/>
          <p:cNvSpPr txBox="1"/>
          <p:nvPr/>
        </p:nvSpPr>
        <p:spPr>
          <a:xfrm>
            <a:off x="1295400" y="3962400"/>
            <a:ext cx="6984150" cy="830997"/>
          </a:xfrm>
          <a:prstGeom prst="rect">
            <a:avLst/>
          </a:prstGeom>
          <a:noFill/>
        </p:spPr>
        <p:txBody>
          <a:bodyPr wrap="square" rtlCol="0">
            <a:spAutoFit/>
          </a:bodyPr>
          <a:lstStyle/>
          <a:p>
            <a:r>
              <a:rPr lang="en-US" sz="4800" b="1" dirty="0" err="1">
                <a:solidFill>
                  <a:srgbClr val="0070C0"/>
                </a:solidFill>
                <a:latin typeface=".VnAvant" pitchFamily="34" charset="0"/>
              </a:rPr>
              <a:t>kiÔng</a:t>
            </a:r>
            <a:r>
              <a:rPr lang="en-US" sz="4800" b="1" dirty="0">
                <a:solidFill>
                  <a:srgbClr val="0070C0"/>
                </a:solidFill>
                <a:latin typeface=".VnAvant" pitchFamily="34" charset="0"/>
              </a:rPr>
              <a:t>     </a:t>
            </a:r>
            <a:r>
              <a:rPr lang="en-US" sz="4800" b="1" dirty="0" err="1">
                <a:solidFill>
                  <a:srgbClr val="0070C0"/>
                </a:solidFill>
                <a:latin typeface=".VnAvant" pitchFamily="34" charset="0"/>
              </a:rPr>
              <a:t>liÖng</a:t>
            </a:r>
            <a:r>
              <a:rPr lang="en-US" sz="4800" b="1" dirty="0">
                <a:solidFill>
                  <a:srgbClr val="0070C0"/>
                </a:solidFill>
                <a:latin typeface=".VnAvant" pitchFamily="34" charset="0"/>
              </a:rPr>
              <a:t>      </a:t>
            </a:r>
            <a:r>
              <a:rPr lang="en-US" sz="4800" b="1" dirty="0" err="1">
                <a:solidFill>
                  <a:srgbClr val="0070C0"/>
                </a:solidFill>
                <a:latin typeface=".VnAvant" pitchFamily="34" charset="0"/>
              </a:rPr>
              <a:t>riÒng</a:t>
            </a:r>
            <a:endParaRPr lang="en-US" sz="4800" dirty="0">
              <a:solidFill>
                <a:srgbClr val="0070C0"/>
              </a:solidFill>
            </a:endParaRPr>
          </a:p>
        </p:txBody>
      </p:sp>
      <p:sp>
        <p:nvSpPr>
          <p:cNvPr id="20" name="TextBox 19"/>
          <p:cNvSpPr txBox="1"/>
          <p:nvPr/>
        </p:nvSpPr>
        <p:spPr>
          <a:xfrm>
            <a:off x="1295400" y="4884003"/>
            <a:ext cx="6984150" cy="830997"/>
          </a:xfrm>
          <a:prstGeom prst="rect">
            <a:avLst/>
          </a:prstGeom>
          <a:noFill/>
        </p:spPr>
        <p:txBody>
          <a:bodyPr wrap="square" rtlCol="0">
            <a:spAutoFit/>
          </a:bodyPr>
          <a:lstStyle/>
          <a:p>
            <a:r>
              <a:rPr lang="en-US" sz="4800" b="1" dirty="0" err="1">
                <a:solidFill>
                  <a:srgbClr val="0070C0"/>
                </a:solidFill>
                <a:latin typeface=".VnAvant" pitchFamily="34" charset="0"/>
              </a:rPr>
              <a:t>diÒm</a:t>
            </a:r>
            <a:r>
              <a:rPr lang="en-US" sz="4800" b="1" dirty="0">
                <a:solidFill>
                  <a:srgbClr val="0070C0"/>
                </a:solidFill>
                <a:latin typeface=".VnAvant" pitchFamily="34" charset="0"/>
              </a:rPr>
              <a:t>      </a:t>
            </a:r>
            <a:r>
              <a:rPr lang="en-US" sz="4800" b="1" dirty="0" err="1">
                <a:solidFill>
                  <a:srgbClr val="0070C0"/>
                </a:solidFill>
                <a:latin typeface=".VnAvant" pitchFamily="34" charset="0"/>
              </a:rPr>
              <a:t>kiÓm</a:t>
            </a:r>
            <a:r>
              <a:rPr lang="en-US" sz="4800" b="1" dirty="0">
                <a:solidFill>
                  <a:srgbClr val="0070C0"/>
                </a:solidFill>
                <a:latin typeface=".VnAvant" pitchFamily="34" charset="0"/>
              </a:rPr>
              <a:t>      </a:t>
            </a:r>
            <a:r>
              <a:rPr lang="en-US" sz="4800" b="1" dirty="0" err="1">
                <a:solidFill>
                  <a:srgbClr val="0070C0"/>
                </a:solidFill>
                <a:latin typeface=".VnAvant" pitchFamily="34" charset="0"/>
              </a:rPr>
              <a:t>xiªm</a:t>
            </a:r>
            <a:endParaRPr lang="en-US" sz="4800" dirty="0">
              <a:solidFill>
                <a:srgbClr val="0070C0"/>
              </a:solidFill>
            </a:endParaRPr>
          </a:p>
        </p:txBody>
      </p:sp>
      <p:sp>
        <p:nvSpPr>
          <p:cNvPr id="21" name="TextBox 20"/>
          <p:cNvSpPr txBox="1"/>
          <p:nvPr/>
        </p:nvSpPr>
        <p:spPr>
          <a:xfrm>
            <a:off x="1295400" y="5764383"/>
            <a:ext cx="6984150" cy="830997"/>
          </a:xfrm>
          <a:prstGeom prst="rect">
            <a:avLst/>
          </a:prstGeom>
          <a:noFill/>
        </p:spPr>
        <p:txBody>
          <a:bodyPr wrap="square" rtlCol="0">
            <a:spAutoFit/>
          </a:bodyPr>
          <a:lstStyle/>
          <a:p>
            <a:pPr lvl="0"/>
            <a:r>
              <a:rPr lang="en-US" sz="4800" b="1" dirty="0" err="1">
                <a:solidFill>
                  <a:srgbClr val="0070C0"/>
                </a:solidFill>
                <a:latin typeface=".VnAvant" pitchFamily="34" charset="0"/>
              </a:rPr>
              <a:t>yªn</a:t>
            </a:r>
            <a:r>
              <a:rPr lang="en-US" sz="4800" b="1" dirty="0">
                <a:solidFill>
                  <a:srgbClr val="0070C0"/>
                </a:solidFill>
                <a:latin typeface=".VnAvant" pitchFamily="34" charset="0"/>
              </a:rPr>
              <a:t>        </a:t>
            </a:r>
            <a:r>
              <a:rPr lang="en-US" sz="4800" b="1" dirty="0" err="1">
                <a:solidFill>
                  <a:srgbClr val="0070C0"/>
                </a:solidFill>
                <a:latin typeface=".VnAvant" pitchFamily="34" charset="0"/>
              </a:rPr>
              <a:t>yÕn</a:t>
            </a:r>
            <a:endParaRPr lang="en-US" sz="4800" dirty="0">
              <a:solidFill>
                <a:srgbClr val="0070C0"/>
              </a:solidFill>
            </a:endParaRPr>
          </a:p>
        </p:txBody>
      </p:sp>
    </p:spTree>
    <p:extLst>
      <p:ext uri="{BB962C8B-B14F-4D97-AF65-F5344CB8AC3E}">
        <p14:creationId xmlns:p14="http://schemas.microsoft.com/office/powerpoint/2010/main" val="39994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p:bldP spid="4" grpId="0"/>
      <p:bldP spid="5" grpId="0"/>
      <p:bldP spid="17"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96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65405" y="5130117"/>
            <a:ext cx="523435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sầu riêng</a:t>
            </a:r>
          </a:p>
        </p:txBody>
      </p:sp>
      <p:sp>
        <p:nvSpPr>
          <p:cNvPr id="7" name="Title 1"/>
          <p:cNvSpPr txBox="1">
            <a:spLocks/>
          </p:cNvSpPr>
          <p:nvPr/>
        </p:nvSpPr>
        <p:spPr>
          <a:xfrm>
            <a:off x="4512795" y="5130117"/>
            <a:ext cx="2645953" cy="65414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iêng</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27992"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242292" y="7977"/>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098" name="Picture 2" descr="Sơ tán cả tòa nhà vì nhầm mùi sầu riêng là khí độc | Thế giới | Thanh N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6560"/>
            <a:ext cx="7582408"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8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71261" y="5444894"/>
            <a:ext cx="494433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cá kiếm</a:t>
            </a:r>
          </a:p>
        </p:txBody>
      </p:sp>
      <p:sp>
        <p:nvSpPr>
          <p:cNvPr id="6" name="Title 1"/>
          <p:cNvSpPr txBox="1">
            <a:spLocks/>
          </p:cNvSpPr>
          <p:nvPr/>
        </p:nvSpPr>
        <p:spPr>
          <a:xfrm>
            <a:off x="4264131" y="5444894"/>
            <a:ext cx="278096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iêm</a:t>
            </a:r>
            <a:endParaRPr lang="en-US" sz="9600" dirty="0">
              <a:solidFill>
                <a:srgbClr val="FF0000"/>
              </a:solidFill>
              <a:latin typeface="Arial-Rounded" pitchFamily="34" charset="0"/>
              <a:ea typeface="Arial-Rounded" pitchFamily="34" charset="0"/>
              <a:cs typeface="Arial-Rounded" pitchFamily="34" charset="0"/>
            </a:endParaRPr>
          </a:p>
        </p:txBody>
      </p:sp>
      <p:sp>
        <p:nvSpPr>
          <p:cNvPr id="4" name="AutoShape 2" descr="CÂY GIỐNG MĂNG TRE BÁT ĐỘ, CAM KẾT GIỐNG CHUẨN F1 | Lazada.vn"/>
          <p:cNvSpPr>
            <a:spLocks noChangeAspect="1" noChangeArrowheads="1"/>
          </p:cNvSpPr>
          <p:nvPr/>
        </p:nvSpPr>
        <p:spPr bwMode="auto">
          <a:xfrm>
            <a:off x="127992"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CÂY GIỐNG MĂNG TRE BÁT ĐỘ, CAM KẾT GIỐNG CHUẨN F1 | Lazada.vn"/>
          <p:cNvSpPr>
            <a:spLocks noChangeAspect="1" noChangeArrowheads="1"/>
          </p:cNvSpPr>
          <p:nvPr/>
        </p:nvSpPr>
        <p:spPr bwMode="auto">
          <a:xfrm>
            <a:off x="242292" y="797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92" y="762001"/>
            <a:ext cx="8787408"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4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B68A5AE1-99C1-41FA-AFAB-4C5CB90654C0}"/>
  <p:tag name="ISPRING_CUSTOM_TIMING_USED" val="1"/>
  <p:tag name="ISPRING_PLAYER_LAYOUT_TYPE" val="Full"/>
  <p:tag name="GENSWF_SLIDE_TITLE" val="CHÀO TẠM BIỆT"/>
  <p:tag name="GENSWF_ADVANCE_TIME" val="360.929"/>
  <p:tag name="ISPRING_SLIDE_ID_2" val="{BA8CF360-01C9-45C1-8B88-BDF8F12F771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74DFE4-7392-4B66-9F7E-A7DFF6BAB262}&quot;/&gt;&lt;isInvalidForFieldText val=&quot;0&quot;/&gt;&lt;Image&gt;&lt;filename val=&quot;C:\Users\Truc\AppData\Local\Temp\PR\data\asimages\{3974DFE4-7392-4B66-9F7E-A7DFF6BAB262}_60.png&quot;/&gt;&lt;left val=&quot;23&quot;/&gt;&lt;top val=&quot;156&quot;/&gt;&lt;width val=&quot;971&quot;/&gt;&lt;height val=&quot;181&quot;/&gt;&lt;hasText val=&quot;1&quot;/&gt;&lt;/Image&gt;&lt;/ThreeDShapeInfo&gt;"/>
  <p:tag name="PRESENTER_SHAPETEXTINFO" val="&lt;ShapeTextInfo&gt;&lt;TableIndex row=&quot;-1&quot; col=&quot;-1&quot;&gt;&lt;linesCount val=&quot;1&quot;/&gt;&lt;lineCharCount val=&quot;3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122C7E-7D84-4D7B-8FA9-7A5437FCCD52}&quot;/&gt;&lt;isInvalidForFieldText val=&quot;0&quot;/&gt;&lt;Image&gt;&lt;filename val=&quot;C:\Users\Truc\AppData\Local\Temp\PR\data\asimages\{35122C7E-7D84-4D7B-8FA9-7A5437FCCD52}_60.png&quot;/&gt;&lt;left val=&quot;305&quot;/&gt;&lt;top val=&quot;0&quot;/&gt;&lt;width val=&quot;377&quot;/&gt;&lt;height val=&quot;124&quot;/&gt;&lt;hasText val=&quot;1&quot;/&gt;&lt;/Image&gt;&lt;/ThreeDShapeInfo&gt;"/>
  <p:tag name="PRESENTER_SHAPETEXTINFO" val="&lt;ShapeTextInfo&gt;&lt;TableIndex row=&quot;-1&quot; col=&quot;-1&quot;&gt;&lt;linesCount val=&quot;1&quot;/&gt;&lt;lineCharCount val=&quot;16&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ww.jp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227</TotalTime>
  <Words>312</Words>
  <Application>Microsoft Office PowerPoint</Application>
  <PresentationFormat>On-screen Show (4:3)</PresentationFormat>
  <Paragraphs>111</Paragraphs>
  <Slides>28</Slides>
  <Notes>18</Notes>
  <HiddenSlides>0</HiddenSlides>
  <MMClips>0</MMClips>
  <ScaleCrop>false</ScaleCrop>
  <HeadingPairs>
    <vt:vector size="4" baseType="variant">
      <vt:variant>
        <vt:lpstr>Theme</vt:lpstr>
      </vt:variant>
      <vt:variant>
        <vt:i4>12</vt:i4>
      </vt:variant>
      <vt:variant>
        <vt:lpstr>Slide Titles</vt:lpstr>
      </vt:variant>
      <vt:variant>
        <vt:i4>28</vt:i4>
      </vt:variant>
    </vt:vector>
  </HeadingPairs>
  <TitlesOfParts>
    <vt:vector size="40" baseType="lpstr">
      <vt:lpstr>Office Theme</vt:lpstr>
      <vt:lpstr>1_Office Theme</vt:lpstr>
      <vt:lpstr>2_Office Theme</vt:lpstr>
      <vt:lpstr>3_Office Theme</vt:lpstr>
      <vt:lpstr>4_Office Theme</vt:lpstr>
      <vt:lpstr>5_Office Theme</vt:lpstr>
      <vt:lpstr>6_Office Theme</vt:lpstr>
      <vt:lpstr>www.jpppt.com</vt:lpstr>
      <vt:lpstr>7_Office Theme</vt:lpstr>
      <vt:lpstr>9_Office Theme</vt:lpstr>
      <vt:lpstr>8_Office Theme</vt:lpstr>
      <vt:lpstr>10_Office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37</cp:revision>
  <dcterms:created xsi:type="dcterms:W3CDTF">2020-08-18T13:57:32Z</dcterms:created>
  <dcterms:modified xsi:type="dcterms:W3CDTF">2024-12-10T04:37:59Z</dcterms:modified>
</cp:coreProperties>
</file>