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487795" y="5436408"/>
            <a:ext cx="4397024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viên:</a:t>
            </a:r>
            <a:r>
              <a:rPr lang="vi-VN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Hồng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495886" y="1020138"/>
            <a:ext cx="4522521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TIỂU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</a:t>
            </a:r>
            <a:r>
              <a:rPr lang="vi-VN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AN TIẾN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78454" cy="5228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44815" cy="51125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86636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400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9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5</cp:revision>
  <dcterms:created xsi:type="dcterms:W3CDTF">2020-08-22T03:34:00Z</dcterms:created>
  <dcterms:modified xsi:type="dcterms:W3CDTF">2024-12-14T13:02:10Z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