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8" r:id="rId6"/>
    <p:sldMasterId id="2147483721" r:id="rId7"/>
    <p:sldMasterId id="2147483748" r:id="rId8"/>
    <p:sldMasterId id="2147483761" r:id="rId9"/>
    <p:sldMasterId id="2147483773" r:id="rId10"/>
    <p:sldMasterId id="2147483789" r:id="rId11"/>
    <p:sldMasterId id="2147483801" r:id="rId12"/>
  </p:sldMasterIdLst>
  <p:notesMasterIdLst>
    <p:notesMasterId r:id="rId39"/>
  </p:notesMasterIdLst>
  <p:sldIdLst>
    <p:sldId id="297" r:id="rId13"/>
    <p:sldId id="298" r:id="rId14"/>
    <p:sldId id="325" r:id="rId15"/>
    <p:sldId id="300" r:id="rId16"/>
    <p:sldId id="301" r:id="rId17"/>
    <p:sldId id="302" r:id="rId18"/>
    <p:sldId id="303" r:id="rId19"/>
    <p:sldId id="306" r:id="rId20"/>
    <p:sldId id="304" r:id="rId21"/>
    <p:sldId id="296" r:id="rId22"/>
    <p:sldId id="258" r:id="rId23"/>
    <p:sldId id="263" r:id="rId24"/>
    <p:sldId id="264" r:id="rId25"/>
    <p:sldId id="265" r:id="rId26"/>
    <p:sldId id="313" r:id="rId27"/>
    <p:sldId id="314" r:id="rId28"/>
    <p:sldId id="315" r:id="rId29"/>
    <p:sldId id="316" r:id="rId30"/>
    <p:sldId id="317" r:id="rId31"/>
    <p:sldId id="318" r:id="rId32"/>
    <p:sldId id="322" r:id="rId33"/>
    <p:sldId id="319" r:id="rId34"/>
    <p:sldId id="320" r:id="rId35"/>
    <p:sldId id="321" r:id="rId36"/>
    <p:sldId id="323" r:id="rId37"/>
    <p:sldId id="32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CAE25-D508-4D0C-B404-CA10EB368ADC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FA03F-A1BE-447E-B9F1-91FDD51BB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0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EF4D12-C9E2-4EA8-9ED0-052D383FD915}" type="slidenum">
              <a:rPr lang="vi-VN" altLang="en-US" sz="1200" b="0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vi-VN" altLang="en-US" sz="1200" b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4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5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>
              <a:defRPr/>
            </a:pPr>
            <a:fld id="{BC66F1B3-F0F6-490A-96A0-0E5075E6CE08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pPr eaLnBrk="1" hangingPunct="1"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81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EF4D12-C9E2-4EA8-9ED0-052D383FD915}" type="slidenum">
              <a:rPr lang="vi-VN" altLang="en-US" sz="1200" b="0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vi-VN" altLang="en-US" sz="1200" b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7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>
              <a:defRPr/>
            </a:pPr>
            <a:fld id="{BC66F1B3-F0F6-490A-96A0-0E5075E6CE08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pPr eaLnBrk="1" hangingPunct="1"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7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F0A89E-14A5-4963-8AEE-5CDAC74942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7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4AB91-A8C2-45A2-A8DC-9C24C78B8DEA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11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gi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svg"/><Relationship Id="rId4" Type="http://schemas.openxmlformats.org/officeDocument/2006/relationships/image" Target="../media/image3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gi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3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5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235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32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85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40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020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316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BB4B345-413A-5EFB-164D-DEE9D233A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4CE861CD-DC70-D050-2B39-E0A507DC5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7FB5EC9-04E9-12E7-9FEC-06063864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9E365D8-9276-0045-E559-33E646BC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BE29603-75D8-5A6F-86C2-A4E31C6C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34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F93277-BF63-A87D-030D-3844DD19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E8EB40D-1355-83DA-7CA8-C28656E39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6C0C10D-C211-9E37-AF45-65B46ED1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1F0329-D8DC-7704-984C-84E9A355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9A40813-EB4E-ACE0-8F7E-6FDF91B8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806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9FB5CF-70D9-0294-5AEB-792A6CCD0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DDB71A1-F29B-10D7-7B4B-E941F8161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0411DD-7317-67C9-D0B9-F60A9254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8B5B016-CD4F-91BB-3F29-4397F7EE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452A9C5-08E2-610D-1A64-BC9FA59B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27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D7382DC-2988-AED5-153A-9BF9ABEE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5F51B1A-055D-29D0-0A61-E8B1B8F98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E191994-BD62-BF14-74B0-BC4ABB426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935F205-1DAB-33E3-0514-C5C58940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E9B125E-8CB2-8FA3-7582-BBADF042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D25FCA7-09F1-6313-63F8-92335791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4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786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CA07A51-9F5C-E709-944E-E2811700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A01F0C3-AA12-7417-887F-AD5BCDA0C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1E0CC57-2A1E-F2DA-B6A7-7CB6BC8B9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160D990E-47CC-7B0B-44D9-9BC9C4A78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A332307F-AE8F-B3A5-07C8-516E8C8E8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E39C86B-DA6A-D536-71EB-F97F05C3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CDB3453-34F3-524A-DF12-2D79BD66E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E80B0C3-8FAC-F70F-250C-2C7D2D8D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392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B4A9D1F-6CE8-3FA9-54D8-F7661D77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A8D6B80D-B51A-4E79-178F-2216930C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A34EA24-F137-409A-6C8D-B6048357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CC69219-DAB4-88B3-DA1A-80ADE4B0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125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D88114E-E68E-B1D7-5F93-1A660161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D4E544C9-9C33-7F1E-37A1-ACFA9B11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88786A96-698C-53B6-18D4-8DC7890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464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0911C1-EF00-B310-4C8F-B2DF63C4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DE4A2F7-8FBB-AF5F-4574-496ADE7F1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0392BC7-0193-BB44-9448-EE4AA7DF7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7FB4B60-0521-12E2-62FA-03930B70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D7DB570-6FE7-03BC-ABAB-B106AD88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E1223D0-D74B-69B2-BBEC-9122F1FA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732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A519794-2ED8-4048-C400-E09FC1EF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337BF0D-5ED7-E221-7C23-09B8E6325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03A9EF8-EFE5-B2D5-DED7-07D492BED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F6BBF9F-603B-3D16-08A3-1E96EF58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4FB2D0A-84CA-E55C-8E1B-1B75C1F9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D64AE4D-34E0-26B6-335F-8F1B02D4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120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933648-1D5D-DB94-69BB-6CC3273C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EE4D137-CF51-CA3C-65D2-D7C51A0B2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805ED65-1AAA-3E08-6E30-6A565DF2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3ADD1E6-DCFF-82DF-9899-3E6021EE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ADABAC0-71A1-57E6-50D7-DABA35E7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905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1000842-C5AB-BCDF-8C4E-864BF94E5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4320674-E25A-CFE1-7013-319E658D2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4F8BFFA-AF54-E840-EB5D-C36DA056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236B7F6-38BE-7C9C-F726-978840D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C85C75F-BE59-EE40-09D5-E1B218EA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802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8754"/>
      </p:ext>
    </p:extLst>
  </p:cSld>
  <p:clrMapOvr>
    <a:masterClrMapping/>
  </p:clrMapOvr>
  <p:transition spd="slow">
    <p:comb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79287"/>
      </p:ext>
    </p:extLst>
  </p:cSld>
  <p:clrMapOvr>
    <a:masterClrMapping/>
  </p:clrMapOvr>
  <p:transition spd="slow">
    <p:comb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317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937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71853"/>
      </p:ext>
    </p:extLst>
  </p:cSld>
  <p:clrMapOvr>
    <a:masterClrMapping/>
  </p:clrMapOvr>
  <p:transition spd="slow">
    <p:comb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62639"/>
      </p:ext>
    </p:extLst>
  </p:cSld>
  <p:clrMapOvr>
    <a:masterClrMapping/>
  </p:clrMapOvr>
  <p:transition spd="slow">
    <p:comb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52757"/>
      </p:ext>
    </p:extLst>
  </p:cSld>
  <p:clrMapOvr>
    <a:masterClrMapping/>
  </p:clrMapOvr>
  <p:transition spd="slow">
    <p:comb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07171"/>
      </p:ext>
    </p:extLst>
  </p:cSld>
  <p:clrMapOvr>
    <a:masterClrMapping/>
  </p:clrMapOvr>
  <p:transition spd="slow">
    <p:comb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64915"/>
      </p:ext>
    </p:extLst>
  </p:cSld>
  <p:clrMapOvr>
    <a:masterClrMapping/>
  </p:clrMapOvr>
  <p:transition spd="slow">
    <p:comb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48427"/>
      </p:ext>
    </p:extLst>
  </p:cSld>
  <p:clrMapOvr>
    <a:masterClrMapping/>
  </p:clrMapOvr>
  <p:transition spd="slow">
    <p:comb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50602"/>
      </p:ext>
    </p:extLst>
  </p:cSld>
  <p:clrMapOvr>
    <a:masterClrMapping/>
  </p:clrMapOvr>
  <p:transition spd="slow">
    <p:comb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68665"/>
      </p:ext>
    </p:extLst>
  </p:cSld>
  <p:clrMapOvr>
    <a:masterClrMapping/>
  </p:clrMapOvr>
  <p:transition spd="slow">
    <p:comb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8569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71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58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61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7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59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66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72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7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1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69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82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0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9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63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3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8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35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98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1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9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12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9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2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4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20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86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5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41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96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FAB1D-AF30-4E23-B3AC-7895C19F0465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45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A80AB-C4F8-4909-8D48-C78A7E76AF0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53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26031-6678-4C25-808E-8EB2D39A42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6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E4743-A19B-4889-B4B5-ED5758562C95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32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F72DA-2BEC-40C3-9A18-2675DCB8948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95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E05F7-B019-46A6-9041-49C21FAD71A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47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D0DB3-D6B3-48B2-8EEA-F857AD65316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04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8CEA8-7EA7-470A-9259-B955847FE1E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09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3916F-D1BF-4A33-AE62-BDE4C74C507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4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77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9387-159D-42FF-829C-0081C5EF2E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4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BFC7B-F23A-41F0-AFEA-0D6A3AF2D63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01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dirty="0">
              <a:solidFill>
                <a:prstClr val="white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14817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6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32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534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ctr" defTabSz="914347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914347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19/12/2024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7">
                <a:defRPr/>
              </a:pPr>
              <a:endParaRPr kumimoji="1" lang="zh-CN" altLang="en-US" sz="179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7">
                <a:defRPr/>
              </a:pPr>
              <a:endParaRPr kumimoji="1" lang="zh-CN" altLang="en-US" sz="179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9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7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2024/12/19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98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04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7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47">
                  <a:defRPr/>
                </a:pPr>
                <a:endParaRPr lang="zh-CN" altLang="en-US" sz="1799">
                  <a:solidFill>
                    <a:srgbClr val="000000"/>
                  </a:solidFill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algn="ctr" defTabSz="914347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914347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7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19/12/2024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7">
                <a:defRPr/>
              </a:pPr>
              <a:endParaRPr kumimoji="1" lang="zh-CN" altLang="en-US" sz="179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7">
                <a:defRPr/>
              </a:pPr>
              <a:endParaRPr kumimoji="1" lang="zh-CN" altLang="en-US" sz="179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095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6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9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2024/12/19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26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>
              <a:defRPr/>
            </a:pPr>
            <a:endParaRPr lang="en-US" sz="1799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799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571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227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763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660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238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19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550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561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80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23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3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40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79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15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83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371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57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07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5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483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192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4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3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56F38320-3A76-40F4-CB5E-80129D77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EB1C854-4E84-CFF3-D6BB-C593CA066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470480C-2853-641A-1CD4-EC6093379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A2E3BBF-F6B3-4D9F-BEFB-8560F25626F8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19/12/2024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283C293-C7B6-4A5E-BB3E-84FCFDA8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820BA66-3E68-A849-EAD6-5F024BFB0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97A009B9-2045-4816-AAAB-F88BA5E0AB72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3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3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0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D03C7-32DB-4F8A-8C61-88EEA5E94E5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4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53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9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57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5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5.xml"/><Relationship Id="rId3" Type="http://schemas.openxmlformats.org/officeDocument/2006/relationships/image" Target="../media/image1.jpg"/><Relationship Id="rId7" Type="http://schemas.openxmlformats.org/officeDocument/2006/relationships/slide" Target="slide13.xml"/><Relationship Id="rId12" Type="http://schemas.openxmlformats.org/officeDocument/2006/relationships/image" Target="../media/image6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11" Type="http://schemas.openxmlformats.org/officeDocument/2006/relationships/slide" Target="slide12.xml"/><Relationship Id="rId5" Type="http://schemas.openxmlformats.org/officeDocument/2006/relationships/image" Target="../media/image62.gif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5.wav"/><Relationship Id="rId11" Type="http://schemas.openxmlformats.org/officeDocument/2006/relationships/image" Target="../media/image68.png"/><Relationship Id="rId5" Type="http://schemas.openxmlformats.org/officeDocument/2006/relationships/audio" Target="../media/audio4.wav"/><Relationship Id="rId10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5.svg"/><Relationship Id="rId3" Type="http://schemas.microsoft.com/office/2007/relationships/media" Target="../media/media2.mp4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3.jpeg"/><Relationship Id="rId5" Type="http://schemas.microsoft.com/office/2007/relationships/media" Target="../media/media3.mp4"/><Relationship Id="rId10" Type="http://schemas.openxmlformats.org/officeDocument/2006/relationships/image" Target="../media/image72.png"/><Relationship Id="rId4" Type="http://schemas.openxmlformats.org/officeDocument/2006/relationships/video" Target="../media/media2.mp4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8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50.svg"/><Relationship Id="rId4" Type="http://schemas.microsoft.com/office/2007/relationships/media" Target="../media/media6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329" y="3786188"/>
            <a:ext cx="914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44" y="2714628"/>
            <a:ext cx="91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10" y="2286003"/>
            <a:ext cx="91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97" y="3857628"/>
            <a:ext cx="91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56" y="3929063"/>
            <a:ext cx="914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988344" y="1173689"/>
            <a:ext cx="7429500" cy="1237202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LỚP, THĂM LỚP</a:t>
            </a:r>
          </a:p>
        </p:txBody>
      </p:sp>
      <p:pic>
        <p:nvPicPr>
          <p:cNvPr id="4105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4" y="5508625"/>
            <a:ext cx="17716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895600" y="1750083"/>
            <a:ext cx="5429250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Toán</a:t>
            </a:r>
            <a:r>
              <a:rPr lang="en-US" sz="5400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2D2D8A">
                  <a:lumMod val="60000"/>
                  <a:lumOff val="4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52822" y="2975431"/>
            <a:ext cx="6588919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98347" y="5998997"/>
            <a:ext cx="391120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pic>
        <p:nvPicPr>
          <p:cNvPr id="13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1" y="52524"/>
            <a:ext cx="1499130" cy="10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612698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AEC2916-6938-4C63-B29C-FF236565AAEC}"/>
              </a:ext>
            </a:extLst>
          </p:cNvPr>
          <p:cNvSpPr/>
          <p:nvPr/>
        </p:nvSpPr>
        <p:spPr>
          <a:xfrm>
            <a:off x="-121712" y="3538503"/>
            <a:ext cx="12403441" cy="3360932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9B910D5-7A9A-4016-8828-324BCDEB7849}"/>
              </a:ext>
            </a:extLst>
          </p:cNvPr>
          <p:cNvSpPr/>
          <p:nvPr/>
        </p:nvSpPr>
        <p:spPr>
          <a:xfrm>
            <a:off x="8290081" y="4429317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xmlns="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1705" y="3388653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xmlns="" id="{06FD228D-7951-4ACB-9060-3B10FB649466}"/>
              </a:ext>
            </a:extLst>
          </p:cNvPr>
          <p:cNvSpPr/>
          <p:nvPr/>
        </p:nvSpPr>
        <p:spPr>
          <a:xfrm>
            <a:off x="7878386" y="4597017"/>
            <a:ext cx="2823210" cy="1721161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xmlns="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10936" y="3249912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B22C091A-9CA4-4868-920B-82CAEE03C3A8}"/>
              </a:ext>
            </a:extLst>
          </p:cNvPr>
          <p:cNvGrpSpPr/>
          <p:nvPr/>
        </p:nvGrpSpPr>
        <p:grpSpPr>
          <a:xfrm>
            <a:off x="8333786" y="3744028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xmlns="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885F0496-B669-475E-B8F8-F1330F59F79D}"/>
              </a:ext>
            </a:extLst>
          </p:cNvPr>
          <p:cNvGrpSpPr/>
          <p:nvPr/>
        </p:nvGrpSpPr>
        <p:grpSpPr>
          <a:xfrm>
            <a:off x="5233856" y="3745230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xmlns="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xmlns="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0409273">
            <a:off x="9526256" y="298202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6944E69-14D2-41FB-A113-6C7955B248DD}"/>
              </a:ext>
            </a:extLst>
          </p:cNvPr>
          <p:cNvSpPr/>
          <p:nvPr/>
        </p:nvSpPr>
        <p:spPr>
          <a:xfrm>
            <a:off x="5257534" y="4390292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xmlns="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74504" y="3429612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xmlns="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91727" y="326457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xmlns="" id="{C76EEF65-5803-4056-BCBE-A9C85761F459}"/>
              </a:ext>
            </a:extLst>
          </p:cNvPr>
          <p:cNvSpPr/>
          <p:nvPr/>
        </p:nvSpPr>
        <p:spPr>
          <a:xfrm>
            <a:off x="1514883" y="353371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D6219C17-D7AF-463E-A22E-F7E729DB6469}"/>
              </a:ext>
            </a:extLst>
          </p:cNvPr>
          <p:cNvSpPr/>
          <p:nvPr/>
        </p:nvSpPr>
        <p:spPr>
          <a:xfrm>
            <a:off x="1938006" y="438829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xmlns="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75" y="334849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xmlns="" id="{589FBFCE-ACC7-432C-845D-D59BF8660CEA}"/>
              </a:ext>
            </a:extLst>
          </p:cNvPr>
          <p:cNvGrpSpPr/>
          <p:nvPr/>
        </p:nvGrpSpPr>
        <p:grpSpPr>
          <a:xfrm>
            <a:off x="1935523" y="374405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xmlns="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xmlns="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xmlns="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0409273">
            <a:off x="3346252" y="269008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39DA33E-60FF-4B9B-8AD4-0480D991D309}"/>
              </a:ext>
            </a:extLst>
          </p:cNvPr>
          <p:cNvSpPr/>
          <p:nvPr/>
        </p:nvSpPr>
        <p:spPr>
          <a:xfrm>
            <a:off x="1511144" y="4581892"/>
            <a:ext cx="2823210" cy="1674767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Hammer">
            <a:extLst>
              <a:ext uri="{FF2B5EF4-FFF2-40B4-BE49-F238E27FC236}">
                <a16:creationId xmlns:a16="http://schemas.microsoft.com/office/drawing/2014/main" xmlns="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0409273">
            <a:off x="6578167" y="2876671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xmlns="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40" y="3474828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: Shape 12">
            <a:extLst>
              <a:ext uri="{FF2B5EF4-FFF2-40B4-BE49-F238E27FC236}">
                <a16:creationId xmlns:a16="http://schemas.microsoft.com/office/drawing/2014/main" xmlns="" id="{74D07506-3CAC-CE1F-EF71-AFB1EE9D70E9}"/>
              </a:ext>
            </a:extLst>
          </p:cNvPr>
          <p:cNvSpPr/>
          <p:nvPr/>
        </p:nvSpPr>
        <p:spPr>
          <a:xfrm>
            <a:off x="4807885" y="4556424"/>
            <a:ext cx="2823210" cy="1732633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3" action="ppaction://hlinksldjump" highlightClick="1"/>
          </p:cNvPr>
          <p:cNvSpPr/>
          <p:nvPr/>
        </p:nvSpPr>
        <p:spPr>
          <a:xfrm>
            <a:off x="11126718" y="6136643"/>
            <a:ext cx="443753" cy="3630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xmlns="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noProof="0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1: Toa … ở </a:t>
            </a:r>
            <a:r>
              <a:rPr lang="en-US" sz="4400" b="1" noProof="0" dirty="0" err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4400" b="1" noProof="0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toa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Toa 2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Toa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AF62DFC-65C2-46FD-8D45-7C925B04A88A}"/>
              </a:ext>
            </a:extLst>
          </p:cNvPr>
          <p:cNvSpPr/>
          <p:nvPr/>
        </p:nvSpPr>
        <p:spPr>
          <a:xfrm>
            <a:off x="111811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Toa 1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Toa 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-62106" y="1916718"/>
            <a:ext cx="2360439" cy="2362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Toa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Toa 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Toa 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Toa 2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2: Toa … 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 toa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Toa 1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Toa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Toa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Toa 4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3: Toa … 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 toa 1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 toa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2" t="-3017" r="-1" b="701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62" y="125157"/>
            <a:ext cx="2514176" cy="1257089"/>
          </a:xfrm>
          <a:prstGeom prst="rect">
            <a:avLst/>
          </a:prstGeom>
        </p:spPr>
      </p:pic>
      <p:pic>
        <p:nvPicPr>
          <p:cNvPr id="6146" name="Picture 2" descr="F:\AAA-LÀM ẢNH SLIDE\Bai15-HĐ-1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546" y="4235142"/>
            <a:ext cx="9107867" cy="2341895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192954" y="2031182"/>
            <a:ext cx="1171072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494458" y="1966257"/>
            <a:ext cx="541068" cy="554613"/>
            <a:chOff x="7632352" y="2681286"/>
            <a:chExt cx="405942" cy="416104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4458" y="1966257"/>
            <a:ext cx="541068" cy="551632"/>
            <a:chOff x="7632352" y="2681286"/>
            <a:chExt cx="405942" cy="413868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8164" y="2700240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white"/>
                  </a:solidFill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111401" y="2031182"/>
            <a:ext cx="2759611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ở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trước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2.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192954" y="2761991"/>
            <a:ext cx="1171072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94458" y="2697066"/>
            <a:ext cx="541068" cy="554613"/>
            <a:chOff x="7632352" y="2681286"/>
            <a:chExt cx="405942" cy="416104"/>
          </a:xfrm>
        </p:grpSpPr>
        <p:sp>
          <p:nvSpPr>
            <p:cNvPr id="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94458" y="2697066"/>
            <a:ext cx="541068" cy="551632"/>
            <a:chOff x="7632352" y="2681286"/>
            <a:chExt cx="405942" cy="413868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white"/>
                  </a:solidFill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111401" y="2761991"/>
            <a:ext cx="2759611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ở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sau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3.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192954" y="3504333"/>
            <a:ext cx="1171072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- Toa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494458" y="3439408"/>
            <a:ext cx="541068" cy="554613"/>
            <a:chOff x="7632352" y="2681286"/>
            <a:chExt cx="405942" cy="416104"/>
          </a:xfrm>
        </p:grpSpPr>
        <p:sp>
          <p:nvSpPr>
            <p:cNvPr id="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4458" y="3439409"/>
            <a:ext cx="541068" cy="551632"/>
            <a:chOff x="7632352" y="2681286"/>
            <a:chExt cx="405942" cy="413868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dirty="0">
                  <a:solidFill>
                    <a:prstClr val="white"/>
                  </a:solidFill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111401" y="3504333"/>
            <a:ext cx="4096394" cy="397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ở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1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toa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3.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6077" y="1413204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8584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95590" y="1723272"/>
            <a:ext cx="1461317" cy="4013770"/>
          </a:xfrm>
          <a:custGeom>
            <a:avLst/>
            <a:gdLst/>
            <a:ahLst/>
            <a:cxnLst/>
            <a:rect l="l" t="t" r="r" b="b"/>
            <a:pathLst>
              <a:path w="2286691" h="6020655">
                <a:moveTo>
                  <a:pt x="0" y="0"/>
                </a:moveTo>
                <a:lnTo>
                  <a:pt x="2286691" y="0"/>
                </a:lnTo>
                <a:lnTo>
                  <a:pt x="2286691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240" y="2377440"/>
            <a:ext cx="6024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US" sz="4400" dirty="0" err="1" smtClean="0">
                <a:solidFill>
                  <a:prstClr val="black"/>
                </a:solidFill>
              </a:rPr>
              <a:t>Đèn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trên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cùng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màu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gì</a:t>
            </a:r>
            <a:r>
              <a:rPr lang="en-US" sz="4400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lphaLcParenR"/>
            </a:pPr>
            <a:r>
              <a:rPr lang="en-US" sz="4400" dirty="0" err="1" smtClean="0">
                <a:solidFill>
                  <a:prstClr val="black"/>
                </a:solidFill>
              </a:rPr>
              <a:t>Đèn</a:t>
            </a:r>
            <a:r>
              <a:rPr lang="en-US" sz="4400" dirty="0" smtClean="0">
                <a:solidFill>
                  <a:prstClr val="black"/>
                </a:solidFill>
              </a:rPr>
              <a:t> ở </a:t>
            </a:r>
            <a:r>
              <a:rPr lang="en-US" sz="4400" dirty="0" err="1" smtClean="0">
                <a:solidFill>
                  <a:prstClr val="black"/>
                </a:solidFill>
              </a:rPr>
              <a:t>giữa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màu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gì</a:t>
            </a:r>
            <a:r>
              <a:rPr lang="en-US" sz="4400" dirty="0" smtClean="0">
                <a:solidFill>
                  <a:prstClr val="black"/>
                </a:solidFill>
              </a:rPr>
              <a:t>?</a:t>
            </a:r>
          </a:p>
          <a:p>
            <a:pPr marL="342900" indent="-342900">
              <a:buFontTx/>
              <a:buAutoNum type="alphaLcParenR"/>
            </a:pPr>
            <a:r>
              <a:rPr lang="en-US" sz="4400" dirty="0" err="1" smtClean="0">
                <a:solidFill>
                  <a:prstClr val="black"/>
                </a:solidFill>
              </a:rPr>
              <a:t>Đèn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dưới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cùng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màu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gì</a:t>
            </a:r>
            <a:r>
              <a:rPr lang="en-US" sz="4400" dirty="0" smtClean="0">
                <a:solidFill>
                  <a:prstClr val="black"/>
                </a:solidFill>
              </a:rPr>
              <a:t>?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Hình Bầu dục 13">
            <a:extLst>
              <a:ext uri="{FF2B5EF4-FFF2-40B4-BE49-F238E27FC236}">
                <a16:creationId xmlns:a16="http://schemas.microsoft.com/office/drawing/2014/main" xmlns="" id="{8C7CF523-B8D7-D7AB-4943-DD0BD93DCE25}"/>
              </a:ext>
            </a:extLst>
          </p:cNvPr>
          <p:cNvSpPr/>
          <p:nvPr/>
        </p:nvSpPr>
        <p:spPr>
          <a:xfrm>
            <a:off x="1201455" y="758072"/>
            <a:ext cx="1025267" cy="965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5334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44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9910" y="849512"/>
            <a:ext cx="1461317" cy="4013770"/>
          </a:xfrm>
          <a:custGeom>
            <a:avLst/>
            <a:gdLst/>
            <a:ahLst/>
            <a:cxnLst/>
            <a:rect l="l" t="t" r="r" b="b"/>
            <a:pathLst>
              <a:path w="2286691" h="6020655">
                <a:moveTo>
                  <a:pt x="0" y="0"/>
                </a:moveTo>
                <a:lnTo>
                  <a:pt x="2286691" y="0"/>
                </a:lnTo>
                <a:lnTo>
                  <a:pt x="2286691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9D667639-9471-5B2A-438C-7938CE68F922}"/>
              </a:ext>
            </a:extLst>
          </p:cNvPr>
          <p:cNvSpPr/>
          <p:nvPr/>
        </p:nvSpPr>
        <p:spPr>
          <a:xfrm>
            <a:off x="10078506" y="1045591"/>
            <a:ext cx="784125" cy="771335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23EF5247-CC3E-9992-9632-EAE148DCD664}"/>
              </a:ext>
            </a:extLst>
          </p:cNvPr>
          <p:cNvSpPr/>
          <p:nvPr/>
        </p:nvSpPr>
        <p:spPr>
          <a:xfrm>
            <a:off x="10078506" y="2013005"/>
            <a:ext cx="784125" cy="77133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12" name="dưới">
            <a:hlinkClick r:id="" action="ppaction://media"/>
            <a:extLst>
              <a:ext uri="{FF2B5EF4-FFF2-40B4-BE49-F238E27FC236}">
                <a16:creationId xmlns:a16="http://schemas.microsoft.com/office/drawing/2014/main" xmlns="" id="{4CF3AEE8-6040-9258-13E5-C7E3A81E9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9137" r="34721" b="4854"/>
          <a:stretch/>
        </p:blipFill>
        <p:spPr>
          <a:xfrm>
            <a:off x="119294" y="1385249"/>
            <a:ext cx="2403171" cy="5462499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66B03136-143A-7E24-3C88-63AEC6360591}"/>
              </a:ext>
            </a:extLst>
          </p:cNvPr>
          <p:cNvSpPr/>
          <p:nvPr/>
        </p:nvSpPr>
        <p:spPr>
          <a:xfrm>
            <a:off x="10078506" y="2913613"/>
            <a:ext cx="784125" cy="771335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11" name="giữa">
            <a:hlinkClick r:id="" action="ppaction://media"/>
            <a:extLst>
              <a:ext uri="{FF2B5EF4-FFF2-40B4-BE49-F238E27FC236}">
                <a16:creationId xmlns:a16="http://schemas.microsoft.com/office/drawing/2014/main" xmlns="" id="{91ABE1CA-11F9-CB0D-A983-A1A6371440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25795" t="732" r="29890" b="-732"/>
          <a:stretch/>
        </p:blipFill>
        <p:spPr>
          <a:xfrm>
            <a:off x="83725" y="1116473"/>
            <a:ext cx="2542991" cy="5724999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25833" r="18686" b="5689"/>
          <a:stretch/>
        </p:blipFill>
        <p:spPr>
          <a:xfrm>
            <a:off x="141871" y="1110195"/>
            <a:ext cx="2990231" cy="556804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620758" y="358637"/>
            <a:ext cx="4669242" cy="2839061"/>
          </a:xfrm>
          <a:custGeom>
            <a:avLst/>
            <a:gdLst/>
            <a:ahLst/>
            <a:cxnLst/>
            <a:rect l="l" t="t" r="r" b="b"/>
            <a:pathLst>
              <a:path w="7003863" h="4258592">
                <a:moveTo>
                  <a:pt x="0" y="0"/>
                </a:moveTo>
                <a:lnTo>
                  <a:pt x="7003863" y="0"/>
                </a:lnTo>
                <a:lnTo>
                  <a:pt x="7003863" y="4258592"/>
                </a:lnTo>
                <a:lnTo>
                  <a:pt x="0" y="4258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65312" y="1409081"/>
            <a:ext cx="403582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  <a:spcBef>
                <a:spcPct val="0"/>
              </a:spcBef>
            </a:pP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Đèn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dưới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cùng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màu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gì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9050" y="1437765"/>
            <a:ext cx="381265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  <a:spcBef>
                <a:spcPct val="0"/>
              </a:spcBef>
            </a:pPr>
            <a:r>
              <a:rPr lang="en-US" sz="29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Đèn</a:t>
            </a:r>
            <a:r>
              <a:rPr lang="en-US" sz="29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ở </a:t>
            </a:r>
            <a:r>
              <a:rPr lang="en-US" sz="29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giữa</a:t>
            </a:r>
            <a:r>
              <a:rPr lang="en-US" sz="29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màu</a:t>
            </a:r>
            <a:r>
              <a:rPr lang="en-US" sz="29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gì</a:t>
            </a:r>
            <a:r>
              <a:rPr lang="en-US" sz="29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65312" y="1422739"/>
            <a:ext cx="393752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  <a:spcBef>
                <a:spcPct val="0"/>
              </a:spcBef>
            </a:pP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Đèn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trên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cùng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màu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33" b="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gì</a:t>
            </a:r>
            <a:r>
              <a:rPr lang="en-US" sz="2733" b="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?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8C7CF523-B8D7-D7AB-4943-DD0BD93DCE25}"/>
              </a:ext>
            </a:extLst>
          </p:cNvPr>
          <p:cNvSpPr/>
          <p:nvPr/>
        </p:nvSpPr>
        <p:spPr>
          <a:xfrm>
            <a:off x="307375" y="226416"/>
            <a:ext cx="1025267" cy="9652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5334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36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  <p:bldP spid="7" grpId="0"/>
      <p:bldP spid="6" grpId="0"/>
      <p:bldP spid="6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PDF-SGK\B15 - HĐ1 - 2.png"/>
          <p:cNvPicPr>
            <a:picLocks noChangeAspect="1" noChangeArrowheads="1"/>
          </p:cNvPicPr>
          <p:nvPr/>
        </p:nvPicPr>
        <p:blipFill>
          <a:blip r:embed="rId2"/>
          <a:srcRect l="52752" t="78179" r="38030" b="17272"/>
          <a:stretch>
            <a:fillRect/>
          </a:stretch>
        </p:blipFill>
        <p:spPr bwMode="auto">
          <a:xfrm>
            <a:off x="4853110" y="2165062"/>
            <a:ext cx="1954151" cy="130065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56" y="170515"/>
            <a:ext cx="3003762" cy="15018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2736586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a)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trên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gì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365066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b)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gì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458167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c)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dưới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gì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6624" y="2736586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trên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cs typeface="Lato" panose="020F0502020204030203" pitchFamily="34" charset="0"/>
              </a:rPr>
              <a:t>ĐỎ.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6624" y="365066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>
                <a:solidFill>
                  <a:srgbClr val="FFC000"/>
                </a:solidFill>
                <a:cs typeface="Lato" panose="020F0502020204030203" pitchFamily="34" charset="0"/>
              </a:rPr>
              <a:t>VÀNG.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56624" y="458167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Đèn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dưới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màu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b="1" dirty="0">
                <a:solidFill>
                  <a:srgbClr val="00B050"/>
                </a:solidFill>
                <a:cs typeface="Lato" panose="020F0502020204030203" pitchFamily="34" charset="0"/>
              </a:rPr>
              <a:t>XANH LÁ.</a:t>
            </a:r>
          </a:p>
        </p:txBody>
      </p:sp>
      <p:pic>
        <p:nvPicPr>
          <p:cNvPr id="17" name="Picture 2" descr="F:\AAA-PDF-SGK\B15 - HĐ1 - 2.png"/>
          <p:cNvPicPr>
            <a:picLocks noChangeAspect="1" noChangeArrowheads="1"/>
          </p:cNvPicPr>
          <p:nvPr/>
        </p:nvPicPr>
        <p:blipFill>
          <a:blip r:embed="rId2"/>
          <a:srcRect l="52752" t="82725" r="38030" b="14181"/>
          <a:stretch>
            <a:fillRect/>
          </a:stretch>
        </p:blipFill>
        <p:spPr bwMode="auto">
          <a:xfrm>
            <a:off x="4853110" y="3464369"/>
            <a:ext cx="1954151" cy="885014"/>
          </a:xfrm>
          <a:prstGeom prst="rect">
            <a:avLst/>
          </a:prstGeom>
          <a:noFill/>
        </p:spPr>
      </p:pic>
      <p:pic>
        <p:nvPicPr>
          <p:cNvPr id="18" name="Picture 2" descr="F:\AAA-PDF-SGK\B15 - HĐ1 - 2.png"/>
          <p:cNvPicPr>
            <a:picLocks noChangeAspect="1" noChangeArrowheads="1"/>
          </p:cNvPicPr>
          <p:nvPr/>
        </p:nvPicPr>
        <p:blipFill>
          <a:blip r:embed="rId2"/>
          <a:srcRect l="52752" t="85452" r="38030" b="8182"/>
          <a:stretch>
            <a:fillRect/>
          </a:stretch>
        </p:blipFill>
        <p:spPr bwMode="auto">
          <a:xfrm>
            <a:off x="4853110" y="4243947"/>
            <a:ext cx="1954151" cy="1821200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26670" y="1684734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002060"/>
                </a:solidFill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002060"/>
                </a:solidFill>
                <a:cs typeface="Lato" panose="020F0502020204030203" pitchFamily="34" charset="0"/>
              </a:rPr>
              <a:t>Trả</a:t>
            </a:r>
            <a:r>
              <a:rPr lang="en-GB" sz="3200" b="1" dirty="0">
                <a:solidFill>
                  <a:srgbClr val="002060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cs typeface="Lato" panose="020F0502020204030203" pitchFamily="34" charset="0"/>
              </a:rPr>
              <a:t>lời</a:t>
            </a:r>
            <a:r>
              <a:rPr lang="en-GB" sz="3200" b="1" dirty="0">
                <a:solidFill>
                  <a:srgbClr val="002060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cs typeface="Lato" panose="020F0502020204030203" pitchFamily="34" charset="0"/>
              </a:rPr>
              <a:t>câu</a:t>
            </a:r>
            <a:r>
              <a:rPr lang="en-GB" sz="3200" b="1" dirty="0">
                <a:solidFill>
                  <a:srgbClr val="002060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cs typeface="Lato" panose="020F0502020204030203" pitchFamily="34" charset="0"/>
              </a:rPr>
              <a:t>hỏi</a:t>
            </a:r>
            <a:r>
              <a:rPr lang="en-GB" sz="3200" b="1" dirty="0">
                <a:solidFill>
                  <a:srgbClr val="002060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29552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Qua Ngã Tư Đường Phố - Thu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23900" y="844550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7" name="图片 16" descr="微信截图_20211009133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10" y="1478280"/>
            <a:ext cx="4495800" cy="4514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C9F6F3-ACFA-74FA-B204-8D82F15F2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86" y="1721515"/>
            <a:ext cx="5706351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7853"/>
            <a:ext cx="12161837" cy="684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" y="2076098"/>
            <a:ext cx="4544010" cy="22777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69924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S/97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4938270" y="1630948"/>
            <a:ext cx="6859525" cy="35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1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218">
            <a:hlinkClick r:id="" action="ppaction://media"/>
            <a:extLst>
              <a:ext uri="{FF2B5EF4-FFF2-40B4-BE49-F238E27FC236}">
                <a16:creationId xmlns:a16="http://schemas.microsoft.com/office/drawing/2014/main" xmlns="" id="{492AE17F-7F14-3433-05E8-C924826B6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2804" y="1774372"/>
            <a:ext cx="7480340" cy="4797367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29F0FEBA-902A-C3BE-2D83-FEBDA5A3CBCD}"/>
              </a:ext>
            </a:extLst>
          </p:cNvPr>
          <p:cNvSpPr/>
          <p:nvPr/>
        </p:nvSpPr>
        <p:spPr>
          <a:xfrm>
            <a:off x="2043953" y="-284481"/>
            <a:ext cx="7343887" cy="2772187"/>
          </a:xfrm>
          <a:custGeom>
            <a:avLst/>
            <a:gdLst/>
            <a:ahLst/>
            <a:cxnLst/>
            <a:rect l="l" t="t" r="r" b="b"/>
            <a:pathLst>
              <a:path w="7003863" h="4258592">
                <a:moveTo>
                  <a:pt x="0" y="0"/>
                </a:moveTo>
                <a:lnTo>
                  <a:pt x="7003863" y="0"/>
                </a:lnTo>
                <a:lnTo>
                  <a:pt x="7003863" y="4258592"/>
                </a:lnTo>
                <a:lnTo>
                  <a:pt x="0" y="4258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613701A3-885A-8AEC-4DE7-5C25DE8F5D63}"/>
              </a:ext>
            </a:extLst>
          </p:cNvPr>
          <p:cNvSpPr txBox="1"/>
          <p:nvPr/>
        </p:nvSpPr>
        <p:spPr>
          <a:xfrm>
            <a:off x="2864072" y="621871"/>
            <a:ext cx="5906294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ngồi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hàng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xem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phim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.</a:t>
            </a:r>
            <a:endParaRPr lang="en-US" sz="2400" b="1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D41F7266-D037-E345-F882-FEEAA0B34AFF}"/>
              </a:ext>
            </a:extLst>
          </p:cNvPr>
          <p:cNvSpPr txBox="1"/>
          <p:nvPr/>
        </p:nvSpPr>
        <p:spPr>
          <a:xfrm>
            <a:off x="2864073" y="483372"/>
            <a:ext cx="590629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Hỏi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: 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a)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Hàng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trước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có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mấy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bạn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hàng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sau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có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mấy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bạn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?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b)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Có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tất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cả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bao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nhiêu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bạn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ngồi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xem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phim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Bold"/>
                <a:cs typeface="Times New Roman" panose="02020603050405020304" pitchFamily="18" charset="0"/>
                <a:sym typeface="Noto Serif Bold"/>
              </a:rPr>
              <a:t>?</a:t>
            </a:r>
            <a:endParaRPr lang="en-US" sz="2200" b="1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pic>
        <p:nvPicPr>
          <p:cNvPr id="10" name="xem-phim">
            <a:hlinkClick r:id="" action="ppaction://media"/>
            <a:extLst>
              <a:ext uri="{FF2B5EF4-FFF2-40B4-BE49-F238E27FC236}">
                <a16:creationId xmlns:a16="http://schemas.microsoft.com/office/drawing/2014/main" xmlns="" id="{39DCD706-8695-05AC-C3C4-76768D4A37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262"/>
                </p14:media>
              </p:ext>
            </p:extLst>
          </p:nvPr>
        </p:nvPicPr>
        <p:blipFill>
          <a:blip r:embed="rId11"/>
          <a:srcRect l="25093" t="9207" r="29365" b="5715"/>
          <a:stretch>
            <a:fillRect/>
          </a:stretch>
        </p:blipFill>
        <p:spPr>
          <a:xfrm>
            <a:off x="108856" y="2108595"/>
            <a:ext cx="2266692" cy="4234544"/>
          </a:xfrm>
          <a:prstGeom prst="rect">
            <a:avLst/>
          </a:prstGeom>
        </p:spPr>
      </p:pic>
      <p:pic>
        <p:nvPicPr>
          <p:cNvPr id="4" name="xem-phim">
            <a:hlinkClick r:id="" action="ppaction://media"/>
            <a:extLst>
              <a:ext uri="{FF2B5EF4-FFF2-40B4-BE49-F238E27FC236}">
                <a16:creationId xmlns:a16="http://schemas.microsoft.com/office/drawing/2014/main" xmlns="" id="{D660E39F-38DD-9B58-3B84-69B5A1671CA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743.4777"/>
                </p14:media>
              </p:ext>
            </p:extLst>
          </p:nvPr>
        </p:nvPicPr>
        <p:blipFill>
          <a:blip r:embed="rId12"/>
          <a:srcRect l="26984" t="6508" r="25080"/>
          <a:stretch>
            <a:fillRect/>
          </a:stretch>
        </p:blipFill>
        <p:spPr>
          <a:xfrm>
            <a:off x="78700" y="1911357"/>
            <a:ext cx="2405614" cy="4691743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9EEC7EC5-4149-4704-8155-1F1C4E928B87}"/>
              </a:ext>
            </a:extLst>
          </p:cNvPr>
          <p:cNvSpPr/>
          <p:nvPr/>
        </p:nvSpPr>
        <p:spPr>
          <a:xfrm>
            <a:off x="304799" y="229985"/>
            <a:ext cx="794658" cy="7837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71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316" y="113069"/>
            <a:ext cx="3131846" cy="1392107"/>
          </a:xfrm>
          <a:prstGeom prst="rect">
            <a:avLst/>
          </a:prstGeom>
          <a:noFill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268" y="4534075"/>
            <a:ext cx="2323925" cy="2323925"/>
          </a:xfrm>
          <a:prstGeom prst="rect">
            <a:avLst/>
          </a:prstGeom>
        </p:spPr>
      </p:pic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4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8595" y="3194578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00174" y="291019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2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27927" y="262581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3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2863" y="2341434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19316" y="2686763"/>
            <a:ext cx="3270185" cy="1472200"/>
            <a:chOff x="525553" y="1401363"/>
            <a:chExt cx="2453490" cy="1104533"/>
          </a:xfrm>
        </p:grpSpPr>
        <p:sp>
          <p:nvSpPr>
            <p:cNvPr id="38" name="Cloud Callout 37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9801" y="1564611"/>
              <a:ext cx="1945698" cy="8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hàng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trước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?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19316" y="1518680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anose="020F0502020204030203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120713" y="2688160"/>
            <a:ext cx="3270185" cy="1472199"/>
            <a:chOff x="525553" y="1401363"/>
            <a:chExt cx="2453490" cy="1104533"/>
          </a:xfrm>
        </p:grpSpPr>
        <p:sp>
          <p:nvSpPr>
            <p:cNvPr id="43" name="Cloud Callout 42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400" y="1495997"/>
              <a:ext cx="1945698" cy="90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Hàng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trước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4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2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2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74342" y="282386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cs typeface="Lato" panose="020F0502020204030203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1227" y="2630893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cs typeface="Lato" panose="020F0502020204030203" pitchFamily="34" charset="0"/>
              </a:rPr>
              <a:t>2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74755" y="245315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cs typeface="Lato" panose="020F0502020204030203" pitchFamily="34" charset="0"/>
              </a:rPr>
              <a:t>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06405" y="2260182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cs typeface="Lato" panose="020F0502020204030203" pitchFamily="34" charset="0"/>
              </a:rPr>
              <a:t>4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33" y="2067209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cs typeface="Lato" panose="020F0502020204030203" pitchFamily="34" charset="0"/>
              </a:rPr>
              <a:t>5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28695" y="1859001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>
                <a:solidFill>
                  <a:srgbClr val="002060"/>
                </a:solidFill>
                <a:cs typeface="Lato" panose="020F0502020204030203" pitchFamily="34" charset="0"/>
              </a:rPr>
              <a:t>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379" y="4534075"/>
            <a:ext cx="2323925" cy="232392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68256" y="2670109"/>
            <a:ext cx="3270185" cy="1472199"/>
            <a:chOff x="525553" y="1401363"/>
            <a:chExt cx="2453490" cy="1104533"/>
          </a:xfrm>
        </p:grpSpPr>
        <p:sp>
          <p:nvSpPr>
            <p:cNvPr id="25" name="Cloud Callout 2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5521" y="1656051"/>
              <a:ext cx="1945698" cy="56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hàng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sau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</a:rPr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69653" y="2671507"/>
            <a:ext cx="3270185" cy="1472200"/>
            <a:chOff x="525553" y="1401363"/>
            <a:chExt cx="2453490" cy="1104533"/>
          </a:xfrm>
        </p:grpSpPr>
        <p:sp>
          <p:nvSpPr>
            <p:cNvPr id="45" name="Cloud Callout 4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6405" y="1477396"/>
              <a:ext cx="1641833" cy="900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Hàng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sau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6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.</a:t>
              </a:r>
            </a:p>
          </p:txBody>
        </p:sp>
      </p:grp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420" y="104143"/>
            <a:ext cx="2782096" cy="1236643"/>
          </a:xfrm>
          <a:prstGeom prst="rect">
            <a:avLst/>
          </a:prstGeom>
          <a:noFill/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40420" y="1351020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1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15 - LT1 - 1.png"/>
          <p:cNvPicPr>
            <a:picLocks noChangeAspect="1" noChangeArrowheads="1"/>
          </p:cNvPicPr>
          <p:nvPr/>
        </p:nvPicPr>
        <p:blipFill>
          <a:blip r:embed="rId2" cstate="print"/>
          <a:srcRect l="17175" t="18746" r="6134" b="43005"/>
          <a:stretch>
            <a:fillRect/>
          </a:stretch>
        </p:blipFill>
        <p:spPr bwMode="auto">
          <a:xfrm>
            <a:off x="4616181" y="1340786"/>
            <a:ext cx="7453941" cy="5016786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33" y="2067209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b="1" dirty="0">
              <a:solidFill>
                <a:srgbClr val="002060"/>
              </a:solidFill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28695" y="1859001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b="1" dirty="0">
              <a:solidFill>
                <a:srgbClr val="002060"/>
              </a:solidFill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47" y="4437365"/>
            <a:ext cx="2323925" cy="2323925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687845" y="2355454"/>
            <a:ext cx="3993032" cy="1797617"/>
            <a:chOff x="525553" y="1401363"/>
            <a:chExt cx="2453490" cy="1104533"/>
          </a:xfrm>
        </p:grpSpPr>
        <p:sp>
          <p:nvSpPr>
            <p:cNvPr id="25" name="Cloud Callout 24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6799" y="1599886"/>
              <a:ext cx="1945698" cy="73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tất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cả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ngồi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xem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</a:rPr>
                <a:t>phim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</a:rPr>
                <a:t>.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8595" y="3194578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b="1" dirty="0">
              <a:solidFill>
                <a:srgbClr val="C00000"/>
              </a:solidFill>
              <a:cs typeface="Lato" panose="020F0502020204030203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00174" y="2910196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b="1" dirty="0">
              <a:solidFill>
                <a:srgbClr val="C00000"/>
              </a:solidFill>
              <a:cs typeface="Lato" panose="020F0502020204030203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627927" y="2625815"/>
            <a:ext cx="37578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b="1" dirty="0">
              <a:solidFill>
                <a:srgbClr val="C00000"/>
              </a:solidFill>
              <a:cs typeface="Lato" panose="020F0502020204030203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81455" y="2326199"/>
            <a:ext cx="67540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b="1" dirty="0">
              <a:solidFill>
                <a:srgbClr val="C00000"/>
              </a:solidFill>
              <a:cs typeface="Lato" panose="020F0502020204030203" pitchFamily="34" charset="0"/>
            </a:endParaRPr>
          </a:p>
        </p:txBody>
      </p:sp>
      <p:grpSp>
        <p:nvGrpSpPr>
          <p:cNvPr id="23" name="Group 43"/>
          <p:cNvGrpSpPr/>
          <p:nvPr/>
        </p:nvGrpSpPr>
        <p:grpSpPr>
          <a:xfrm>
            <a:off x="698005" y="2361508"/>
            <a:ext cx="3993032" cy="1797614"/>
            <a:chOff x="525553" y="1401363"/>
            <a:chExt cx="2453490" cy="1104533"/>
          </a:xfrm>
        </p:grpSpPr>
        <p:sp>
          <p:nvSpPr>
            <p:cNvPr id="32" name="Cloud Callout 31"/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4562" y="1547332"/>
              <a:ext cx="2109971" cy="73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Có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tất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cả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10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ngồi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xem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cs typeface="Lato" pitchFamily="34" charset="0"/>
                </a:rPr>
                <a:t>phim</a:t>
              </a:r>
              <a:r>
                <a:rPr lang="en-US" sz="3600" b="1" dirty="0">
                  <a:solidFill>
                    <a:prstClr val="white"/>
                  </a:solidFill>
                  <a:cs typeface="Lato" pitchFamily="34" charset="0"/>
                </a:rPr>
                <a:t>.</a:t>
              </a:r>
            </a:p>
          </p:txBody>
        </p:sp>
      </p:grpSp>
      <p:pic>
        <p:nvPicPr>
          <p:cNvPr id="3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695" y="17098"/>
            <a:ext cx="2793189" cy="1241574"/>
          </a:xfrm>
          <a:prstGeom prst="rect">
            <a:avLst/>
          </a:prstGeom>
          <a:noFill/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57695" y="1258672"/>
            <a:ext cx="3819755" cy="40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Trả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lời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câu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hỏi</a:t>
            </a:r>
            <a:endParaRPr lang="en-GB" sz="3600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94" y="-82738"/>
            <a:ext cx="3071136" cy="1365121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01" y="4148188"/>
            <a:ext cx="2275779" cy="2649947"/>
          </a:xfrm>
          <a:prstGeom prst="rect">
            <a:avLst/>
          </a:prstGeom>
        </p:spPr>
      </p:pic>
      <p:grpSp>
        <p:nvGrpSpPr>
          <p:cNvPr id="153" name="Group 152"/>
          <p:cNvGrpSpPr/>
          <p:nvPr/>
        </p:nvGrpSpPr>
        <p:grpSpPr>
          <a:xfrm>
            <a:off x="6841358" y="4691117"/>
            <a:ext cx="500862" cy="584775"/>
            <a:chOff x="3132549" y="4322274"/>
            <a:chExt cx="375777" cy="43873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832294" y="5473165"/>
            <a:ext cx="500863" cy="584775"/>
            <a:chOff x="4565929" y="4322274"/>
            <a:chExt cx="375778" cy="43873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0581167" y="4691117"/>
            <a:ext cx="500863" cy="584775"/>
            <a:chOff x="6018390" y="4322274"/>
            <a:chExt cx="375778" cy="43873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0578955" y="5473165"/>
            <a:ext cx="500862" cy="584775"/>
            <a:chOff x="7468340" y="4322274"/>
            <a:chExt cx="375777" cy="43873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81666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6845389" y="4691117"/>
            <a:ext cx="500862" cy="584775"/>
            <a:chOff x="3132549" y="4322274"/>
            <a:chExt cx="375777" cy="43873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57282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836333" y="5473165"/>
            <a:ext cx="500864" cy="584775"/>
            <a:chOff x="4565929" y="4322274"/>
            <a:chExt cx="375778" cy="43873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</a:rPr>
                <a:t>4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585194" y="4691117"/>
            <a:ext cx="500863" cy="584775"/>
            <a:chOff x="6018390" y="4322274"/>
            <a:chExt cx="375778" cy="43873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94895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</a:rPr>
                <a:t>3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0582987" y="5473165"/>
            <a:ext cx="500862" cy="584775"/>
            <a:chOff x="7468340" y="4322274"/>
            <a:chExt cx="375777" cy="43873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94894" cy="438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200" dirty="0">
                  <a:solidFill>
                    <a:prstClr val="white"/>
                  </a:solidFill>
                </a:rPr>
                <a:t>9</a:t>
              </a:r>
            </a:p>
          </p:txBody>
        </p:sp>
      </p:grpSp>
      <p:pic>
        <p:nvPicPr>
          <p:cNvPr id="36" name="Picture 2" descr="F:\AAA-PDF-SGK\B15 - LT1 - 2.png"/>
          <p:cNvPicPr>
            <a:picLocks noChangeAspect="1" noChangeArrowheads="1"/>
          </p:cNvPicPr>
          <p:nvPr/>
        </p:nvPicPr>
        <p:blipFill>
          <a:blip r:embed="rId4" cstate="print"/>
          <a:srcRect l="41331" t="76097" r="19999" b="9091"/>
          <a:stretch>
            <a:fillRect/>
          </a:stretch>
        </p:blipFill>
        <p:spPr bwMode="auto">
          <a:xfrm>
            <a:off x="4951281" y="1398050"/>
            <a:ext cx="5783521" cy="2989678"/>
          </a:xfrm>
          <a:prstGeom prst="rect">
            <a:avLst/>
          </a:prstGeom>
          <a:noFill/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13374" y="4701425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1" indent="-457051"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a)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trên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endParaRPr lang="en-GB" sz="2800" dirty="0">
              <a:solidFill>
                <a:prstClr val="black"/>
              </a:solidFill>
              <a:cs typeface="Lato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13374" y="5483473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b)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dưới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cùng</a:t>
            </a:r>
            <a:endParaRPr lang="en-GB" sz="2800" dirty="0">
              <a:solidFill>
                <a:prstClr val="black"/>
              </a:solidFill>
              <a:cs typeface="Lato" panose="020F0502020204030203" pitchFamily="34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46675" y="5483473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d)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Cả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3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hàng</a:t>
            </a:r>
            <a:endParaRPr lang="en-GB" sz="2800" dirty="0">
              <a:solidFill>
                <a:prstClr val="black"/>
              </a:solidFill>
              <a:cs typeface="Lato" panose="020F0502020204030203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46675" y="4701425"/>
            <a:ext cx="298600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c)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Hàng</a:t>
            </a:r>
            <a:r>
              <a:rPr lang="en-GB" sz="28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endParaRPr lang="en-GB" sz="2800" dirty="0">
              <a:solidFill>
                <a:prstClr val="black"/>
              </a:solidFill>
              <a:cs typeface="Lato" panose="020F050202020403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53892" y="1145754"/>
            <a:ext cx="4985896" cy="2649947"/>
            <a:chOff x="728901" y="1374665"/>
            <a:chExt cx="2654379" cy="1128505"/>
          </a:xfrm>
        </p:grpSpPr>
        <p:sp>
          <p:nvSpPr>
            <p:cNvPr id="125" name="Cloud Callout 124"/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3176" y="1543177"/>
              <a:ext cx="2425828" cy="78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viên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gạch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được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xếp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thành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hình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bên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.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Hỏi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có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viên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4472C4">
                      <a:lumMod val="75000"/>
                    </a:srgbClr>
                  </a:solidFill>
                </a:rPr>
                <a:t>gạch</a:t>
              </a:r>
              <a:r>
                <a:rPr lang="en-US" sz="3200" dirty="0">
                  <a:solidFill>
                    <a:srgbClr val="4472C4">
                      <a:lumMod val="75000"/>
                    </a:srgbClr>
                  </a:solidFill>
                </a:rPr>
                <a:t> ở: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56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xmlns="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XIN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CHÀO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VÀ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HẸN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GẶP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sym typeface="FZXiQian-M15S"/>
              </a:rPr>
              <a:t>LẠI</a:t>
            </a:r>
            <a:endParaRPr lang="zh-CN" altLang="en-US" sz="6600" b="1" dirty="0">
              <a:solidFill>
                <a:srgbClr val="FF5E74"/>
              </a:solidFill>
              <a:latin typeface="Coiny" panose="02000903060500060000" pitchFamily="2" charset="0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5"/>
          <p:cNvGrpSpPr/>
          <p:nvPr/>
        </p:nvGrpSpPr>
        <p:grpSpPr>
          <a:xfrm>
            <a:off x="1127312" y="1095935"/>
            <a:ext cx="9065559" cy="4666129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6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35921" y="2607243"/>
            <a:ext cx="80594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Trò chơi “Dùng tay”</a:t>
            </a:r>
            <a:endParaRPr lang="en-US" sz="72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468694"/>
      </p:ext>
    </p:extLst>
  </p:cSld>
  <p:clrMapOvr>
    <a:masterClrMapping/>
  </p:clrMapOvr>
  <p:transition advTm="3289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05517" y="3120837"/>
            <a:ext cx="881439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  <a:defRPr/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15: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VỊ TRÍ, ĐỊNH HƯỚNG TRONG KHÔNG GIAN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>
                  <a:defRPr/>
                </a:pPr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>
                  <a:defRPr/>
                </a:pPr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>
                <a:defRPr/>
              </a:pPr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4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lập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phương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nhật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1765597" y="2333893"/>
            <a:ext cx="8370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>
              <a:defRPr/>
            </a:pP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xmlns="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4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4" y="54538"/>
            <a:ext cx="2030996" cy="1015498"/>
          </a:xfrm>
          <a:prstGeom prst="rect">
            <a:avLst/>
          </a:prstGeom>
        </p:spPr>
      </p:pic>
      <p:pic>
        <p:nvPicPr>
          <p:cNvPr id="2055" name="Picture 7" descr="F:\AAA-LÀM ẢNH SLIDE\Bai15-KP1-1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141" y="5558684"/>
            <a:ext cx="7007967" cy="922316"/>
          </a:xfrm>
          <a:prstGeom prst="rect">
            <a:avLst/>
          </a:prstGeom>
          <a:noFill/>
        </p:spPr>
      </p:pic>
      <p:pic>
        <p:nvPicPr>
          <p:cNvPr id="62" name="Picture 5" descr="F:\AAA-LÀM ẢNH SLIDE\Bai15-KP1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789" y="4683995"/>
            <a:ext cx="1407507" cy="1335847"/>
          </a:xfrm>
          <a:prstGeom prst="rect">
            <a:avLst/>
          </a:prstGeom>
          <a:noFill/>
        </p:spPr>
      </p:pic>
      <p:pic>
        <p:nvPicPr>
          <p:cNvPr id="74" name="Picture 2" descr="F:\AAA-LÀM ẢNH SLIDE\Bai15-KP1-1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4245" y="4652256"/>
            <a:ext cx="1407507" cy="1334494"/>
          </a:xfrm>
          <a:prstGeom prst="rect">
            <a:avLst/>
          </a:prstGeom>
          <a:noFill/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97081" y="1119503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Trước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–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Sau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, ở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giữa</a:t>
            </a:r>
            <a:endParaRPr lang="en-GB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anose="020F0502020204030203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15699" y="2207216"/>
            <a:ext cx="884851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nâu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trước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khoang</a:t>
            </a:r>
            <a:endParaRPr lang="en-GB" sz="4000" dirty="0">
              <a:solidFill>
                <a:prstClr val="black"/>
              </a:solidFill>
              <a:cs typeface="Lato" panose="020F0502020204030203" pitchFamily="34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15697" y="2935096"/>
            <a:ext cx="8796841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khoang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nâu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và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xám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88886" y="3642115"/>
            <a:ext cx="8087804" cy="1071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xám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sau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cs typeface="Lato" panose="020F0502020204030203" pitchFamily="34" charset="0"/>
              </a:rPr>
              <a:t>khoang</a:t>
            </a:r>
            <a:r>
              <a:rPr lang="en-GB" sz="4000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  <p:pic>
        <p:nvPicPr>
          <p:cNvPr id="60" name="Picture 4" descr="F:\AAA-LÀM ẢNH SLIDE\Bai15-KP1-1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0093" y="4772486"/>
            <a:ext cx="1400747" cy="133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87874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20" y="164988"/>
            <a:ext cx="2431986" cy="1215993"/>
          </a:xfrm>
          <a:prstGeom prst="rect">
            <a:avLst/>
          </a:prstGeom>
        </p:spPr>
      </p:pic>
      <p:pic>
        <p:nvPicPr>
          <p:cNvPr id="3076" name="Picture 4" descr="F:\AAA-LÀM ẢNH SLIDE\Bai15-KP1-2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995" y="2890389"/>
            <a:ext cx="4792585" cy="2608222"/>
          </a:xfrm>
          <a:prstGeom prst="rect">
            <a:avLst/>
          </a:prstGeom>
          <a:noFill/>
        </p:spPr>
      </p:pic>
      <p:pic>
        <p:nvPicPr>
          <p:cNvPr id="11" name="Picture 2" descr="F:\AAA-LÀM ẢNH SLIDE\Bai15-KP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260" y="4568430"/>
            <a:ext cx="1953843" cy="1373824"/>
          </a:xfrm>
          <a:prstGeom prst="rect">
            <a:avLst/>
          </a:prstGeom>
          <a:noFill/>
        </p:spPr>
      </p:pic>
      <p:pic>
        <p:nvPicPr>
          <p:cNvPr id="12" name="Picture 3" descr="F:\AAA-LÀM ẢNH SLIDE\Bai15-KP1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050" y="2057652"/>
            <a:ext cx="1055849" cy="1435788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479" y="1137989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Trên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–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Dưới</a:t>
            </a:r>
            <a:endParaRPr lang="en-GB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anose="020F0502020204030203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9420" y="2758220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- </a:t>
            </a:r>
            <a:r>
              <a:rPr lang="en-GB" sz="4400" dirty="0" err="1">
                <a:solidFill>
                  <a:prstClr val="black"/>
                </a:solidFill>
                <a:cs typeface="Lato" panose="020F0502020204030203" pitchFamily="34" charset="0"/>
              </a:rPr>
              <a:t>Búp</a:t>
            </a: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cs typeface="Lato" panose="020F0502020204030203" pitchFamily="34" charset="0"/>
              </a:rPr>
              <a:t>bê</a:t>
            </a: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4400" dirty="0" err="1">
                <a:solidFill>
                  <a:prstClr val="black"/>
                </a:solidFill>
                <a:cs typeface="Lato" panose="020F0502020204030203" pitchFamily="34" charset="0"/>
              </a:rPr>
              <a:t>trên</a:t>
            </a: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0517" y="368248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- Con </a:t>
            </a:r>
            <a:r>
              <a:rPr lang="en-GB" sz="4400" dirty="0" err="1">
                <a:solidFill>
                  <a:prstClr val="black"/>
                </a:solidFill>
                <a:cs typeface="Lato" panose="020F0502020204030203" pitchFamily="34" charset="0"/>
              </a:rPr>
              <a:t>mèo</a:t>
            </a: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 ở </a:t>
            </a:r>
            <a:r>
              <a:rPr lang="en-GB" sz="4400" dirty="0" err="1">
                <a:solidFill>
                  <a:prstClr val="black"/>
                </a:solidFill>
                <a:cs typeface="Lato" panose="020F0502020204030203" pitchFamily="34" charset="0"/>
              </a:rPr>
              <a:t>dưới</a:t>
            </a:r>
            <a:r>
              <a:rPr lang="en-GB" sz="4400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5394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23900" y="844550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7" name="图片 16" descr="微信截图_20211009133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10" y="1478280"/>
            <a:ext cx="4495800" cy="451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212" y="2456344"/>
            <a:ext cx="51589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</a:t>
            </a:r>
            <a:endParaRPr lang="en-US" sz="72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47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50" y="10070"/>
            <a:ext cx="3109995" cy="1554999"/>
          </a:xfrm>
          <a:prstGeom prst="rect">
            <a:avLst/>
          </a:prstGeom>
        </p:spPr>
      </p:pic>
      <p:pic>
        <p:nvPicPr>
          <p:cNvPr id="4098" name="Picture 2" descr="F:\AAA-PDF-SGK\B15 - HĐ1 - 1.png"/>
          <p:cNvPicPr>
            <a:picLocks noChangeAspect="1" noChangeArrowheads="1"/>
          </p:cNvPicPr>
          <p:nvPr/>
        </p:nvPicPr>
        <p:blipFill>
          <a:blip r:embed="rId3" cstate="print"/>
          <a:srcRect l="17175" t="61816" r="8588" b="23636"/>
          <a:stretch>
            <a:fillRect/>
          </a:stretch>
        </p:blipFill>
        <p:spPr bwMode="auto">
          <a:xfrm>
            <a:off x="975914" y="2687916"/>
            <a:ext cx="10240172" cy="2707993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1949" y="1720486"/>
            <a:ext cx="592586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09930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508</Words>
  <Application>Microsoft Office PowerPoint</Application>
  <PresentationFormat>Widescreen</PresentationFormat>
  <Paragraphs>115</Paragraphs>
  <Slides>26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8" baseType="lpstr">
      <vt:lpstr>#9Slide02 Noi dung dai</vt:lpstr>
      <vt:lpstr>#9Slide03 Montserrat Black</vt:lpstr>
      <vt:lpstr>Aptos</vt:lpstr>
      <vt:lpstr>Aptos Display</vt:lpstr>
      <vt:lpstr>Arial-Rounded</vt:lpstr>
      <vt:lpstr>Coiny</vt:lpstr>
      <vt:lpstr>Fredoka One</vt:lpstr>
      <vt:lpstr>FZXiQian-M15S</vt:lpstr>
      <vt:lpstr>Lato</vt:lpstr>
      <vt:lpstr>微软雅黑</vt:lpstr>
      <vt:lpstr>Noto Serif Bold</vt:lpstr>
      <vt:lpstr>宋体</vt:lpstr>
      <vt:lpstr>UTM Avo</vt:lpstr>
      <vt:lpstr>方正正中黑简体</vt:lpstr>
      <vt:lpstr>等线</vt:lpstr>
      <vt:lpstr>Arial</vt:lpstr>
      <vt:lpstr>Calibri</vt:lpstr>
      <vt:lpstr>Calibri Light</vt:lpstr>
      <vt:lpstr>Showcard Gothic</vt:lpstr>
      <vt:lpstr>Times New Roman</vt:lpstr>
      <vt:lpstr>Custom Design</vt:lpstr>
      <vt:lpstr>2_Custom Design</vt:lpstr>
      <vt:lpstr>2_Office Theme</vt:lpstr>
      <vt:lpstr>1_Custom Design</vt:lpstr>
      <vt:lpstr>4_Office Theme</vt:lpstr>
      <vt:lpstr>office</vt:lpstr>
      <vt:lpstr>1_Office Theme</vt:lpstr>
      <vt:lpstr>3_Office Theme</vt:lpstr>
      <vt:lpstr>6_Office Theme</vt:lpstr>
      <vt:lpstr>Office Theme</vt:lpstr>
      <vt:lpstr>Chủ đề Office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Viet Thai</dc:creator>
  <cp:lastModifiedBy>STD_THUY</cp:lastModifiedBy>
  <cp:revision>9</cp:revision>
  <dcterms:created xsi:type="dcterms:W3CDTF">2024-12-17T02:15:23Z</dcterms:created>
  <dcterms:modified xsi:type="dcterms:W3CDTF">2024-12-19T08:14:24Z</dcterms:modified>
</cp:coreProperties>
</file>