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37" r:id="rId7"/>
  </p:sldMasterIdLst>
  <p:notesMasterIdLst>
    <p:notesMasterId r:id="rId19"/>
  </p:notesMasterIdLst>
  <p:sldIdLst>
    <p:sldId id="258" r:id="rId8"/>
    <p:sldId id="269" r:id="rId9"/>
    <p:sldId id="2007577113" r:id="rId10"/>
    <p:sldId id="2007577114" r:id="rId11"/>
    <p:sldId id="2007577111" r:id="rId12"/>
    <p:sldId id="284" r:id="rId13"/>
    <p:sldId id="306" r:id="rId14"/>
    <p:sldId id="307" r:id="rId15"/>
    <p:sldId id="308" r:id="rId16"/>
    <p:sldId id="488" r:id="rId17"/>
    <p:sldId id="8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Khởi</a:t>
            </a:r>
            <a:r>
              <a:rPr lang="en-US" baseline="0"/>
              <a:t> động – vận động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6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9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09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9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28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3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9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50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8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8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01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3"/>
          <p:cNvGrpSpPr/>
          <p:nvPr/>
        </p:nvGrpSpPr>
        <p:grpSpPr>
          <a:xfrm>
            <a:off x="-1566518" y="3538287"/>
            <a:ext cx="4952969" cy="5406681"/>
            <a:chOff x="-1174889" y="2653714"/>
            <a:chExt cx="3714727" cy="4055011"/>
          </a:xfrm>
        </p:grpSpPr>
        <p:grpSp>
          <p:nvGrpSpPr>
            <p:cNvPr id="605" name="Google Shape;605;p33"/>
            <p:cNvGrpSpPr/>
            <p:nvPr/>
          </p:nvGrpSpPr>
          <p:grpSpPr>
            <a:xfrm rot="10553990">
              <a:off x="-1042808" y="2772186"/>
              <a:ext cx="3450566" cy="3818066"/>
              <a:chOff x="2828522" y="2361700"/>
              <a:chExt cx="2320948" cy="2568140"/>
            </a:xfrm>
          </p:grpSpPr>
          <p:sp>
            <p:nvSpPr>
              <p:cNvPr id="606" name="Google Shape;606;p33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11" name="Google Shape;611;p33"/>
            <p:cNvSpPr/>
            <p:nvPr/>
          </p:nvSpPr>
          <p:spPr>
            <a:xfrm>
              <a:off x="1476825" y="4813676"/>
              <a:ext cx="180900" cy="18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189582" y="4643102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0979756" y="163864"/>
            <a:ext cx="873344" cy="750459"/>
            <a:chOff x="8234817" y="122897"/>
            <a:chExt cx="655008" cy="562844"/>
          </a:xfrm>
        </p:grpSpPr>
        <p:sp>
          <p:nvSpPr>
            <p:cNvPr id="614" name="Google Shape;614;p33"/>
            <p:cNvSpPr/>
            <p:nvPr/>
          </p:nvSpPr>
          <p:spPr>
            <a:xfrm>
              <a:off x="8234817" y="122897"/>
              <a:ext cx="303825" cy="324127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767235" y="393043"/>
              <a:ext cx="122591" cy="292698"/>
            </a:xfrm>
            <a:custGeom>
              <a:avLst/>
              <a:gdLst/>
              <a:ahLst/>
              <a:cxnLst/>
              <a:rect l="l" t="t" r="r" b="b"/>
              <a:pathLst>
                <a:path w="1919" h="4582" extrusionOk="0">
                  <a:moveTo>
                    <a:pt x="1812" y="0"/>
                  </a:moveTo>
                  <a:cubicBezTo>
                    <a:pt x="1749" y="0"/>
                    <a:pt x="1705" y="27"/>
                    <a:pt x="1696" y="90"/>
                  </a:cubicBezTo>
                  <a:cubicBezTo>
                    <a:pt x="1678" y="152"/>
                    <a:pt x="1669" y="223"/>
                    <a:pt x="1669" y="286"/>
                  </a:cubicBezTo>
                  <a:cubicBezTo>
                    <a:pt x="1598" y="1312"/>
                    <a:pt x="1535" y="2329"/>
                    <a:pt x="1464" y="3355"/>
                  </a:cubicBezTo>
                  <a:cubicBezTo>
                    <a:pt x="1464" y="3373"/>
                    <a:pt x="1455" y="3390"/>
                    <a:pt x="1455" y="3399"/>
                  </a:cubicBezTo>
                  <a:cubicBezTo>
                    <a:pt x="1286" y="3337"/>
                    <a:pt x="1134" y="3266"/>
                    <a:pt x="973" y="3221"/>
                  </a:cubicBezTo>
                  <a:cubicBezTo>
                    <a:pt x="889" y="3198"/>
                    <a:pt x="806" y="3185"/>
                    <a:pt x="725" y="3185"/>
                  </a:cubicBezTo>
                  <a:cubicBezTo>
                    <a:pt x="583" y="3185"/>
                    <a:pt x="447" y="3226"/>
                    <a:pt x="322" y="3328"/>
                  </a:cubicBezTo>
                  <a:cubicBezTo>
                    <a:pt x="108" y="3497"/>
                    <a:pt x="1" y="3720"/>
                    <a:pt x="63" y="3997"/>
                  </a:cubicBezTo>
                  <a:cubicBezTo>
                    <a:pt x="126" y="4283"/>
                    <a:pt x="313" y="4479"/>
                    <a:pt x="599" y="4550"/>
                  </a:cubicBezTo>
                  <a:cubicBezTo>
                    <a:pt x="680" y="4572"/>
                    <a:pt x="760" y="4582"/>
                    <a:pt x="838" y="4582"/>
                  </a:cubicBezTo>
                  <a:cubicBezTo>
                    <a:pt x="1053" y="4582"/>
                    <a:pt x="1257" y="4507"/>
                    <a:pt x="1446" y="4390"/>
                  </a:cubicBezTo>
                  <a:cubicBezTo>
                    <a:pt x="1580" y="4300"/>
                    <a:pt x="1678" y="4167"/>
                    <a:pt x="1705" y="4006"/>
                  </a:cubicBezTo>
                  <a:cubicBezTo>
                    <a:pt x="1732" y="3836"/>
                    <a:pt x="1749" y="3667"/>
                    <a:pt x="1749" y="3497"/>
                  </a:cubicBezTo>
                  <a:cubicBezTo>
                    <a:pt x="1776" y="3051"/>
                    <a:pt x="1776" y="2605"/>
                    <a:pt x="1803" y="2159"/>
                  </a:cubicBezTo>
                  <a:cubicBezTo>
                    <a:pt x="1839" y="1553"/>
                    <a:pt x="1883" y="937"/>
                    <a:pt x="1919" y="331"/>
                  </a:cubicBezTo>
                  <a:cubicBezTo>
                    <a:pt x="1919" y="250"/>
                    <a:pt x="1919" y="179"/>
                    <a:pt x="1910" y="99"/>
                  </a:cubicBezTo>
                  <a:cubicBezTo>
                    <a:pt x="1910" y="36"/>
                    <a:pt x="1874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-393766" y="-330849"/>
            <a:ext cx="3985666" cy="1877172"/>
            <a:chOff x="-295325" y="-248137"/>
            <a:chExt cx="2989250" cy="1407879"/>
          </a:xfrm>
        </p:grpSpPr>
        <p:sp>
          <p:nvSpPr>
            <p:cNvPr id="617" name="Google Shape;617;p33"/>
            <p:cNvSpPr/>
            <p:nvPr/>
          </p:nvSpPr>
          <p:spPr>
            <a:xfrm>
              <a:off x="-295325" y="-248137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571225" y="122900"/>
              <a:ext cx="122700" cy="12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140796" y="122897"/>
              <a:ext cx="150000" cy="150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0" name="Google Shape;620;p33"/>
          <p:cNvGrpSpPr/>
          <p:nvPr/>
        </p:nvGrpSpPr>
        <p:grpSpPr>
          <a:xfrm>
            <a:off x="9988201" y="4883331"/>
            <a:ext cx="2203839" cy="1974697"/>
            <a:chOff x="7491150" y="3662497"/>
            <a:chExt cx="1652879" cy="1481023"/>
          </a:xfrm>
        </p:grpSpPr>
        <p:sp>
          <p:nvSpPr>
            <p:cNvPr id="621" name="Google Shape;621;p33"/>
            <p:cNvSpPr/>
            <p:nvPr/>
          </p:nvSpPr>
          <p:spPr>
            <a:xfrm>
              <a:off x="7491150" y="3938675"/>
              <a:ext cx="1652879" cy="1204845"/>
            </a:xfrm>
            <a:custGeom>
              <a:avLst/>
              <a:gdLst/>
              <a:ahLst/>
              <a:cxnLst/>
              <a:rect l="l" t="t" r="r" b="b"/>
              <a:pathLst>
                <a:path w="38076" h="27755" extrusionOk="0">
                  <a:moveTo>
                    <a:pt x="38076" y="1"/>
                  </a:moveTo>
                  <a:cubicBezTo>
                    <a:pt x="34543" y="1393"/>
                    <a:pt x="30850" y="3935"/>
                    <a:pt x="28191" y="10528"/>
                  </a:cubicBezTo>
                  <a:cubicBezTo>
                    <a:pt x="26630" y="14395"/>
                    <a:pt x="24539" y="15326"/>
                    <a:pt x="21961" y="15326"/>
                  </a:cubicBezTo>
                  <a:cubicBezTo>
                    <a:pt x="19571" y="15326"/>
                    <a:pt x="16762" y="14525"/>
                    <a:pt x="13571" y="14525"/>
                  </a:cubicBezTo>
                  <a:cubicBezTo>
                    <a:pt x="12260" y="14525"/>
                    <a:pt x="10885" y="14660"/>
                    <a:pt x="9448" y="15042"/>
                  </a:cubicBezTo>
                  <a:cubicBezTo>
                    <a:pt x="304" y="17477"/>
                    <a:pt x="1" y="27754"/>
                    <a:pt x="1" y="27754"/>
                  </a:cubicBezTo>
                  <a:lnTo>
                    <a:pt x="38076" y="27754"/>
                  </a:lnTo>
                  <a:lnTo>
                    <a:pt x="38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8695372" y="3662497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8512525" y="4024275"/>
              <a:ext cx="122700" cy="122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8174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4"/>
          <p:cNvGrpSpPr/>
          <p:nvPr/>
        </p:nvGrpSpPr>
        <p:grpSpPr>
          <a:xfrm>
            <a:off x="-92174" y="4232593"/>
            <a:ext cx="1877172" cy="3286889"/>
            <a:chOff x="-69131" y="3174444"/>
            <a:chExt cx="1407879" cy="2465167"/>
          </a:xfrm>
        </p:grpSpPr>
        <p:sp>
          <p:nvSpPr>
            <p:cNvPr id="626" name="Google Shape;626;p34"/>
            <p:cNvSpPr/>
            <p:nvPr/>
          </p:nvSpPr>
          <p:spPr>
            <a:xfrm rot="-5400000">
              <a:off x="-597775" y="3703088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1579" y="4072377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" name="Google Shape;629;p34"/>
          <p:cNvGrpSpPr/>
          <p:nvPr/>
        </p:nvGrpSpPr>
        <p:grpSpPr>
          <a:xfrm>
            <a:off x="9995155" y="-1348329"/>
            <a:ext cx="3094595" cy="3872843"/>
            <a:chOff x="7496365" y="-1011247"/>
            <a:chExt cx="2320946" cy="2904632"/>
          </a:xfrm>
        </p:grpSpPr>
        <p:grpSp>
          <p:nvGrpSpPr>
            <p:cNvPr id="630" name="Google Shape;630;p34"/>
            <p:cNvGrpSpPr/>
            <p:nvPr/>
          </p:nvGrpSpPr>
          <p:grpSpPr>
            <a:xfrm rot="9960077">
              <a:off x="7496365" y="-1011247"/>
              <a:ext cx="2320946" cy="2568137"/>
              <a:chOff x="2828522" y="2361700"/>
              <a:chExt cx="2320948" cy="2568140"/>
            </a:xfrm>
          </p:grpSpPr>
          <p:sp>
            <p:nvSpPr>
              <p:cNvPr id="631" name="Google Shape;631;p34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36" name="Google Shape;636;p34"/>
            <p:cNvSpPr/>
            <p:nvPr/>
          </p:nvSpPr>
          <p:spPr>
            <a:xfrm>
              <a:off x="8919425" y="129775"/>
              <a:ext cx="91800" cy="9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8960711" y="16692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5398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"/>
          <p:cNvSpPr/>
          <p:nvPr/>
        </p:nvSpPr>
        <p:spPr>
          <a:xfrm rot="-5400000">
            <a:off x="10372701" y="181834"/>
            <a:ext cx="2203839" cy="1606460"/>
          </a:xfrm>
          <a:custGeom>
            <a:avLst/>
            <a:gdLst/>
            <a:ahLst/>
            <a:cxnLst/>
            <a:rect l="l" t="t" r="r" b="b"/>
            <a:pathLst>
              <a:path w="38076" h="27755" extrusionOk="0">
                <a:moveTo>
                  <a:pt x="38076" y="1"/>
                </a:moveTo>
                <a:cubicBezTo>
                  <a:pt x="34543" y="1393"/>
                  <a:pt x="30850" y="3935"/>
                  <a:pt x="28191" y="10528"/>
                </a:cubicBezTo>
                <a:cubicBezTo>
                  <a:pt x="26630" y="14395"/>
                  <a:pt x="24539" y="15326"/>
                  <a:pt x="21961" y="15326"/>
                </a:cubicBezTo>
                <a:cubicBezTo>
                  <a:pt x="19571" y="15326"/>
                  <a:pt x="16762" y="14525"/>
                  <a:pt x="13571" y="14525"/>
                </a:cubicBezTo>
                <a:cubicBezTo>
                  <a:pt x="12260" y="14525"/>
                  <a:pt x="10885" y="14660"/>
                  <a:pt x="9448" y="15042"/>
                </a:cubicBezTo>
                <a:cubicBezTo>
                  <a:pt x="304" y="17477"/>
                  <a:pt x="1" y="27754"/>
                  <a:pt x="1" y="27754"/>
                </a:cubicBezTo>
                <a:lnTo>
                  <a:pt x="38076" y="27754"/>
                </a:lnTo>
                <a:lnTo>
                  <a:pt x="380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35"/>
          <p:cNvSpPr/>
          <p:nvPr/>
        </p:nvSpPr>
        <p:spPr>
          <a:xfrm rot="-1822260">
            <a:off x="-1066703" y="-207431"/>
            <a:ext cx="3286834" cy="1877141"/>
          </a:xfrm>
          <a:custGeom>
            <a:avLst/>
            <a:gdLst/>
            <a:ahLst/>
            <a:cxnLst/>
            <a:rect l="l" t="t" r="r" b="b"/>
            <a:pathLst>
              <a:path w="46506" h="26560" extrusionOk="0">
                <a:moveTo>
                  <a:pt x="0" y="0"/>
                </a:moveTo>
                <a:lnTo>
                  <a:pt x="90" y="26389"/>
                </a:lnTo>
                <a:cubicBezTo>
                  <a:pt x="90" y="26389"/>
                  <a:pt x="1021" y="26559"/>
                  <a:pt x="2470" y="26559"/>
                </a:cubicBezTo>
                <a:cubicBezTo>
                  <a:pt x="6085" y="26559"/>
                  <a:pt x="12920" y="25495"/>
                  <a:pt x="16531" y="18056"/>
                </a:cubicBezTo>
                <a:cubicBezTo>
                  <a:pt x="20162" y="10589"/>
                  <a:pt x="25729" y="10420"/>
                  <a:pt x="32428" y="10197"/>
                </a:cubicBezTo>
                <a:cubicBezTo>
                  <a:pt x="46033" y="9733"/>
                  <a:pt x="46506" y="0"/>
                  <a:pt x="46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2" name="Google Shape;642;p35"/>
          <p:cNvGrpSpPr/>
          <p:nvPr/>
        </p:nvGrpSpPr>
        <p:grpSpPr>
          <a:xfrm>
            <a:off x="10671401" y="5182737"/>
            <a:ext cx="1172271" cy="1559564"/>
            <a:chOff x="8003550" y="3887052"/>
            <a:chExt cx="879203" cy="1169673"/>
          </a:xfrm>
        </p:grpSpPr>
        <p:sp>
          <p:nvSpPr>
            <p:cNvPr id="643" name="Google Shape;643;p35"/>
            <p:cNvSpPr/>
            <p:nvPr/>
          </p:nvSpPr>
          <p:spPr>
            <a:xfrm>
              <a:off x="8655154" y="3887052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8003550" y="4944225"/>
              <a:ext cx="112500" cy="11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8597950" y="4445150"/>
              <a:ext cx="91800" cy="9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6" name="Google Shape;646;p35"/>
          <p:cNvGrpSpPr/>
          <p:nvPr/>
        </p:nvGrpSpPr>
        <p:grpSpPr>
          <a:xfrm>
            <a:off x="156218" y="4961575"/>
            <a:ext cx="1422432" cy="1823127"/>
            <a:chOff x="117163" y="3721180"/>
            <a:chExt cx="1066824" cy="1367345"/>
          </a:xfrm>
        </p:grpSpPr>
        <p:sp>
          <p:nvSpPr>
            <p:cNvPr id="647" name="Google Shape;647;p35"/>
            <p:cNvSpPr/>
            <p:nvPr/>
          </p:nvSpPr>
          <p:spPr>
            <a:xfrm>
              <a:off x="1071623" y="4815968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17163" y="4912425"/>
              <a:ext cx="176100" cy="17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49036" y="37211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1050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337126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7187485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5427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64187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25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429117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4"/>
            <a:ext cx="12192085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86361" y="2296567"/>
            <a:ext cx="504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56261" y="2328951"/>
            <a:ext cx="15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86362" y="3973033"/>
            <a:ext cx="41304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202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26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98479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65290" y="5737967"/>
            <a:ext cx="56133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88884" y="4834521"/>
            <a:ext cx="54959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636" y="6395481"/>
            <a:ext cx="12391679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96732" y="3746304"/>
            <a:ext cx="2023759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21392" y="5274641"/>
            <a:ext cx="825703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8899" y="4608432"/>
            <a:ext cx="117626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5676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11"/>
          <p:cNvGrpSpPr/>
          <p:nvPr/>
        </p:nvGrpSpPr>
        <p:grpSpPr>
          <a:xfrm>
            <a:off x="-45" y="203334"/>
            <a:ext cx="12192085" cy="2522763"/>
            <a:chOff x="1190200" y="503225"/>
            <a:chExt cx="5212075" cy="1819825"/>
          </a:xfrm>
        </p:grpSpPr>
        <p:sp>
          <p:nvSpPr>
            <p:cNvPr id="1459" name="Google Shape;1459;p11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11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1462" name="Google Shape;1462;p11"/>
            <p:cNvSpPr/>
            <p:nvPr/>
          </p:nvSpPr>
          <p:spPr>
            <a:xfrm rot="10800000" flipH="1">
              <a:off x="2401974" y="41562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3" name="Google Shape;1463;p11"/>
            <p:cNvGrpSpPr/>
            <p:nvPr/>
          </p:nvGrpSpPr>
          <p:grpSpPr>
            <a:xfrm>
              <a:off x="-45" y="36"/>
              <a:ext cx="9144083" cy="5143461"/>
              <a:chOff x="-45" y="36"/>
              <a:chExt cx="9144083" cy="5143461"/>
            </a:xfrm>
          </p:grpSpPr>
          <p:sp>
            <p:nvSpPr>
              <p:cNvPr id="1464" name="Google Shape;1464;p11"/>
              <p:cNvSpPr/>
              <p:nvPr/>
            </p:nvSpPr>
            <p:spPr>
              <a:xfrm flipH="1">
                <a:off x="7939216" y="1346550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 flipH="1">
                <a:off x="7627240" y="21300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 flipH="1">
                <a:off x="7688643" y="8804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 flipH="1">
                <a:off x="8732199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 flipH="1">
                <a:off x="8700624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 flipH="1">
                <a:off x="8092554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 flipH="1">
                <a:off x="8570097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 flipH="1">
                <a:off x="9061644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 flipH="1">
                <a:off x="7425783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 flipH="1">
                <a:off x="8966126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 flipH="1">
                <a:off x="791909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 flipH="1">
                <a:off x="6849244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 flipH="1">
                <a:off x="6444688" y="407888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 flipH="1">
                <a:off x="6098372" y="9255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 flipH="1">
                <a:off x="6849253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 flipH="1">
                <a:off x="4876100" y="6579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 flipH="1">
                <a:off x="4398601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 flipH="1">
                <a:off x="5542871" y="3215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 flipH="1">
                <a:off x="3710895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 flipH="1">
                <a:off x="5062730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 flipH="1">
                <a:off x="6149180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 flipH="1">
                <a:off x="5791727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 flipH="1">
                <a:off x="5433350" y="6045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 flipH="1">
                <a:off x="4983859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 flipH="1">
                <a:off x="7542501" y="318625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 flipH="1">
                <a:off x="4612388" y="947087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 flipH="1">
                <a:off x="403674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 flipH="1">
                <a:off x="8562214" y="1981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 flipH="1">
                <a:off x="9101938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 flipH="1">
                <a:off x="8958244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 flipH="1">
                <a:off x="7349583" y="138332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 flipH="1">
                <a:off x="8562214" y="1525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 flipH="1">
                <a:off x="8145135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 flipH="1">
                <a:off x="8937194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 flipH="1">
                <a:off x="8254657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 flipH="1">
                <a:off x="7646587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 flipH="1">
                <a:off x="8351906" y="2265512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66602" y="14442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1144282" y="206138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1795144" y="10328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70587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339937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995303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517805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26258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662956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35779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18281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2190437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6758140" y="112899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5937622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4136439" y="7341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90182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2935387" y="4739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086211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403917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2874736" y="871517"/>
                <a:ext cx="103444" cy="9295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2952726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3311059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3440837" y="8331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4118047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1954618" y="3472228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232075" y="79062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7959105" y="261240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506516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1182819" y="2551157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387291" y="25151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-32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144543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768291" y="1906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957651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165593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48130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1455319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rot="10800000">
                <a:off x="8091603" y="3207442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rot="10800000">
                <a:off x="8732187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rot="10800000">
                <a:off x="8700612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rot="10800000">
                <a:off x="8570085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rot="10800000">
                <a:off x="9061631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rot="10800000">
                <a:off x="7425770" y="44610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rot="10800000">
                <a:off x="8966114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rot="10800000">
                <a:off x="7690478" y="47939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rot="10800000">
                <a:off x="6849231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rot="10800000">
                <a:off x="6825676" y="3841304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rot="10800000">
                <a:off x="6849240" y="4366465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rot="10800000">
                <a:off x="5542859" y="47658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1"/>
              <p:cNvSpPr/>
              <p:nvPr/>
            </p:nvSpPr>
            <p:spPr>
              <a:xfrm rot="10800000">
                <a:off x="5062718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1"/>
              <p:cNvSpPr/>
              <p:nvPr/>
            </p:nvSpPr>
            <p:spPr>
              <a:xfrm rot="10800000">
                <a:off x="6301567" y="4532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rot="10800000">
                <a:off x="5791715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rot="10800000">
                <a:off x="4983847" y="47474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rot="10800000">
                <a:off x="8228288" y="199226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rot="10800000">
                <a:off x="4036732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rot="10800000">
                <a:off x="8604258" y="2827883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rot="10800000">
                <a:off x="9101926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rot="10800000">
                <a:off x="8958231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rot="10800000">
                <a:off x="8562202" y="357704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rot="10800000">
                <a:off x="7992723" y="383640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rot="10800000">
                <a:off x="8937181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rot="10800000">
                <a:off x="8026044" y="44795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rot="10800000" flipH="1">
                <a:off x="1261789" y="360621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rot="10800000" flipH="1">
                <a:off x="1144270" y="304093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rot="10800000" flipH="1">
                <a:off x="370575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rot="10800000" flipH="1">
                <a:off x="339925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rot="10800000" flipH="1">
                <a:off x="517792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rot="10800000" flipH="1">
                <a:off x="26246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rot="10800000" flipH="1">
                <a:off x="1358143" y="47658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rot="10800000" flipH="1">
                <a:off x="135767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 rot="10800000" flipH="1">
                <a:off x="2190425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 rot="10800000" flipH="1">
                <a:off x="7476460" y="3996390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rot="10800000" flipH="1">
                <a:off x="2935374" y="46134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rot="10800000" flipH="1">
                <a:off x="4039163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rot="10800000" flipH="1">
                <a:off x="2952714" y="4913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 rot="10800000" flipH="1">
                <a:off x="3311047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 rot="10800000" flipH="1">
                <a:off x="3813234" y="45950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 rot="10800000" flipH="1">
                <a:off x="2030805" y="1858647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10800000" flipH="1">
                <a:off x="1774862" y="415929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 rot="10800000" flipH="1">
                <a:off x="4607949" y="48701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 rot="10800000" flipH="1">
                <a:off x="539679" y="3119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 rot="10800000" flipH="1">
                <a:off x="-45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 rot="10800000" flipH="1">
                <a:off x="144530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 rot="10800000" flipH="1">
                <a:off x="165580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 rot="10800000" flipH="1">
                <a:off x="1000518" y="46319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 rot="10800000" flipH="1">
                <a:off x="1074307" y="4237674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87" name="Google Shape;1587;p11"/>
            <p:cNvSpPr/>
            <p:nvPr/>
          </p:nvSpPr>
          <p:spPr>
            <a:xfrm rot="10800000" flipH="1">
              <a:off x="3544974" y="39276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11"/>
            <p:cNvSpPr/>
            <p:nvPr/>
          </p:nvSpPr>
          <p:spPr>
            <a:xfrm rot="10800000">
              <a:off x="5619059" y="4003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11"/>
            <p:cNvSpPr/>
            <p:nvPr/>
          </p:nvSpPr>
          <p:spPr>
            <a:xfrm rot="10800000">
              <a:off x="4244167" y="40748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11"/>
            <p:cNvSpPr/>
            <p:nvPr/>
          </p:nvSpPr>
          <p:spPr>
            <a:xfrm rot="10800000" flipH="1">
              <a:off x="28416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11"/>
            <p:cNvSpPr/>
            <p:nvPr/>
          </p:nvSpPr>
          <p:spPr>
            <a:xfrm rot="10800000" flipH="1">
              <a:off x="5203862" y="37020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11"/>
            <p:cNvSpPr/>
            <p:nvPr/>
          </p:nvSpPr>
          <p:spPr>
            <a:xfrm rot="10800000" flipH="1">
              <a:off x="44418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3" name="Google Shape;1593;p11"/>
          <p:cNvGrpSpPr/>
          <p:nvPr/>
        </p:nvGrpSpPr>
        <p:grpSpPr>
          <a:xfrm flipH="1">
            <a:off x="-185614" y="5588521"/>
            <a:ext cx="7285710" cy="1349808"/>
            <a:chOff x="1971760" y="2938350"/>
            <a:chExt cx="5464283" cy="1164297"/>
          </a:xfrm>
        </p:grpSpPr>
        <p:grpSp>
          <p:nvGrpSpPr>
            <p:cNvPr id="1594" name="Google Shape;1594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595" name="Google Shape;1595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99" name="Google Shape;1599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0" name="Google Shape;1600;p11"/>
          <p:cNvGrpSpPr/>
          <p:nvPr/>
        </p:nvGrpSpPr>
        <p:grpSpPr>
          <a:xfrm>
            <a:off x="299705" y="3894751"/>
            <a:ext cx="1877528" cy="2530024"/>
            <a:chOff x="6481050" y="2803650"/>
            <a:chExt cx="753100" cy="1033000"/>
          </a:xfrm>
        </p:grpSpPr>
        <p:sp>
          <p:nvSpPr>
            <p:cNvPr id="1601" name="Google Shape;1601;p11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61" name="Google Shape;1661;p11"/>
          <p:cNvGrpSpPr/>
          <p:nvPr/>
        </p:nvGrpSpPr>
        <p:grpSpPr>
          <a:xfrm flipH="1">
            <a:off x="9357216" y="1402295"/>
            <a:ext cx="3534205" cy="4860015"/>
            <a:chOff x="3914675" y="3690400"/>
            <a:chExt cx="1165225" cy="1563242"/>
          </a:xfrm>
        </p:grpSpPr>
        <p:sp>
          <p:nvSpPr>
            <p:cNvPr id="1662" name="Google Shape;1662;p11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442703" y="5043834"/>
              <a:ext cx="105943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 flipH="1">
            <a:off x="5348420" y="5588521"/>
            <a:ext cx="7285710" cy="1349808"/>
            <a:chOff x="1971760" y="2938350"/>
            <a:chExt cx="5464283" cy="1164297"/>
          </a:xfrm>
        </p:grpSpPr>
        <p:grpSp>
          <p:nvGrpSpPr>
            <p:cNvPr id="1703" name="Google Shape;1703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8" name="Google Shape;1708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9" name="Google Shape;1709;p11"/>
          <p:cNvGrpSpPr/>
          <p:nvPr/>
        </p:nvGrpSpPr>
        <p:grpSpPr>
          <a:xfrm>
            <a:off x="1953293" y="5168417"/>
            <a:ext cx="1070821" cy="1550873"/>
            <a:chOff x="6245611" y="2710211"/>
            <a:chExt cx="803116" cy="1163155"/>
          </a:xfrm>
        </p:grpSpPr>
        <p:grpSp>
          <p:nvGrpSpPr>
            <p:cNvPr id="1710" name="Google Shape;1710;p11"/>
            <p:cNvGrpSpPr/>
            <p:nvPr/>
          </p:nvGrpSpPr>
          <p:grpSpPr>
            <a:xfrm rot="1825683" flipH="1">
              <a:off x="6480878" y="2724227"/>
              <a:ext cx="332583" cy="1019612"/>
              <a:chOff x="2528488" y="4261038"/>
              <a:chExt cx="131675" cy="403675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2528488" y="4261038"/>
                <a:ext cx="131675" cy="4036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16147" extrusionOk="0">
                    <a:moveTo>
                      <a:pt x="2610" y="0"/>
                    </a:moveTo>
                    <a:cubicBezTo>
                      <a:pt x="2455" y="0"/>
                      <a:pt x="2298" y="16"/>
                      <a:pt x="2141" y="47"/>
                    </a:cubicBezTo>
                    <a:cubicBezTo>
                      <a:pt x="555" y="376"/>
                      <a:pt x="57" y="2346"/>
                      <a:pt x="11" y="3728"/>
                    </a:cubicBezTo>
                    <a:cubicBezTo>
                      <a:pt x="0" y="4062"/>
                      <a:pt x="236" y="4219"/>
                      <a:pt x="488" y="4219"/>
                    </a:cubicBezTo>
                    <a:cubicBezTo>
                      <a:pt x="766" y="4219"/>
                      <a:pt x="1064" y="4028"/>
                      <a:pt x="1076" y="3672"/>
                    </a:cubicBezTo>
                    <a:cubicBezTo>
                      <a:pt x="1108" y="2853"/>
                      <a:pt x="1419" y="1088"/>
                      <a:pt x="2636" y="1088"/>
                    </a:cubicBezTo>
                    <a:cubicBezTo>
                      <a:pt x="2716" y="1088"/>
                      <a:pt x="2800" y="1096"/>
                      <a:pt x="2888" y="1112"/>
                    </a:cubicBezTo>
                    <a:cubicBezTo>
                      <a:pt x="3160" y="1157"/>
                      <a:pt x="3409" y="1293"/>
                      <a:pt x="3557" y="1463"/>
                    </a:cubicBezTo>
                    <a:cubicBezTo>
                      <a:pt x="3794" y="1769"/>
                      <a:pt x="3885" y="2131"/>
                      <a:pt x="3919" y="2528"/>
                    </a:cubicBezTo>
                    <a:cubicBezTo>
                      <a:pt x="4089" y="4045"/>
                      <a:pt x="3658" y="5654"/>
                      <a:pt x="3285" y="7115"/>
                    </a:cubicBezTo>
                    <a:cubicBezTo>
                      <a:pt x="2582" y="9924"/>
                      <a:pt x="1620" y="12654"/>
                      <a:pt x="634" y="15361"/>
                    </a:cubicBezTo>
                    <a:cubicBezTo>
                      <a:pt x="483" y="15784"/>
                      <a:pt x="851" y="16146"/>
                      <a:pt x="1183" y="16146"/>
                    </a:cubicBezTo>
                    <a:cubicBezTo>
                      <a:pt x="1349" y="16146"/>
                      <a:pt x="1506" y="16055"/>
                      <a:pt x="1586" y="15836"/>
                    </a:cubicBezTo>
                    <a:cubicBezTo>
                      <a:pt x="2696" y="12790"/>
                      <a:pt x="3783" y="9709"/>
                      <a:pt x="4519" y="6549"/>
                    </a:cubicBezTo>
                    <a:cubicBezTo>
                      <a:pt x="4870" y="5019"/>
                      <a:pt x="5267" y="3241"/>
                      <a:pt x="4825" y="1678"/>
                    </a:cubicBezTo>
                    <a:cubicBezTo>
                      <a:pt x="4550" y="656"/>
                      <a:pt x="3626" y="0"/>
                      <a:pt x="26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2626163" y="4342613"/>
                <a:ext cx="280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794" extrusionOk="0">
                    <a:moveTo>
                      <a:pt x="1122" y="1"/>
                    </a:moveTo>
                    <a:lnTo>
                      <a:pt x="57" y="91"/>
                    </a:lnTo>
                    <a:cubicBezTo>
                      <a:pt x="46" y="318"/>
                      <a:pt x="35" y="556"/>
                      <a:pt x="1" y="794"/>
                    </a:cubicBezTo>
                    <a:lnTo>
                      <a:pt x="1077" y="714"/>
                    </a:lnTo>
                    <a:cubicBezTo>
                      <a:pt x="1111" y="465"/>
                      <a:pt x="1111" y="227"/>
                      <a:pt x="112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2528488" y="4350538"/>
                <a:ext cx="2690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8" extrusionOk="0">
                    <a:moveTo>
                      <a:pt x="1076" y="1"/>
                    </a:moveTo>
                    <a:lnTo>
                      <a:pt x="11" y="80"/>
                    </a:lnTo>
                    <a:lnTo>
                      <a:pt x="11" y="182"/>
                    </a:lnTo>
                    <a:cubicBezTo>
                      <a:pt x="1" y="504"/>
                      <a:pt x="233" y="658"/>
                      <a:pt x="484" y="658"/>
                    </a:cubicBezTo>
                    <a:cubicBezTo>
                      <a:pt x="763" y="658"/>
                      <a:pt x="1064" y="467"/>
                      <a:pt x="1076" y="103"/>
                    </a:cubicBezTo>
                    <a:lnTo>
                      <a:pt x="1076" y="1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2612013" y="4412563"/>
                <a:ext cx="323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817" extrusionOk="0">
                    <a:moveTo>
                      <a:pt x="1292" y="1"/>
                    </a:moveTo>
                    <a:lnTo>
                      <a:pt x="182" y="91"/>
                    </a:lnTo>
                    <a:cubicBezTo>
                      <a:pt x="125" y="329"/>
                      <a:pt x="68" y="567"/>
                      <a:pt x="0" y="816"/>
                    </a:cubicBezTo>
                    <a:lnTo>
                      <a:pt x="1122" y="725"/>
                    </a:lnTo>
                    <a:cubicBezTo>
                      <a:pt x="1133" y="646"/>
                      <a:pt x="1167" y="578"/>
                      <a:pt x="1178" y="488"/>
                    </a:cubicBezTo>
                    <a:cubicBezTo>
                      <a:pt x="1224" y="329"/>
                      <a:pt x="1246" y="159"/>
                      <a:pt x="129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2569813" y="4552163"/>
                <a:ext cx="348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7" extrusionOk="0">
                    <a:moveTo>
                      <a:pt x="1394" y="1"/>
                    </a:moveTo>
                    <a:lnTo>
                      <a:pt x="250" y="80"/>
                    </a:lnTo>
                    <a:cubicBezTo>
                      <a:pt x="159" y="329"/>
                      <a:pt x="80" y="567"/>
                      <a:pt x="1" y="816"/>
                    </a:cubicBezTo>
                    <a:lnTo>
                      <a:pt x="1156" y="737"/>
                    </a:lnTo>
                    <a:cubicBezTo>
                      <a:pt x="1235" y="499"/>
                      <a:pt x="1326" y="250"/>
                      <a:pt x="1394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2539513" y="4276088"/>
                <a:ext cx="105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009" extrusionOk="0">
                    <a:moveTo>
                      <a:pt x="3693" y="0"/>
                    </a:moveTo>
                    <a:lnTo>
                      <a:pt x="442" y="249"/>
                    </a:lnTo>
                    <a:cubicBezTo>
                      <a:pt x="273" y="476"/>
                      <a:pt x="114" y="725"/>
                      <a:pt x="1" y="1008"/>
                    </a:cubicBezTo>
                    <a:lnTo>
                      <a:pt x="1326" y="895"/>
                    </a:lnTo>
                    <a:cubicBezTo>
                      <a:pt x="1553" y="649"/>
                      <a:pt x="1850" y="490"/>
                      <a:pt x="2219" y="490"/>
                    </a:cubicBezTo>
                    <a:cubicBezTo>
                      <a:pt x="2292" y="490"/>
                      <a:pt x="2368" y="497"/>
                      <a:pt x="2447" y="510"/>
                    </a:cubicBezTo>
                    <a:cubicBezTo>
                      <a:pt x="2662" y="555"/>
                      <a:pt x="2855" y="634"/>
                      <a:pt x="3002" y="759"/>
                    </a:cubicBezTo>
                    <a:lnTo>
                      <a:pt x="4214" y="668"/>
                    </a:lnTo>
                    <a:cubicBezTo>
                      <a:pt x="4090" y="408"/>
                      <a:pt x="3908" y="181"/>
                      <a:pt x="3693" y="0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2593038" y="4482513"/>
                <a:ext cx="334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05" extrusionOk="0">
                    <a:moveTo>
                      <a:pt x="1337" y="0"/>
                    </a:moveTo>
                    <a:lnTo>
                      <a:pt x="204" y="80"/>
                    </a:lnTo>
                    <a:lnTo>
                      <a:pt x="0" y="804"/>
                    </a:lnTo>
                    <a:lnTo>
                      <a:pt x="1133" y="725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18" name="Google Shape;1718;p11"/>
            <p:cNvSpPr/>
            <p:nvPr/>
          </p:nvSpPr>
          <p:spPr>
            <a:xfrm rot="598604">
              <a:off x="6372951" y="3668955"/>
              <a:ext cx="311831" cy="178751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297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9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88965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8965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533138" y="4139600"/>
            <a:ext cx="5153663" cy="2689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0087" y="2677212"/>
            <a:ext cx="546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: </a:t>
            </a:r>
            <a:r>
              <a:rPr lang="en-US" sz="3600" dirty="0" err="1" smtClean="0"/>
              <a:t>Lê</a:t>
            </a:r>
            <a:r>
              <a:rPr lang="en-US" sz="3600" dirty="0" smtClean="0"/>
              <a:t> Thu </a:t>
            </a:r>
            <a:r>
              <a:rPr lang="en-US" sz="3600" dirty="0" err="1" smtClean="0"/>
              <a:t>Hà</a:t>
            </a:r>
            <a:endParaRPr lang="en-US" sz="3600" dirty="0" smtClean="0"/>
          </a:p>
          <a:p>
            <a:r>
              <a:rPr lang="en-US" sz="3600" dirty="0" smtClean="0"/>
              <a:t>          </a:t>
            </a:r>
            <a:r>
              <a:rPr lang="en-US" sz="3600" dirty="0" err="1" smtClean="0"/>
              <a:t>Lớp</a:t>
            </a:r>
            <a:r>
              <a:rPr lang="en-US" sz="3600" dirty="0" smtClean="0"/>
              <a:t>: 1A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017BD1-151B-B308-89A1-2DDE9C24E1EA}"/>
              </a:ext>
            </a:extLst>
          </p:cNvPr>
          <p:cNvSpPr txBox="1"/>
          <p:nvPr/>
        </p:nvSpPr>
        <p:spPr>
          <a:xfrm>
            <a:off x="1008126" y="838201"/>
            <a:ext cx="101757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xung quanh em những đồ vật có dạng hình khối em vừa học.</a:t>
            </a:r>
            <a:endParaRPr kumimoji="0" lang="en-US" sz="8800" b="0" i="0" u="none" strike="noStrike" kern="0" cap="none" spc="0" normalizeH="0" baseline="0" noProof="0">
              <a:ln>
                <a:noFill/>
              </a:ln>
              <a:solidFill>
                <a:srgbClr val="3F23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391400" y="381000"/>
            <a:ext cx="3733800" cy="1524000"/>
          </a:xfrm>
          <a:prstGeom prst="cloudCallout">
            <a:avLst>
              <a:gd name="adj1" fmla="val -39492"/>
              <a:gd name="adj2" fmla="val 1263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Tạm biệt các bạn!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57200" y="381000"/>
            <a:ext cx="3733800" cy="1524000"/>
          </a:xfrm>
          <a:prstGeom prst="cloudCallout">
            <a:avLst>
              <a:gd name="adj1" fmla="val 51858"/>
              <a:gd name="adj2" fmla="val 114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Tạm biệt các bạn!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51EC5-A68C-08C4-D2CD-3B84428C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96" y="2932002"/>
            <a:ext cx="4724809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 dan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7" y="428171"/>
            <a:ext cx="12143783" cy="6400800"/>
          </a:xfr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89025" y="3078375"/>
            <a:ext cx="809244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14: KHỐI LẬP PHƯƠNG, KHỐI HỘP HÌNH CHỮ NHẬT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vi-VN" sz="3600" b="1" dirty="0">
                <a:solidFill>
                  <a:prstClr val="white"/>
                </a:solidFill>
                <a:latin typeface="Arial"/>
              </a:rPr>
              <a:t>KHỐI LẬP PHƯƠNG, KHỐI HỘP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7853"/>
            <a:ext cx="12161837" cy="684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" y="2076098"/>
            <a:ext cx="4544010" cy="22777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69924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S/94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5751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</a:t>
            </a:r>
            <a:endParaRPr lang="en-GB" sz="4400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5791201" y="2076098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411308"/>
            <a:ext cx="2163606" cy="10818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3665" y="1719796"/>
            <a:ext cx="4437651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Mai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Trong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86" y="3496440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1882" y="3415470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9003" y="4817124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1882" y="4761489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0" y="3210228"/>
            <a:ext cx="1021176" cy="1013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2" y="4570577"/>
            <a:ext cx="1802790" cy="100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9" y="1729124"/>
            <a:ext cx="5730725" cy="3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5" y="453461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4051" y="1549482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8717" y="213096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EAE9E6-D114-A4D0-8D94-EA7413C5F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6E600-55DA-1336-C50B-9C0B0155DFE6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E9266-2077-F853-BCF0-89056F033EA8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F38F7-630A-2035-001B-63BB7C7D0121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B5D1D-D570-FD9A-8BC2-8B63EAE88FB6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EBB8E7-0DFE-C2F5-0218-C0D84F382E67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535245-765E-0E8C-4B3D-76B77090670A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0E6EC-0518-2D33-D913-7E36F9DBCE74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371643-9A55-1932-F0D8-8E8F180212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98CAAE-7AED-CB83-145B-BFF3CD3CF050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9CB99-822F-62DB-D7B8-9F9EAEF636EE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CAFA9B-4932-8F2D-6424-9E3B52362559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C0B76-149D-5793-C4C1-A68D932336C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7546E6-0C41-1A4E-E15C-347B45626668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252C6-7C7F-045A-A39A-E94F15F166C8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B19D68-CBC3-9133-E511-723A24A003BB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C52FD2-D63B-74B4-B62E-158EDBE12DCE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C96767-AEF2-1669-1891-0FE586747DA3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4" name="Picture 3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F192022-A6ED-9C72-CBA8-4EED632620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2676664"/>
            <a:ext cx="1271066" cy="10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4" y="617594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1863051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2343796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Hai chữ nào được xếp bởi số khối lập phương bằng nhau?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DBF31E-E3EB-23E2-BE3A-759A74A3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DEB652-142C-FB3F-2AE4-FEE3EE42FDFC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DB0E9-2388-D6C3-B896-3B92F79FF743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D8FFBA-902D-3D7F-85CD-CE1F38066F73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7A606C-24D7-E917-E2E1-C8FED24842A5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FC5E67-28CE-B85A-4717-9E707AB04F69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788091-569B-FEB8-2B2C-EC7BC1D56E9D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77907B-A294-4CED-A1E4-C0E593EDD673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28C93-A6E9-5763-14CF-254F37D0BF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31BBFD-6316-32C0-70B6-A66803395C8D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5D099A-E223-5CB0-09C0-397688727336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4D2925-EC2F-74D1-5B4C-E99821565FFC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1E1F2E-BB95-A807-E692-84BF1ED7A51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CC4810-703B-90D0-02A3-5A2433C7085E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06B899-DAA9-3B9C-8D16-2C283C2E2CB4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DB3564-8D3D-594A-B59C-92904252C8E7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8CAAA2-B63E-B4C4-E21C-4DBE13EB3F3A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E0BAD0-577B-E3E4-C18E-393A51B374FA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37C2BF9-2B18-FEFF-6B7B-53F9BCDE7AA0}"/>
              </a:ext>
            </a:extLst>
          </p:cNvPr>
          <p:cNvSpPr/>
          <p:nvPr/>
        </p:nvSpPr>
        <p:spPr>
          <a:xfrm>
            <a:off x="1762125" y="2800350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95B1245-E807-F322-B845-ACE3A931F917}"/>
              </a:ext>
            </a:extLst>
          </p:cNvPr>
          <p:cNvSpPr/>
          <p:nvPr/>
        </p:nvSpPr>
        <p:spPr>
          <a:xfrm>
            <a:off x="6691934" y="2969315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0" y="430245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66515" y="1403120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như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852" y="2030904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Khoanh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1110" y="3262428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5278" y="3339810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89447" y="3340737"/>
            <a:ext cx="2735446" cy="262442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62" y="3890212"/>
            <a:ext cx="1361665" cy="136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19" y="3973165"/>
            <a:ext cx="1940965" cy="1360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89" y="3968522"/>
            <a:ext cx="1366560" cy="13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5" y="742853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8885" y="192252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thích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hợp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đặt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“?”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883" y="4934543"/>
            <a:ext cx="1995904" cy="143232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9052" y="4934543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93221" y="4935471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0" y="3137953"/>
            <a:ext cx="972804" cy="96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56" y="3138547"/>
            <a:ext cx="972804" cy="965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2" y="3127660"/>
            <a:ext cx="972804" cy="9656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48" y="3127065"/>
            <a:ext cx="972804" cy="966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94" y="3127657"/>
            <a:ext cx="972804" cy="965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89" y="3127656"/>
            <a:ext cx="972804" cy="9656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33" y="3127654"/>
            <a:ext cx="972804" cy="965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28" y="3127653"/>
            <a:ext cx="972804" cy="965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4995" y="3137953"/>
            <a:ext cx="91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6600" b="1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34530" y="5281393"/>
            <a:ext cx="1436873" cy="738614"/>
            <a:chOff x="1301348" y="3962323"/>
            <a:chExt cx="1078029" cy="5541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820" y="3962323"/>
              <a:ext cx="557557" cy="5541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01348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55536" y="5277430"/>
            <a:ext cx="1485699" cy="742578"/>
            <a:chOff x="4093072" y="3959349"/>
            <a:chExt cx="1114661" cy="5571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495" y="3959349"/>
              <a:ext cx="561238" cy="5571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93072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258802" y="5277431"/>
            <a:ext cx="1455459" cy="740359"/>
            <a:chOff x="6946512" y="3959349"/>
            <a:chExt cx="1091973" cy="5554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923" y="3959349"/>
              <a:ext cx="559562" cy="55546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46512" y="4037025"/>
              <a:ext cx="408182" cy="43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8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usic Subject for Middle School: Exploring Musical Instruments and Their Families by Slidesgo">
  <a:themeElements>
    <a:clrScheme name="Simple Light">
      <a:dk1>
        <a:srgbClr val="3F2320"/>
      </a:dk1>
      <a:lt1>
        <a:srgbClr val="FFF1DF"/>
      </a:lt1>
      <a:dk2>
        <a:srgbClr val="8DB7D0"/>
      </a:dk2>
      <a:lt2>
        <a:srgbClr val="FFB343"/>
      </a:lt2>
      <a:accent1>
        <a:srgbClr val="FF6D4D"/>
      </a:accent1>
      <a:accent2>
        <a:srgbClr val="8B5F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213</Words>
  <Application>Microsoft Office PowerPoint</Application>
  <PresentationFormat>Widescreen</PresentationFormat>
  <Paragraphs>67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Arial</vt:lpstr>
      <vt:lpstr>Arial-Rounded</vt:lpstr>
      <vt:lpstr>Calibri</vt:lpstr>
      <vt:lpstr>等线</vt:lpstr>
      <vt:lpstr>Lato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Music Subject for Middle School: Exploring Musical Instruments and Their Families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56</cp:revision>
  <dcterms:created xsi:type="dcterms:W3CDTF">2021-07-20T01:55:21Z</dcterms:created>
  <dcterms:modified xsi:type="dcterms:W3CDTF">2024-12-26T03:50:33Z</dcterms:modified>
</cp:coreProperties>
</file>