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98" r:id="rId4"/>
    <p:sldId id="260" r:id="rId5"/>
    <p:sldId id="273" r:id="rId6"/>
    <p:sldId id="275" r:id="rId7"/>
    <p:sldId id="277" r:id="rId8"/>
    <p:sldId id="279" r:id="rId9"/>
    <p:sldId id="281" r:id="rId10"/>
    <p:sldId id="283" r:id="rId11"/>
    <p:sldId id="287" r:id="rId12"/>
    <p:sldId id="296" r:id="rId13"/>
    <p:sldId id="289" r:id="rId14"/>
    <p:sldId id="291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F0FA6-7173-4F60-8D91-F9378D50FBF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5B83E-12E7-43A5-97B7-8916702A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5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7301E10E-E3FB-45BE-8F4A-0D60411CF12B}" type="slidenum">
              <a:rPr lang="vi-VN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vi-VN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DD51BE8F-D12A-4BFF-8928-6A62002867D5}" type="slidenum">
              <a:rPr lang="en-US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9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9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8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9BE598-B021-4515-A30A-3F0121C401A0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2816D6-F4DE-4DEA-B376-9868799EE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595289-79E5-490C-8EF8-278A34FF8265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DD2248-DCA2-4F82-AF4D-13479D30A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1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135B98-3737-4F4A-805F-E98B68FE8CA0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D07AB6-FD6E-40D2-9EBA-7A859472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D054E1-112A-4780-8EA4-6C2663F97FE2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7BFFD7-5FFA-4EE6-BD3F-9CBCC4D86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2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61E993-2D04-4957-BE6D-23C99D51BA32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3BF794-BEEF-40E3-8393-E526DC8C8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5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2F9F0D-A46A-450F-892E-7768903C433A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F96186-2A6B-4FFA-AE33-8E11A58BE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5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19D1E4-3323-4DDB-BDC2-8E8641DA8EAA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33A95E-DAF1-40E8-8687-C751E6E0B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64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BF6B59C-F33A-4A70-A2ED-94FE8A167741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F7C167-2D8C-43BD-AC7C-AC7F2141A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9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3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3689B7-F26A-4465-BB6D-5DA3E50ECD88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0F7929-C2B3-4624-BCEB-8BEDB7262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1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770471-6C3E-45A1-8A5C-17622177AD2B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502E23-BEC2-478B-93C2-2DA30B343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9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87541A-8E32-475F-A5CA-83FEDD296C66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C787F3-2A55-4CD5-9669-5D4AA02AC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2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6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0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6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AE634-F1CA-4857-BC6B-16B567B5213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E6224-67F2-48A1-A0FA-C73516542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1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418082D-BF44-4BDF-B884-833184FD871E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CD025A5-72D6-4EE5-9471-589727600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wmf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5" Type="http://schemas.openxmlformats.org/officeDocument/2006/relationships/image" Target="../media/image11.jpeg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file:///D:\rung%20chuog%20vang\rung%20chuong.mp3" TargetMode="External"/><Relationship Id="rId1" Type="http://schemas.openxmlformats.org/officeDocument/2006/relationships/audio" Target="file:///D:\Rung%20Chuong%20Vang\chaomung.wav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5" Type="http://schemas.openxmlformats.org/officeDocument/2006/relationships/image" Target="../media/image11.jpeg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19.gif"/><Relationship Id="rId5" Type="http://schemas.openxmlformats.org/officeDocument/2006/relationships/audio" Target="../media/audio5.wav"/><Relationship Id="rId15" Type="http://schemas.openxmlformats.org/officeDocument/2006/relationships/image" Target="../media/image11.jpeg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r"/>
            <a:endParaRPr lang="en-US" altLang="en-US" smtClean="0"/>
          </a:p>
        </p:txBody>
      </p:sp>
      <p:pic>
        <p:nvPicPr>
          <p:cNvPr id="45059" name="Picture 3" descr="JOTIT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57150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8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7912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6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6" y="0"/>
            <a:ext cx="6191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9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67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0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1000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1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78" y="727869"/>
            <a:ext cx="800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2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953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3" descr="bar01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553200"/>
            <a:ext cx="838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WordArt 44"/>
          <p:cNvSpPr>
            <a:spLocks noChangeArrowheads="1" noChangeShapeType="1" noTextEdit="1"/>
          </p:cNvSpPr>
          <p:nvPr/>
        </p:nvSpPr>
        <p:spPr bwMode="auto">
          <a:xfrm>
            <a:off x="2247900" y="838200"/>
            <a:ext cx="7848600" cy="609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1884"/>
              </a:avLst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Shelley Allegro" panose="040B7200000000000000" pitchFamily="82" charset="0"/>
              </a:rPr>
              <a:t>NhiÖt </a:t>
            </a:r>
            <a:r>
              <a:rPr lang="en-US" sz="40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mmercial Script" panose="020B7200000000000000" pitchFamily="34" charset="0"/>
              </a:rPr>
              <a:t>liÖt</a:t>
            </a:r>
            <a:r>
              <a:rPr lang="en-US" sz="40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Shelley Allegro" panose="040B7200000000000000" pitchFamily="82" charset="0"/>
              </a:rPr>
              <a:t> chµo mõng</a:t>
            </a:r>
            <a:endParaRPr lang="en-US" sz="40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latin typeface=".VnShelley Allegro" panose="040B7200000000000000" pitchFamily="82" charset="0"/>
            </a:endParaRPr>
          </a:p>
        </p:txBody>
      </p:sp>
      <p:pic>
        <p:nvPicPr>
          <p:cNvPr id="16399" name="Picture 55" descr="firew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578">
            <a:off x="7773988" y="-3484563"/>
            <a:ext cx="1809750" cy="534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68"/>
          <p:cNvSpPr txBox="1">
            <a:spLocks noChangeArrowheads="1"/>
          </p:cNvSpPr>
          <p:nvPr/>
        </p:nvSpPr>
        <p:spPr bwMode="auto">
          <a:xfrm>
            <a:off x="2401888" y="3549444"/>
            <a:ext cx="76200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MÔN:TOÁN - LỚP 1</a:t>
            </a:r>
          </a:p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Bài:Vị trí, định hướng trong không </a:t>
            </a:r>
            <a:r>
              <a:rPr lang="en-US" alt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</a:t>
            </a:r>
            <a:r>
              <a:rPr lang="en-US" alt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2)</a:t>
            </a:r>
            <a:r>
              <a:rPr lang="en-US" alt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2133600" y="2464904"/>
            <a:ext cx="7620000" cy="10025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kern="1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 VỀ DỰ TIẾT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67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ng hoc nhac ( da su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33750" y="1293520"/>
            <a:ext cx="8705850" cy="118358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</a:rPr>
              <a:t>Hình nào ở giữa hình tròn và hình tam giác?  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4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465512" y="3780142"/>
            <a:ext cx="4687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58219" y="282337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429000" y="2768600"/>
            <a:ext cx="46482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100">
                <a:solidFill>
                  <a:schemeClr val="bg1"/>
                </a:solidFill>
              </a:rPr>
              <a:t> 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8163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929064"/>
            <a:ext cx="460375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465513" y="4697413"/>
            <a:ext cx="4687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tam giác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20" y="4608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905000" y="1219200"/>
            <a:ext cx="17081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325688" y="1490533"/>
            <a:ext cx="7620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412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8443913" y="4394200"/>
            <a:ext cx="1752600" cy="1752600"/>
            <a:chOff x="4512" y="2928"/>
            <a:chExt cx="1104" cy="1104"/>
          </a:xfrm>
        </p:grpSpPr>
        <p:sp>
          <p:nvSpPr>
            <p:cNvPr id="4144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478354" y="33825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8324850" y="5038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143" name="Picture 54" descr="Tàng-Tà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-47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9371" y="130771"/>
            <a:ext cx="6477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</a:rPr>
              <a:t>Chọn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đáp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án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đúng</a:t>
            </a:r>
            <a:endParaRPr lang="en-US" sz="4000" b="1" dirty="0"/>
          </a:p>
        </p:txBody>
      </p:sp>
      <p:pic>
        <p:nvPicPr>
          <p:cNvPr id="47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t="84689" r="23398" b="7191"/>
          <a:stretch>
            <a:fillRect/>
          </a:stretch>
        </p:blipFill>
        <p:spPr bwMode="auto">
          <a:xfrm>
            <a:off x="8324850" y="83417"/>
            <a:ext cx="3839313" cy="99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87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0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2" grpId="0" animBg="1"/>
      <p:bldP spid="6193" grpId="0" animBg="1"/>
      <p:bldP spid="619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2.PHƯƠNG NGÂN\A.NH 2020-2021\HÌNH ẢNH SGK\TOAN T1\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18448" r="63835" b="72250"/>
          <a:stretch>
            <a:fillRect/>
          </a:stretch>
        </p:blipFill>
        <p:spPr bwMode="auto">
          <a:xfrm>
            <a:off x="1549400" y="644526"/>
            <a:ext cx="18938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2.PHƯƠNG NGÂN\A.NH 2020-2021\HÌNH ẢNH SGK\TOAN T1\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2392" r="7591" b="74443"/>
          <a:stretch>
            <a:fillRect/>
          </a:stretch>
        </p:blipFill>
        <p:spPr bwMode="auto">
          <a:xfrm>
            <a:off x="1814514" y="1443831"/>
            <a:ext cx="89249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2.PHƯƠNG NGÂN\A.NH 2020-2021\HÌNH ẢNH SGK\TOAN T1\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27612" r="34685" b="69507"/>
          <a:stretch>
            <a:fillRect/>
          </a:stretch>
        </p:blipFill>
        <p:spPr bwMode="auto">
          <a:xfrm>
            <a:off x="2374900" y="3714751"/>
            <a:ext cx="7404100" cy="56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2.PHƯƠNG NGÂN\A.NH 2020-2021\HÌNH ẢNH SGK\TOAN T1\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30493" r="34685" b="66628"/>
          <a:stretch>
            <a:fillRect/>
          </a:stretch>
        </p:blipFill>
        <p:spPr bwMode="auto">
          <a:xfrm>
            <a:off x="2374900" y="4486276"/>
            <a:ext cx="7404100" cy="59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0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:\2.PHƯƠNG NGÂN\A.NH 2020-2021\HÌNH ẢNH SGK\TOAN T1\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18448" r="63835" b="72250"/>
          <a:stretch>
            <a:fillRect/>
          </a:stretch>
        </p:blipFill>
        <p:spPr bwMode="auto">
          <a:xfrm>
            <a:off x="1549400" y="644526"/>
            <a:ext cx="18938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2.PHƯƠNG NGÂN\A.NH 2020-2021\HÌNH ẢNH SGK\TOAN T1\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38036" r="7591" b="55109"/>
          <a:stretch>
            <a:fillRect/>
          </a:stretch>
        </p:blipFill>
        <p:spPr bwMode="auto">
          <a:xfrm>
            <a:off x="1549400" y="1517651"/>
            <a:ext cx="89789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:\2.PHƯƠNG NGÂN\A.NH 2020-2021\HÌNH ẢNH SGK\TOAN T1\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45737" r="50949" b="31361"/>
          <a:stretch>
            <a:fillRect/>
          </a:stretch>
        </p:blipFill>
        <p:spPr bwMode="auto">
          <a:xfrm>
            <a:off x="2152651" y="2524125"/>
            <a:ext cx="2436813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:\2.PHƯƠNG NGÂN\A.NH 2020-2021\HÌNH ẢNH SGK\TOAN T1\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1" t="48206" r="10339" b="31361"/>
          <a:stretch>
            <a:fillRect/>
          </a:stretch>
        </p:blipFill>
        <p:spPr bwMode="auto">
          <a:xfrm>
            <a:off x="6173789" y="2906973"/>
            <a:ext cx="1946629" cy="233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2.PHƯƠNG NGÂN\A.NH 2020-2021\HÌNH ẢNH SGK\TOAN T1\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70261" r="7591" b="23569"/>
          <a:stretch>
            <a:fillRect/>
          </a:stretch>
        </p:blipFill>
        <p:spPr bwMode="auto">
          <a:xfrm>
            <a:off x="1871663" y="5454650"/>
            <a:ext cx="85153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>
            <a:off x="1985964" y="2835276"/>
            <a:ext cx="2225675" cy="202882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75063" y="2549526"/>
            <a:ext cx="990600" cy="23145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 rot="16200000">
            <a:off x="2886076" y="1727201"/>
            <a:ext cx="1009650" cy="239712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ường em đi (HINH MINH HOA THEO LOI BAI HA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3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p-dem-nhac-thieu-nhi-bao-ngoc-skids-nhac-thieu-nhi-vui-nhon_wvgntLdr_T7o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D:\2.PHƯƠNG NGÂN\A.NH 2020-2021\HÌNH ẢNH SGK\TOAN T1\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r="5258" b="81522"/>
          <a:stretch>
            <a:fillRect/>
          </a:stretch>
        </p:blipFill>
        <p:spPr bwMode="auto">
          <a:xfrm rot="-197281">
            <a:off x="3468689" y="1476376"/>
            <a:ext cx="5718175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19150" r="61945" b="71275"/>
          <a:stretch>
            <a:fillRect/>
          </a:stretch>
        </p:blipFill>
        <p:spPr bwMode="auto">
          <a:xfrm>
            <a:off x="1644650" y="636589"/>
            <a:ext cx="2141538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44651" y="4478338"/>
            <a:ext cx="4005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Bên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Rùa.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44651" y="4979988"/>
            <a:ext cx="4005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Bên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37026" y="1206501"/>
            <a:ext cx="2938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- Trái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61089" y="4492625"/>
            <a:ext cx="43005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Từ trái sang phải: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nhất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Mai,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Nam và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Rô-bốt.</a:t>
            </a:r>
          </a:p>
        </p:txBody>
      </p:sp>
      <p:pic>
        <p:nvPicPr>
          <p:cNvPr id="14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14764" r="55632" b="70229"/>
          <a:stretch>
            <a:fillRect/>
          </a:stretch>
        </p:blipFill>
        <p:spPr bwMode="auto">
          <a:xfrm>
            <a:off x="1898651" y="1598614"/>
            <a:ext cx="3497263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4" t="14764" r="11716" b="70229"/>
          <a:stretch>
            <a:fillRect/>
          </a:stretch>
        </p:blipFill>
        <p:spPr bwMode="auto">
          <a:xfrm>
            <a:off x="7075489" y="1598614"/>
            <a:ext cx="3030537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68551" y="3890963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137026" y="388143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177088" y="3929063"/>
            <a:ext cx="80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015288" y="3917951"/>
            <a:ext cx="90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9005888" y="3890963"/>
            <a:ext cx="1211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</a:p>
        </p:txBody>
      </p:sp>
    </p:spTree>
    <p:extLst>
      <p:ext uri="{BB962C8B-B14F-4D97-AF65-F5344CB8AC3E}">
        <p14:creationId xmlns:p14="http://schemas.microsoft.com/office/powerpoint/2010/main" val="13608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8" grpId="0"/>
      <p:bldP spid="19" grpId="0"/>
      <p:bldP spid="20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2.PHƯƠNG NGÂN\A.NH 2020-2021\HÌNH ẢNH SGK\TOAN T1\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1524001" y="825500"/>
            <a:ext cx="21431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58015" r="29224" b="38095"/>
          <a:stretch>
            <a:fillRect/>
          </a:stretch>
        </p:blipFill>
        <p:spPr bwMode="auto">
          <a:xfrm>
            <a:off x="1587501" y="1811339"/>
            <a:ext cx="89519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63121" r="29865" b="28700"/>
          <a:stretch>
            <a:fillRect/>
          </a:stretch>
        </p:blipFill>
        <p:spPr bwMode="auto">
          <a:xfrm>
            <a:off x="3667126" y="2601914"/>
            <a:ext cx="5159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:\2.PHƯƠNG NGÂN\A.NH 2020-2021\HÌNH ẢNH SGK\TOAN T1\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1524001" y="825500"/>
            <a:ext cx="21431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73706" r="23398" b="16743"/>
          <a:stretch>
            <a:fillRect/>
          </a:stretch>
        </p:blipFill>
        <p:spPr bwMode="auto">
          <a:xfrm>
            <a:off x="1524001" y="1473200"/>
            <a:ext cx="88868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t="84689" r="23398" b="7191"/>
          <a:stretch>
            <a:fillRect/>
          </a:stretch>
        </p:blipFill>
        <p:spPr bwMode="auto">
          <a:xfrm>
            <a:off x="3192464" y="3708400"/>
            <a:ext cx="57816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2514600" y="4648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75591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22022" y="1490533"/>
            <a:ext cx="8955678" cy="108756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</a:rPr>
              <a:t>Từ trái sang phải, hình tam giác ở vị trí thứ mấy?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4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64936" y="2747593"/>
            <a:ext cx="433126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2013" y="28098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429000" y="3713347"/>
            <a:ext cx="42672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13" y="3706814"/>
            <a:ext cx="12735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8163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929064"/>
            <a:ext cx="460375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364936" y="4702175"/>
            <a:ext cx="433126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100">
                <a:solidFill>
                  <a:schemeClr val="bg1"/>
                </a:solidFill>
              </a:rPr>
              <a:t>                 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nhất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905000" y="1219200"/>
            <a:ext cx="15240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325688" y="1490533"/>
            <a:ext cx="7620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 1</a:t>
            </a:r>
          </a:p>
        </p:txBody>
      </p:sp>
      <p:pic>
        <p:nvPicPr>
          <p:cNvPr id="412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7918798" y="4043363"/>
            <a:ext cx="1752600" cy="1752600"/>
            <a:chOff x="4512" y="2928"/>
            <a:chExt cx="1104" cy="1104"/>
          </a:xfrm>
        </p:grpSpPr>
        <p:sp>
          <p:nvSpPr>
            <p:cNvPr id="4144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426618" y="33845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496675" y="33518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496425" y="33845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481888" y="340929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530127" y="34172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53764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557265" y="340929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537648" y="339976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557265" y="33869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547457" y="34045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8324850" y="5038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143" name="Picture 54" descr="Tàng-Tà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-47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4721" y="-111682"/>
            <a:ext cx="64960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Lự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Lựa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chọn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đáp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án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tính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biểu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nhanh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nhất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a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chọn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đáp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Chọn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đáp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án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đúng</a:t>
            </a:r>
            <a:r>
              <a:rPr lang="en-US" sz="4000" b="1" dirty="0">
                <a:latin typeface="Times New Roman" pitchFamily="18" charset="0"/>
              </a:rPr>
              <a:t> </a:t>
            </a:r>
            <a:endParaRPr lang="en-US" sz="4000" b="1" dirty="0"/>
          </a:p>
        </p:txBody>
      </p:sp>
      <p:pic>
        <p:nvPicPr>
          <p:cNvPr id="48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t="84689" r="23398" b="7191"/>
          <a:stretch>
            <a:fillRect/>
          </a:stretch>
        </p:blipFill>
        <p:spPr bwMode="auto">
          <a:xfrm>
            <a:off x="7696199" y="224562"/>
            <a:ext cx="4318184" cy="111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6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2" grpId="0" animBg="1"/>
      <p:bldP spid="6193" grpId="0" animBg="1"/>
      <p:bldP spid="619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33750" y="1293416"/>
            <a:ext cx="8858249" cy="12192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</a:rPr>
              <a:t>Từ phải sang trái, hình ở vị trí thứ ba là hình gì?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4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400426" y="5246688"/>
            <a:ext cx="469660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46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2013" y="28098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522424" y="3988594"/>
            <a:ext cx="451995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</a:rPr>
              <a:t>ình vuông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30" y="4157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4" y="39885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5994" y="40322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 flipV="1">
            <a:off x="2395539" y="4105275"/>
            <a:ext cx="479425" cy="5397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601152" y="2716213"/>
            <a:ext cx="440603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tam giác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97" y="548673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74" y="5261312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9768" y="53832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25689" y="546074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905000" y="1219200"/>
            <a:ext cx="15240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325689" y="1490533"/>
            <a:ext cx="681037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 2</a:t>
            </a:r>
          </a:p>
        </p:txBody>
      </p:sp>
      <p:pic>
        <p:nvPicPr>
          <p:cNvPr id="412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8097034" y="4157663"/>
            <a:ext cx="1752600" cy="1752600"/>
            <a:chOff x="4512" y="2928"/>
            <a:chExt cx="1104" cy="1104"/>
          </a:xfrm>
        </p:grpSpPr>
        <p:sp>
          <p:nvSpPr>
            <p:cNvPr id="4144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478354" y="33825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8324850" y="5038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143" name="Picture 54" descr="Tàng-Tà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-47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4540" y="147407"/>
            <a:ext cx="6814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</a:rPr>
              <a:t>Chọn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đáp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án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đúng</a:t>
            </a:r>
            <a:endParaRPr lang="en-US" sz="4000" b="1" dirty="0"/>
          </a:p>
        </p:txBody>
      </p:sp>
      <p:pic>
        <p:nvPicPr>
          <p:cNvPr id="47" name="Picture 2" descr="D:\2.PHƯƠNG NGÂN\A.NH 2020-2021\HÌNH ẢNH SGK\TOAN T1\9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t="84689" r="23398" b="7191"/>
          <a:stretch>
            <a:fillRect/>
          </a:stretch>
        </p:blipFill>
        <p:spPr bwMode="auto">
          <a:xfrm>
            <a:off x="8247181" y="218364"/>
            <a:ext cx="3944820" cy="10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48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2" grpId="0" animBg="1"/>
      <p:bldP spid="6193" grpId="0" animBg="1"/>
      <p:bldP spid="619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222</Words>
  <Application>Microsoft Office PowerPoint</Application>
  <PresentationFormat>Widescreen</PresentationFormat>
  <Paragraphs>79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.VnCommercial Script</vt:lpstr>
      <vt:lpstr>.VnHelvetInsH</vt:lpstr>
      <vt:lpstr>.VnShelley Allegro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ASUS_STD</dc:creator>
  <cp:lastModifiedBy>STD</cp:lastModifiedBy>
  <cp:revision>44</cp:revision>
  <dcterms:created xsi:type="dcterms:W3CDTF">2021-11-02T09:17:52Z</dcterms:created>
  <dcterms:modified xsi:type="dcterms:W3CDTF">2024-12-26T13:14:56Z</dcterms:modified>
</cp:coreProperties>
</file>