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8" r:id="rId3"/>
    <p:sldMasterId id="2147483741" r:id="rId4"/>
    <p:sldMasterId id="2147483754" r:id="rId5"/>
  </p:sldMasterIdLst>
  <p:notesMasterIdLst>
    <p:notesMasterId r:id="rId24"/>
  </p:notesMasterIdLst>
  <p:sldIdLst>
    <p:sldId id="263" r:id="rId6"/>
    <p:sldId id="264" r:id="rId7"/>
    <p:sldId id="267" r:id="rId8"/>
    <p:sldId id="276" r:id="rId9"/>
    <p:sldId id="277" r:id="rId10"/>
    <p:sldId id="268" r:id="rId11"/>
    <p:sldId id="269" r:id="rId12"/>
    <p:sldId id="275" r:id="rId13"/>
    <p:sldId id="259" r:id="rId14"/>
    <p:sldId id="260" r:id="rId15"/>
    <p:sldId id="261" r:id="rId16"/>
    <p:sldId id="273" r:id="rId17"/>
    <p:sldId id="278" r:id="rId18"/>
    <p:sldId id="270" r:id="rId19"/>
    <p:sldId id="271" r:id="rId20"/>
    <p:sldId id="272" r:id="rId21"/>
    <p:sldId id="279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8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A862E-F473-45CE-9EF3-202F5F7E032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82F22-265B-4E56-86B5-94C77281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54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3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9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1425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27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1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2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1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5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4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8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7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1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5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8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5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5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1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5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06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8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42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9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7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53">
                <a:solidFill>
                  <a:schemeClr val="tx1">
                    <a:tint val="75000"/>
                  </a:schemeClr>
                </a:solidFill>
              </a:defRPr>
            </a:lvl1pPr>
            <a:lvl2pPr marL="606556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2pPr>
            <a:lvl3pPr marL="1213112" indent="0">
              <a:buNone/>
              <a:defRPr sz="2123">
                <a:solidFill>
                  <a:schemeClr val="tx1">
                    <a:tint val="75000"/>
                  </a:schemeClr>
                </a:solidFill>
              </a:defRPr>
            </a:lvl3pPr>
            <a:lvl4pPr marL="1819667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4pPr>
            <a:lvl5pPr marL="2426223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5pPr>
            <a:lvl6pPr marL="3032779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6pPr>
            <a:lvl7pPr marL="3639335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7pPr>
            <a:lvl8pPr marL="4245891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8pPr>
            <a:lvl9pPr marL="4852446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2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4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9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3112">
              <a:defRPr/>
            </a:pPr>
            <a:fld id="{EDAE21A5-F20C-432A-90B7-131250A6F26E}" type="datetimeFigureOut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12/5/2024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3112">
              <a:defRPr/>
            </a:pPr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3112">
              <a:defRPr/>
            </a:pPr>
            <a:fld id="{4FBD5509-DCB5-4261-B64A-0656A6C717F0}" type="slidenum">
              <a:rPr 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7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FAB1D-AF30-4E23-B3AC-7895C19F04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927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A80AB-C4F8-4909-8D48-C78A7E76AF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46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26031-6678-4C25-808E-8EB2D39A42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294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E4743-A19B-4889-B4B5-ED5758562C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612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72DA-2BEC-40C3-9A18-2675DCB894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76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05F7-B019-46A6-9041-49C21FAD71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855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0DB3-D6B3-48B2-8EEA-F857AD65316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37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15"/>
            </a:lvl1pPr>
            <a:lvl2pPr>
              <a:defRPr sz="3184"/>
            </a:lvl2pPr>
            <a:lvl3pPr>
              <a:defRPr sz="2653"/>
            </a:lvl3pPr>
            <a:lvl4pPr>
              <a:defRPr sz="2388"/>
            </a:lvl4pPr>
            <a:lvl5pPr>
              <a:defRPr sz="2388"/>
            </a:lvl5pPr>
            <a:lvl6pPr>
              <a:defRPr sz="2388"/>
            </a:lvl6pPr>
            <a:lvl7pPr>
              <a:defRPr sz="2388"/>
            </a:lvl7pPr>
            <a:lvl8pPr>
              <a:defRPr sz="2388"/>
            </a:lvl8pPr>
            <a:lvl9pPr>
              <a:defRPr sz="238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15"/>
            </a:lvl1pPr>
            <a:lvl2pPr>
              <a:defRPr sz="3184"/>
            </a:lvl2pPr>
            <a:lvl3pPr>
              <a:defRPr sz="2653"/>
            </a:lvl3pPr>
            <a:lvl4pPr>
              <a:defRPr sz="2388"/>
            </a:lvl4pPr>
            <a:lvl5pPr>
              <a:defRPr sz="2388"/>
            </a:lvl5pPr>
            <a:lvl6pPr>
              <a:defRPr sz="2388"/>
            </a:lvl6pPr>
            <a:lvl7pPr>
              <a:defRPr sz="2388"/>
            </a:lvl7pPr>
            <a:lvl8pPr>
              <a:defRPr sz="2388"/>
            </a:lvl8pPr>
            <a:lvl9pPr>
              <a:defRPr sz="238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1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8CEA8-7EA7-470A-9259-B955847FE1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05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3916F-D1BF-4A33-AE62-BDE4C74C50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26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49387-159D-42FF-829C-0081C5EF2EE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6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BFC7B-F23A-41F0-AFEA-0D6A3AF2D6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93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5546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68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2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1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9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4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84" b="1"/>
            </a:lvl1pPr>
            <a:lvl2pPr marL="606556" indent="0">
              <a:buNone/>
              <a:defRPr sz="2653" b="1"/>
            </a:lvl2pPr>
            <a:lvl3pPr marL="1213112" indent="0">
              <a:buNone/>
              <a:defRPr sz="2388" b="1"/>
            </a:lvl3pPr>
            <a:lvl4pPr marL="1819667" indent="0">
              <a:buNone/>
              <a:defRPr sz="2123" b="1"/>
            </a:lvl4pPr>
            <a:lvl5pPr marL="2426223" indent="0">
              <a:buNone/>
              <a:defRPr sz="2123" b="1"/>
            </a:lvl5pPr>
            <a:lvl6pPr marL="3032779" indent="0">
              <a:buNone/>
              <a:defRPr sz="2123" b="1"/>
            </a:lvl6pPr>
            <a:lvl7pPr marL="3639335" indent="0">
              <a:buNone/>
              <a:defRPr sz="2123" b="1"/>
            </a:lvl7pPr>
            <a:lvl8pPr marL="4245891" indent="0">
              <a:buNone/>
              <a:defRPr sz="2123" b="1"/>
            </a:lvl8pPr>
            <a:lvl9pPr marL="4852446" indent="0">
              <a:buNone/>
              <a:defRPr sz="212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84"/>
            </a:lvl1pPr>
            <a:lvl2pPr>
              <a:defRPr sz="2653"/>
            </a:lvl2pPr>
            <a:lvl3pPr>
              <a:defRPr sz="2388"/>
            </a:lvl3pPr>
            <a:lvl4pPr>
              <a:defRPr sz="2123"/>
            </a:lvl4pPr>
            <a:lvl5pPr>
              <a:defRPr sz="2123"/>
            </a:lvl5pPr>
            <a:lvl6pPr>
              <a:defRPr sz="2123"/>
            </a:lvl6pPr>
            <a:lvl7pPr>
              <a:defRPr sz="2123"/>
            </a:lvl7pPr>
            <a:lvl8pPr>
              <a:defRPr sz="2123"/>
            </a:lvl8pPr>
            <a:lvl9pPr>
              <a:defRPr sz="212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5" y="1535116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84" b="1"/>
            </a:lvl1pPr>
            <a:lvl2pPr marL="606556" indent="0">
              <a:buNone/>
              <a:defRPr sz="2653" b="1"/>
            </a:lvl2pPr>
            <a:lvl3pPr marL="1213112" indent="0">
              <a:buNone/>
              <a:defRPr sz="2388" b="1"/>
            </a:lvl3pPr>
            <a:lvl4pPr marL="1819667" indent="0">
              <a:buNone/>
              <a:defRPr sz="2123" b="1"/>
            </a:lvl4pPr>
            <a:lvl5pPr marL="2426223" indent="0">
              <a:buNone/>
              <a:defRPr sz="2123" b="1"/>
            </a:lvl5pPr>
            <a:lvl6pPr marL="3032779" indent="0">
              <a:buNone/>
              <a:defRPr sz="2123" b="1"/>
            </a:lvl6pPr>
            <a:lvl7pPr marL="3639335" indent="0">
              <a:buNone/>
              <a:defRPr sz="2123" b="1"/>
            </a:lvl7pPr>
            <a:lvl8pPr marL="4245891" indent="0">
              <a:buNone/>
              <a:defRPr sz="2123" b="1"/>
            </a:lvl8pPr>
            <a:lvl9pPr marL="4852446" indent="0">
              <a:buNone/>
              <a:defRPr sz="212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5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84"/>
            </a:lvl1pPr>
            <a:lvl2pPr>
              <a:defRPr sz="2653"/>
            </a:lvl2pPr>
            <a:lvl3pPr>
              <a:defRPr sz="2388"/>
            </a:lvl3pPr>
            <a:lvl4pPr>
              <a:defRPr sz="2123"/>
            </a:lvl4pPr>
            <a:lvl5pPr>
              <a:defRPr sz="2123"/>
            </a:lvl5pPr>
            <a:lvl6pPr>
              <a:defRPr sz="2123"/>
            </a:lvl6pPr>
            <a:lvl7pPr>
              <a:defRPr sz="2123"/>
            </a:lvl7pPr>
            <a:lvl8pPr>
              <a:defRPr sz="2123"/>
            </a:lvl8pPr>
            <a:lvl9pPr>
              <a:defRPr sz="212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5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07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0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60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2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1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2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5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3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6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2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0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3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59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2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4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0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45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0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1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8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09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7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14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1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8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2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90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9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5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45"/>
            </a:lvl1pPr>
            <a:lvl2pPr>
              <a:defRPr sz="3715"/>
            </a:lvl2pPr>
            <a:lvl3pPr>
              <a:defRPr sz="3184"/>
            </a:lvl3pPr>
            <a:lvl4pPr>
              <a:defRPr sz="2653"/>
            </a:lvl4pPr>
            <a:lvl5pPr>
              <a:defRPr sz="2653"/>
            </a:lvl5pPr>
            <a:lvl6pPr>
              <a:defRPr sz="2653"/>
            </a:lvl6pPr>
            <a:lvl7pPr>
              <a:defRPr sz="2653"/>
            </a:lvl7pPr>
            <a:lvl8pPr>
              <a:defRPr sz="2653"/>
            </a:lvl8pPr>
            <a:lvl9pPr>
              <a:defRPr sz="265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57"/>
            </a:lvl1pPr>
            <a:lvl2pPr marL="606556" indent="0">
              <a:buNone/>
              <a:defRPr sz="1592"/>
            </a:lvl2pPr>
            <a:lvl3pPr marL="1213112" indent="0">
              <a:buNone/>
              <a:defRPr sz="1327"/>
            </a:lvl3pPr>
            <a:lvl4pPr marL="1819667" indent="0">
              <a:buNone/>
              <a:defRPr sz="1194"/>
            </a:lvl4pPr>
            <a:lvl5pPr marL="2426223" indent="0">
              <a:buNone/>
              <a:defRPr sz="1194"/>
            </a:lvl5pPr>
            <a:lvl6pPr marL="3032779" indent="0">
              <a:buNone/>
              <a:defRPr sz="1194"/>
            </a:lvl6pPr>
            <a:lvl7pPr marL="3639335" indent="0">
              <a:buNone/>
              <a:defRPr sz="1194"/>
            </a:lvl7pPr>
            <a:lvl8pPr marL="4245891" indent="0">
              <a:buNone/>
              <a:defRPr sz="1194"/>
            </a:lvl8pPr>
            <a:lvl9pPr marL="4852446" indent="0">
              <a:buNone/>
              <a:defRPr sz="119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6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36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459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351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192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726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203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21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47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799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7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5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45"/>
            </a:lvl1pPr>
            <a:lvl2pPr marL="606556" indent="0">
              <a:buNone/>
              <a:defRPr sz="3715"/>
            </a:lvl2pPr>
            <a:lvl3pPr marL="1213112" indent="0">
              <a:buNone/>
              <a:defRPr sz="3184"/>
            </a:lvl3pPr>
            <a:lvl4pPr marL="1819667" indent="0">
              <a:buNone/>
              <a:defRPr sz="2653"/>
            </a:lvl4pPr>
            <a:lvl5pPr marL="2426223" indent="0">
              <a:buNone/>
              <a:defRPr sz="2653"/>
            </a:lvl5pPr>
            <a:lvl6pPr marL="3032779" indent="0">
              <a:buNone/>
              <a:defRPr sz="2653"/>
            </a:lvl6pPr>
            <a:lvl7pPr marL="3639335" indent="0">
              <a:buNone/>
              <a:defRPr sz="2653"/>
            </a:lvl7pPr>
            <a:lvl8pPr marL="4245891" indent="0">
              <a:buNone/>
              <a:defRPr sz="2653"/>
            </a:lvl8pPr>
            <a:lvl9pPr marL="4852446" indent="0">
              <a:buNone/>
              <a:defRPr sz="265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44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57"/>
            </a:lvl1pPr>
            <a:lvl2pPr marL="606556" indent="0">
              <a:buNone/>
              <a:defRPr sz="1592"/>
            </a:lvl2pPr>
            <a:lvl3pPr marL="1213112" indent="0">
              <a:buNone/>
              <a:defRPr sz="1327"/>
            </a:lvl3pPr>
            <a:lvl4pPr marL="1819667" indent="0">
              <a:buNone/>
              <a:defRPr sz="1194"/>
            </a:lvl4pPr>
            <a:lvl5pPr marL="2426223" indent="0">
              <a:buNone/>
              <a:defRPr sz="1194"/>
            </a:lvl5pPr>
            <a:lvl6pPr marL="3032779" indent="0">
              <a:buNone/>
              <a:defRPr sz="1194"/>
            </a:lvl6pPr>
            <a:lvl7pPr marL="3639335" indent="0">
              <a:buNone/>
              <a:defRPr sz="1194"/>
            </a:lvl7pPr>
            <a:lvl8pPr marL="4245891" indent="0">
              <a:buNone/>
              <a:defRPr sz="1194"/>
            </a:lvl8pPr>
            <a:lvl9pPr marL="4852446" indent="0">
              <a:buNone/>
              <a:defRPr sz="119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83D34A37-F7C6-4CD6-B1EF-B622F1DA6BBD}" type="datetimeFigureOut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2024/12/5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3112">
              <a:defRPr/>
            </a:pPr>
            <a:fld id="{D32ED739-09CA-4559-B218-CEE8A5F10ABE}" type="slidenum">
              <a:rPr lang="zh-CN" altLang="en-US" sz="2388" smtClean="0">
                <a:solidFill>
                  <a:prstClr val="black"/>
                </a:solidFill>
                <a:cs typeface="Arial"/>
                <a:sym typeface="Arial"/>
              </a:rPr>
              <a:pPr defTabSz="1213112">
                <a:defRPr/>
              </a:pPr>
              <a:t>‹#›</a:t>
            </a:fld>
            <a:endParaRPr lang="zh-CN" altLang="en-US" sz="2388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8544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0417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599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7319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692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9731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894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1027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404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36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8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6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3112" rtl="0" eaLnBrk="1" latinLnBrk="0" hangingPunct="1">
        <a:spcBef>
          <a:spcPct val="0"/>
        </a:spcBef>
        <a:buNone/>
        <a:defRPr sz="58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17" indent="-454917" algn="l" defTabSz="121311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45" kern="1200">
          <a:solidFill>
            <a:schemeClr val="tx1"/>
          </a:solidFill>
          <a:latin typeface="+mn-lt"/>
          <a:ea typeface="+mn-ea"/>
          <a:cs typeface="+mn-cs"/>
        </a:defRPr>
      </a:lvl1pPr>
      <a:lvl2pPr marL="985654" indent="-379098" algn="l" defTabSz="121311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15" kern="1200">
          <a:solidFill>
            <a:schemeClr val="tx1"/>
          </a:solidFill>
          <a:latin typeface="+mn-lt"/>
          <a:ea typeface="+mn-ea"/>
          <a:cs typeface="+mn-cs"/>
        </a:defRPr>
      </a:lvl2pPr>
      <a:lvl3pPr marL="1516390" indent="-303278" algn="l" defTabSz="121311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4" kern="1200">
          <a:solidFill>
            <a:schemeClr val="tx1"/>
          </a:solidFill>
          <a:latin typeface="+mn-lt"/>
          <a:ea typeface="+mn-ea"/>
          <a:cs typeface="+mn-cs"/>
        </a:defRPr>
      </a:lvl3pPr>
      <a:lvl4pPr marL="2122945" indent="-303278" algn="l" defTabSz="121311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53" kern="1200">
          <a:solidFill>
            <a:schemeClr val="tx1"/>
          </a:solidFill>
          <a:latin typeface="+mn-lt"/>
          <a:ea typeface="+mn-ea"/>
          <a:cs typeface="+mn-cs"/>
        </a:defRPr>
      </a:lvl4pPr>
      <a:lvl5pPr marL="2729501" indent="-303278" algn="l" defTabSz="1213112" rtl="0" eaLnBrk="1" latinLnBrk="0" hangingPunct="1">
        <a:spcBef>
          <a:spcPct val="20000"/>
        </a:spcBef>
        <a:buFont typeface="Arial" panose="020B0604020202020204" pitchFamily="34" charset="0"/>
        <a:buChar char="»"/>
        <a:defRPr sz="2653" kern="1200">
          <a:solidFill>
            <a:schemeClr val="tx1"/>
          </a:solidFill>
          <a:latin typeface="+mn-lt"/>
          <a:ea typeface="+mn-ea"/>
          <a:cs typeface="+mn-cs"/>
        </a:defRPr>
      </a:lvl5pPr>
      <a:lvl6pPr marL="3336057" indent="-303278" algn="l" defTabSz="12131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3" kern="1200">
          <a:solidFill>
            <a:schemeClr val="tx1"/>
          </a:solidFill>
          <a:latin typeface="+mn-lt"/>
          <a:ea typeface="+mn-ea"/>
          <a:cs typeface="+mn-cs"/>
        </a:defRPr>
      </a:lvl6pPr>
      <a:lvl7pPr marL="3942613" indent="-303278" algn="l" defTabSz="12131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3" kern="1200">
          <a:solidFill>
            <a:schemeClr val="tx1"/>
          </a:solidFill>
          <a:latin typeface="+mn-lt"/>
          <a:ea typeface="+mn-ea"/>
          <a:cs typeface="+mn-cs"/>
        </a:defRPr>
      </a:lvl7pPr>
      <a:lvl8pPr marL="4549169" indent="-303278" algn="l" defTabSz="12131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3" kern="1200">
          <a:solidFill>
            <a:schemeClr val="tx1"/>
          </a:solidFill>
          <a:latin typeface="+mn-lt"/>
          <a:ea typeface="+mn-ea"/>
          <a:cs typeface="+mn-cs"/>
        </a:defRPr>
      </a:lvl8pPr>
      <a:lvl9pPr marL="5155724" indent="-303278" algn="l" defTabSz="12131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1pPr>
      <a:lvl2pPr marL="606556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213112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3pPr>
      <a:lvl4pPr marL="1819667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4pPr>
      <a:lvl5pPr marL="2426223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5pPr>
      <a:lvl6pPr marL="3032779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6pPr>
      <a:lvl7pPr marL="3639335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7pPr>
      <a:lvl8pPr marL="4245891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8pPr>
      <a:lvl9pPr marL="4852446" algn="l" defTabSz="1213112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D03C7-32DB-4F8A-8C61-88EEA5E94E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0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4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D94D1-0CA3-437F-ABA1-E33AACE16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4B68A-02D8-47A2-BD44-07598E7841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2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344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>
        <a:tabLst>
          <a:tab pos="0" algn="l"/>
          <a:tab pos="914400" algn="l"/>
          <a:tab pos="1828800" algn="l"/>
          <a:tab pos="2743200" algn="l"/>
          <a:tab pos="3657600" algn="l"/>
          <a:tab pos="4572000" algn="l"/>
          <a:tab pos="5486400" algn="l"/>
          <a:tab pos="6400800" algn="l"/>
          <a:tab pos="7315200" algn="l"/>
          <a:tab pos="8229600" algn="l"/>
          <a:tab pos="9144000" algn="l"/>
          <a:tab pos="10058400" algn="l"/>
        </a:tabLst>
        <a:defRPr/>
      </a:lvl1pPr>
    </p:titleStyle>
    <p:bodyStyle>
      <a:lvl1pPr marL="426960" indent="-426960">
        <a:spcBef>
          <a:spcPts val="998"/>
        </a:spcBef>
        <a:buClr>
          <a:srgbClr val="000000"/>
        </a:buClr>
        <a:buFont typeface="Arial"/>
        <a:buChar char="•"/>
        <a:tabLst>
          <a:tab pos="914400" algn="l"/>
          <a:tab pos="1828800" algn="l"/>
          <a:tab pos="2743200" algn="l"/>
          <a:tab pos="3657600" algn="l"/>
          <a:tab pos="4572000" algn="l"/>
          <a:tab pos="5486400" algn="l"/>
          <a:tab pos="6400800" algn="l"/>
          <a:tab pos="7315200" algn="l"/>
          <a:tab pos="8229600" algn="l"/>
          <a:tab pos="9144000" algn="l"/>
          <a:tab pos="10058400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90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 TIẾN</a:t>
            </a:r>
            <a:endParaRPr kumimoji="0" lang="en-US" sz="2800" b="1" i="0" u="none" strike="noStrike" kern="1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Trinh</a:t>
            </a:r>
            <a:endParaRPr kumimoji="0" lang="nl-NL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58765" y="2362200"/>
            <a:ext cx="9596282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000" b="1" i="0" u="none" strike="noStrike" kern="10" cap="none" spc="0" normalizeH="0" baseline="0" noProof="0" dirty="0" smtClean="0">
              <a:ln w="10541">
                <a:solidFill>
                  <a:srgbClr val="FA7C2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15081" y="8193"/>
            <a:ext cx="6789382" cy="6841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725839" y="-477672"/>
            <a:ext cx="6619164" cy="6717121"/>
            <a:chOff x="2620066" y="-272496"/>
            <a:chExt cx="6822534" cy="67337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066" y="-272496"/>
              <a:ext cx="6822534" cy="67337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QUANG MINH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906069">
              <a:off x="6339822" y="4714356"/>
              <a:ext cx="2036662" cy="36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TRÂM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ANH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HOÀNG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ANH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ANH TÚ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0130" y="459639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 HÂN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32356" y="376392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 BẢO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QUANG MINH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KHÁNH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NGỌC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54315" y="144439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95" dirty="0" smtClean="0">
                  <a:solidFill>
                    <a:srgbClr val="7030A0"/>
                  </a:solidFill>
                  <a:latin typeface="Calibri"/>
                  <a:cs typeface="Arial"/>
                  <a:sym typeface="Arial"/>
                </a:rPr>
                <a:t>GIA HÂN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29365" y="147319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ANH TÚ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705356" y="210567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DIỆU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ANH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6981870" y="323578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ANH THƯ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A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19" y="5653071"/>
            <a:ext cx="2791384" cy="111290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614193" y="2699253"/>
            <a:ext cx="1292245" cy="711931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3610" y="-608383"/>
            <a:ext cx="608092" cy="608092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09119" y="848021"/>
            <a:ext cx="3724029" cy="1749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VÒNG QUAY</a:t>
            </a:r>
          </a:p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MAY MẮN</a:t>
            </a:r>
          </a:p>
        </p:txBody>
      </p:sp>
      <p:sp>
        <p:nvSpPr>
          <p:cNvPr id="2" name="Rectangle 1"/>
          <p:cNvSpPr/>
          <p:nvPr/>
        </p:nvSpPr>
        <p:spPr>
          <a:xfrm>
            <a:off x="946856" y="3315584"/>
            <a:ext cx="1485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</a:rPr>
              <a:t>TỔ </a:t>
            </a:r>
            <a:r>
              <a:rPr lang="en-US" sz="5400" b="1" dirty="0" smtClean="0">
                <a:solidFill>
                  <a:srgbClr val="FF0000"/>
                </a:solidFill>
              </a:rPr>
              <a:t>2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11" name="Picture 110">
            <a:hlinkClick r:id="rId8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0995" y="47481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2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15081" y="8193"/>
            <a:ext cx="6789382" cy="6841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018149" y="-57750"/>
            <a:ext cx="6397681" cy="6225936"/>
            <a:chOff x="3038127" y="274645"/>
            <a:chExt cx="6413548" cy="62413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127" y="274645"/>
              <a:ext cx="6413548" cy="62413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95" dirty="0" smtClean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BẢO ANH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906069">
              <a:off x="6339822" y="4714356"/>
              <a:ext cx="2036662" cy="36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ANH HUY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TIẾN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PHÚ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2114">
                <a:defRPr/>
              </a:pPr>
              <a:r>
                <a:rPr lang="en-US" sz="1795" dirty="0">
                  <a:solidFill>
                    <a:prstClr val="black"/>
                  </a:solidFill>
                  <a:cs typeface="Arial"/>
                  <a:sym typeface="Arial"/>
                </a:rPr>
                <a:t>THỤY THU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54711" y="459868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2114">
                <a:defRPr/>
              </a:pPr>
              <a:r>
                <a:rPr lang="en-US" sz="1795" dirty="0">
                  <a:solidFill>
                    <a:srgbClr val="002060"/>
                  </a:solidFill>
                  <a:cs typeface="Arial"/>
                  <a:sym typeface="Arial"/>
                </a:rPr>
                <a:t>THẢO VÂN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45585" y="376508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TÙNG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DƯƠNG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ANH HUY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08613" y="2033974"/>
              <a:ext cx="2019117" cy="36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BẢO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ANH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4116698">
              <a:off x="4396454" y="1552545"/>
              <a:ext cx="1882137" cy="36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95" dirty="0" smtClean="0">
                  <a:solidFill>
                    <a:srgbClr val="7030A0"/>
                  </a:solidFill>
                  <a:latin typeface="Calibri"/>
                  <a:cs typeface="Arial"/>
                  <a:sym typeface="Arial"/>
                </a:rPr>
                <a:t>KHÚC AN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449592">
              <a:off x="5642650" y="1375349"/>
              <a:ext cx="1578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2114">
                <a:defRPr/>
              </a:pPr>
              <a:r>
                <a:rPr lang="en-US" sz="1795" dirty="0">
                  <a:solidFill>
                    <a:prstClr val="black"/>
                  </a:solidFill>
                  <a:cs typeface="Arial"/>
                  <a:sym typeface="Arial"/>
                </a:rPr>
                <a:t>THỤY THU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705356" y="210567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THẢO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VÂN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6981870" y="323578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DUY ĐỨC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19" y="5653071"/>
            <a:ext cx="2791384" cy="111290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6714" y="2685491"/>
            <a:ext cx="1292245" cy="711931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3610" y="-608383"/>
            <a:ext cx="608092" cy="608092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09119" y="848021"/>
            <a:ext cx="3724029" cy="1749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VÒNG QUAY</a:t>
            </a:r>
          </a:p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MAY MẮN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3006" y="3351550"/>
            <a:ext cx="1485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</a:rPr>
              <a:t>TỔ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11" name="Picture 110">
            <a:hlinkClick r:id="rId8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0995" y="47481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6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è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</p:spTree>
    <p:extLst>
      <p:ext uri="{BB962C8B-B14F-4D97-AF65-F5344CB8AC3E}">
        <p14:creationId xmlns:p14="http://schemas.microsoft.com/office/powerpoint/2010/main" val="20737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èo nó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mèo n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2875" y="0"/>
            <a:ext cx="428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39" y="0"/>
            <a:ext cx="6273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1" y="79"/>
            <a:ext cx="5608384" cy="68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06" y="0"/>
            <a:ext cx="921119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8692" y="2161310"/>
            <a:ext cx="577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CÁM ƠN CÁC THẦY CÔ GIÁO. </a:t>
            </a:r>
          </a:p>
          <a:p>
            <a:pPr algn="ctr"/>
            <a:r>
              <a:rPr lang="en-US" sz="2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CHÚC CÁC EM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34976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8E48C-9892-CD11-2DE3-D28C314EE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C7F8B6-449B-1220-FB7D-B6272C6DFA27}"/>
              </a:ext>
            </a:extLst>
          </p:cNvPr>
          <p:cNvSpPr/>
          <p:nvPr/>
        </p:nvSpPr>
        <p:spPr>
          <a:xfrm>
            <a:off x="401015" y="986135"/>
            <a:ext cx="7560000" cy="3962400"/>
          </a:xfrm>
          <a:custGeom>
            <a:avLst/>
            <a:gdLst>
              <a:gd name="connsiteX0" fmla="*/ 0 w 7560000"/>
              <a:gd name="connsiteY0" fmla="*/ 608512 h 6120000"/>
              <a:gd name="connsiteX1" fmla="*/ 608512 w 7560000"/>
              <a:gd name="connsiteY1" fmla="*/ 0 h 6120000"/>
              <a:gd name="connsiteX2" fmla="*/ 6951488 w 7560000"/>
              <a:gd name="connsiteY2" fmla="*/ 0 h 6120000"/>
              <a:gd name="connsiteX3" fmla="*/ 7560000 w 7560000"/>
              <a:gd name="connsiteY3" fmla="*/ 608512 h 6120000"/>
              <a:gd name="connsiteX4" fmla="*/ 7560000 w 7560000"/>
              <a:gd name="connsiteY4" fmla="*/ 5511488 h 6120000"/>
              <a:gd name="connsiteX5" fmla="*/ 6951488 w 7560000"/>
              <a:gd name="connsiteY5" fmla="*/ 6120000 h 6120000"/>
              <a:gd name="connsiteX6" fmla="*/ 608512 w 7560000"/>
              <a:gd name="connsiteY6" fmla="*/ 6120000 h 6120000"/>
              <a:gd name="connsiteX7" fmla="*/ 0 w 7560000"/>
              <a:gd name="connsiteY7" fmla="*/ 5511488 h 6120000"/>
              <a:gd name="connsiteX8" fmla="*/ 0 w 7560000"/>
              <a:gd name="connsiteY8" fmla="*/ 608512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6120000" fill="none" extrusionOk="0">
                <a:moveTo>
                  <a:pt x="0" y="608512"/>
                </a:moveTo>
                <a:cubicBezTo>
                  <a:pt x="-39909" y="265985"/>
                  <a:pt x="299222" y="21903"/>
                  <a:pt x="608512" y="0"/>
                </a:cubicBezTo>
                <a:cubicBezTo>
                  <a:pt x="1247152" y="130954"/>
                  <a:pt x="5088712" y="43574"/>
                  <a:pt x="6951488" y="0"/>
                </a:cubicBezTo>
                <a:cubicBezTo>
                  <a:pt x="7315577" y="43156"/>
                  <a:pt x="7594044" y="314142"/>
                  <a:pt x="7560000" y="608512"/>
                </a:cubicBezTo>
                <a:cubicBezTo>
                  <a:pt x="7409561" y="1646714"/>
                  <a:pt x="7645879" y="4821761"/>
                  <a:pt x="7560000" y="5511488"/>
                </a:cubicBezTo>
                <a:cubicBezTo>
                  <a:pt x="7534412" y="5851762"/>
                  <a:pt x="7280238" y="6114948"/>
                  <a:pt x="6951488" y="6120000"/>
                </a:cubicBezTo>
                <a:cubicBezTo>
                  <a:pt x="5616474" y="6275197"/>
                  <a:pt x="1600918" y="6283020"/>
                  <a:pt x="608512" y="6120000"/>
                </a:cubicBezTo>
                <a:cubicBezTo>
                  <a:pt x="275022" y="6085069"/>
                  <a:pt x="-18325" y="5858260"/>
                  <a:pt x="0" y="5511488"/>
                </a:cubicBezTo>
                <a:cubicBezTo>
                  <a:pt x="64656" y="4936337"/>
                  <a:pt x="-17807" y="1647968"/>
                  <a:pt x="0" y="608512"/>
                </a:cubicBezTo>
                <a:close/>
              </a:path>
              <a:path w="7560000" h="6120000" stroke="0" extrusionOk="0">
                <a:moveTo>
                  <a:pt x="0" y="608512"/>
                </a:moveTo>
                <a:cubicBezTo>
                  <a:pt x="-25856" y="256492"/>
                  <a:pt x="249796" y="8499"/>
                  <a:pt x="608512" y="0"/>
                </a:cubicBezTo>
                <a:cubicBezTo>
                  <a:pt x="1528155" y="132882"/>
                  <a:pt x="5245188" y="-84951"/>
                  <a:pt x="6951488" y="0"/>
                </a:cubicBezTo>
                <a:cubicBezTo>
                  <a:pt x="7270507" y="16653"/>
                  <a:pt x="7552228" y="315396"/>
                  <a:pt x="7560000" y="608512"/>
                </a:cubicBezTo>
                <a:cubicBezTo>
                  <a:pt x="7580187" y="1189706"/>
                  <a:pt x="7712480" y="4911494"/>
                  <a:pt x="7560000" y="5511488"/>
                </a:cubicBezTo>
                <a:cubicBezTo>
                  <a:pt x="7591847" y="5851338"/>
                  <a:pt x="7295950" y="6102734"/>
                  <a:pt x="6951488" y="6120000"/>
                </a:cubicBezTo>
                <a:cubicBezTo>
                  <a:pt x="5169098" y="6207639"/>
                  <a:pt x="1662748" y="6047321"/>
                  <a:pt x="608512" y="6120000"/>
                </a:cubicBezTo>
                <a:cubicBezTo>
                  <a:pt x="271008" y="6106346"/>
                  <a:pt x="-6105" y="5856044"/>
                  <a:pt x="0" y="5511488"/>
                </a:cubicBezTo>
                <a:cubicBezTo>
                  <a:pt x="-38581" y="3442174"/>
                  <a:pt x="63341" y="2794309"/>
                  <a:pt x="0" y="6085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60000" h="3962400" fill="none" extrusionOk="0">
                        <a:moveTo>
                          <a:pt x="0" y="393981"/>
                        </a:moveTo>
                        <a:cubicBezTo>
                          <a:pt x="-63672" y="168369"/>
                          <a:pt x="324075" y="34507"/>
                          <a:pt x="608512" y="0"/>
                        </a:cubicBezTo>
                        <a:cubicBezTo>
                          <a:pt x="1304553" y="170234"/>
                          <a:pt x="5098310" y="127614"/>
                          <a:pt x="6951488" y="0"/>
                        </a:cubicBezTo>
                        <a:cubicBezTo>
                          <a:pt x="7325729" y="43578"/>
                          <a:pt x="7617823" y="232518"/>
                          <a:pt x="7560000" y="393981"/>
                        </a:cubicBezTo>
                        <a:cubicBezTo>
                          <a:pt x="7473627" y="1010073"/>
                          <a:pt x="7651684" y="3094548"/>
                          <a:pt x="7560000" y="3568418"/>
                        </a:cubicBezTo>
                        <a:cubicBezTo>
                          <a:pt x="7512929" y="3792257"/>
                          <a:pt x="7240024" y="3931382"/>
                          <a:pt x="6951488" y="3962400"/>
                        </a:cubicBezTo>
                        <a:cubicBezTo>
                          <a:pt x="5457661" y="4051609"/>
                          <a:pt x="1522392" y="3907875"/>
                          <a:pt x="608512" y="3962400"/>
                        </a:cubicBezTo>
                        <a:cubicBezTo>
                          <a:pt x="277175" y="3910665"/>
                          <a:pt x="-35658" y="3803057"/>
                          <a:pt x="0" y="3568418"/>
                        </a:cubicBezTo>
                        <a:cubicBezTo>
                          <a:pt x="56384" y="3210826"/>
                          <a:pt x="-1067" y="1079417"/>
                          <a:pt x="0" y="393981"/>
                        </a:cubicBezTo>
                        <a:close/>
                      </a:path>
                      <a:path w="7560000" h="3962400" stroke="0" extrusionOk="0">
                        <a:moveTo>
                          <a:pt x="0" y="393981"/>
                        </a:moveTo>
                        <a:cubicBezTo>
                          <a:pt x="-27060" y="194676"/>
                          <a:pt x="279815" y="-12305"/>
                          <a:pt x="608512" y="0"/>
                        </a:cubicBezTo>
                        <a:cubicBezTo>
                          <a:pt x="1371964" y="333994"/>
                          <a:pt x="5224595" y="-53904"/>
                          <a:pt x="6951488" y="0"/>
                        </a:cubicBezTo>
                        <a:cubicBezTo>
                          <a:pt x="7278085" y="25787"/>
                          <a:pt x="7532890" y="214401"/>
                          <a:pt x="7560000" y="393981"/>
                        </a:cubicBezTo>
                        <a:cubicBezTo>
                          <a:pt x="7594115" y="690627"/>
                          <a:pt x="7638181" y="3175746"/>
                          <a:pt x="7560000" y="3568418"/>
                        </a:cubicBezTo>
                        <a:cubicBezTo>
                          <a:pt x="7639350" y="3829351"/>
                          <a:pt x="7278028" y="4005337"/>
                          <a:pt x="6951488" y="3962400"/>
                        </a:cubicBezTo>
                        <a:cubicBezTo>
                          <a:pt x="5085273" y="4187418"/>
                          <a:pt x="1586030" y="3813551"/>
                          <a:pt x="608512" y="3962400"/>
                        </a:cubicBezTo>
                        <a:cubicBezTo>
                          <a:pt x="298139" y="3962060"/>
                          <a:pt x="-7425" y="3764111"/>
                          <a:pt x="0" y="3568418"/>
                        </a:cubicBezTo>
                        <a:cubicBezTo>
                          <a:pt x="14028" y="2261782"/>
                          <a:pt x="12835" y="1820261"/>
                          <a:pt x="0" y="393981"/>
                        </a:cubicBezTo>
                        <a:close/>
                      </a:path>
                      <a:path w="7560000" h="3962400" fill="none" stroke="0" extrusionOk="0">
                        <a:moveTo>
                          <a:pt x="0" y="393981"/>
                        </a:moveTo>
                        <a:cubicBezTo>
                          <a:pt x="-79151" y="148007"/>
                          <a:pt x="274354" y="23514"/>
                          <a:pt x="608512" y="0"/>
                        </a:cubicBezTo>
                        <a:cubicBezTo>
                          <a:pt x="1389767" y="114810"/>
                          <a:pt x="4723436" y="39827"/>
                          <a:pt x="6951488" y="0"/>
                        </a:cubicBezTo>
                        <a:cubicBezTo>
                          <a:pt x="7291544" y="51410"/>
                          <a:pt x="7588951" y="231540"/>
                          <a:pt x="7560000" y="393981"/>
                        </a:cubicBezTo>
                        <a:cubicBezTo>
                          <a:pt x="7338177" y="1027110"/>
                          <a:pt x="7706446" y="3150793"/>
                          <a:pt x="7560000" y="3568418"/>
                        </a:cubicBezTo>
                        <a:cubicBezTo>
                          <a:pt x="7561891" y="3791989"/>
                          <a:pt x="7293256" y="3932339"/>
                          <a:pt x="6951488" y="3962400"/>
                        </a:cubicBezTo>
                        <a:cubicBezTo>
                          <a:pt x="5557505" y="4053852"/>
                          <a:pt x="1472176" y="4189157"/>
                          <a:pt x="608512" y="3962400"/>
                        </a:cubicBezTo>
                        <a:cubicBezTo>
                          <a:pt x="273312" y="3923473"/>
                          <a:pt x="-27182" y="3805245"/>
                          <a:pt x="0" y="3568418"/>
                        </a:cubicBezTo>
                        <a:cubicBezTo>
                          <a:pt x="172631" y="3256485"/>
                          <a:pt x="89816" y="1092855"/>
                          <a:pt x="0" y="3939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AB53-425A-0D1F-A61E-988179DE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sp>
        <p:nvSpPr>
          <p:cNvPr id="7" name="Google Shape;464;p16"/>
          <p:cNvSpPr txBox="1">
            <a:spLocks/>
          </p:cNvSpPr>
          <p:nvPr/>
        </p:nvSpPr>
        <p:spPr bwMode="auto">
          <a:xfrm>
            <a:off x="-526473" y="840509"/>
            <a:ext cx="9310255" cy="389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dirty="0" err="1" smtClean="0">
                <a:solidFill>
                  <a:srgbClr val="FF0000"/>
                </a:solidFill>
                <a:latin typeface="Coiny"/>
              </a:rPr>
              <a:t>Khởi</a:t>
            </a:r>
            <a:r>
              <a:rPr lang="en-US" altLang="en-US" sz="8000" dirty="0" smtClean="0">
                <a:solidFill>
                  <a:srgbClr val="FF0000"/>
                </a:solidFill>
                <a:latin typeface="Coiny"/>
              </a:rPr>
              <a:t> </a:t>
            </a:r>
            <a:r>
              <a:rPr lang="en-US" altLang="en-US" sz="8000" dirty="0" err="1" smtClean="0">
                <a:solidFill>
                  <a:srgbClr val="FF0000"/>
                </a:solidFill>
                <a:latin typeface="Coiny"/>
              </a:rPr>
              <a:t>động</a:t>
            </a:r>
            <a:endParaRPr lang="en-US" altLang="en-US" sz="8000" dirty="0" smtClean="0">
              <a:solidFill>
                <a:srgbClr val="FF0000"/>
              </a:solidFill>
              <a:latin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21062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[KARAOKE] VÀO RỪNG HOA (BEAT HTS) LỚP 1 - Kết Nối Tri Thức Với Cuộc Số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[KARAOKE] VÀO RỪNG HOA (BEAT HTS) LỚP 1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15524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14667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158294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5677" y="731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281" y="1020278"/>
            <a:ext cx="105204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Mèo</a:t>
            </a:r>
            <a:r>
              <a:rPr lang="en-US" sz="5400" dirty="0" smtClean="0"/>
              <a:t> con </a:t>
            </a:r>
            <a:r>
              <a:rPr lang="en-US" sz="5400" dirty="0" err="1" smtClean="0"/>
              <a:t>đi</a:t>
            </a:r>
            <a:r>
              <a:rPr lang="en-US" sz="5400" dirty="0" smtClean="0"/>
              <a:t> </a:t>
            </a:r>
            <a:r>
              <a:rPr lang="en-US" sz="5400" dirty="0" err="1" smtClean="0"/>
              <a:t>học</a:t>
            </a:r>
            <a:endParaRPr lang="en-US" sz="5400" dirty="0" smtClean="0"/>
          </a:p>
          <a:p>
            <a:pPr algn="ctr"/>
            <a:r>
              <a:rPr lang="en-US" sz="5400" dirty="0" err="1" smtClean="0"/>
              <a:t>Hôm</a:t>
            </a:r>
            <a:r>
              <a:rPr lang="en-US" sz="5400" dirty="0" smtClean="0"/>
              <a:t> nay </a:t>
            </a:r>
            <a:r>
              <a:rPr lang="en-US" sz="5400" dirty="0" err="1" smtClean="0"/>
              <a:t>trời</a:t>
            </a:r>
            <a:r>
              <a:rPr lang="en-US" sz="5400" dirty="0" smtClean="0"/>
              <a:t> </a:t>
            </a:r>
            <a:r>
              <a:rPr lang="en-US" sz="5400" dirty="0" err="1" smtClean="0"/>
              <a:t>nắng</a:t>
            </a:r>
            <a:r>
              <a:rPr lang="en-US" sz="5400" dirty="0" smtClean="0"/>
              <a:t> </a:t>
            </a:r>
            <a:r>
              <a:rPr lang="en-US" sz="5400" dirty="0" err="1" smtClean="0"/>
              <a:t>chang</a:t>
            </a:r>
            <a:r>
              <a:rPr lang="en-US" sz="5400" dirty="0" smtClean="0"/>
              <a:t> </a:t>
            </a:r>
            <a:r>
              <a:rPr lang="en-US" sz="5400" dirty="0" err="1" smtClean="0"/>
              <a:t>chang</a:t>
            </a:r>
            <a:endParaRPr lang="en-US" sz="5400" dirty="0" smtClean="0"/>
          </a:p>
          <a:p>
            <a:pPr algn="ctr"/>
            <a:r>
              <a:rPr lang="en-US" sz="5400" dirty="0" err="1" smtClean="0"/>
              <a:t>Mèo</a:t>
            </a:r>
            <a:r>
              <a:rPr lang="en-US" sz="5400" dirty="0" smtClean="0"/>
              <a:t> con </a:t>
            </a:r>
            <a:r>
              <a:rPr lang="en-US" sz="5400" dirty="0" err="1" smtClean="0"/>
              <a:t>đi</a:t>
            </a:r>
            <a:r>
              <a:rPr lang="en-US" sz="5400" dirty="0" smtClean="0"/>
              <a:t> </a:t>
            </a:r>
            <a:r>
              <a:rPr lang="en-US" sz="5400" dirty="0" err="1" smtClean="0"/>
              <a:t>học</a:t>
            </a:r>
            <a:r>
              <a:rPr lang="en-US" sz="5400" dirty="0" smtClean="0"/>
              <a:t> </a:t>
            </a:r>
            <a:r>
              <a:rPr lang="en-US" sz="5400" dirty="0" err="1" smtClean="0"/>
              <a:t>chẳng</a:t>
            </a:r>
            <a:r>
              <a:rPr lang="en-US" sz="5400" dirty="0" smtClean="0"/>
              <a:t> </a:t>
            </a:r>
            <a:r>
              <a:rPr lang="en-US" sz="5400" dirty="0" err="1" smtClean="0"/>
              <a:t>mang</a:t>
            </a:r>
            <a:r>
              <a:rPr lang="en-US" sz="5400" dirty="0" smtClean="0"/>
              <a:t> </a:t>
            </a:r>
            <a:r>
              <a:rPr lang="en-US" sz="5400" dirty="0" err="1" smtClean="0"/>
              <a:t>thứ</a:t>
            </a:r>
            <a:r>
              <a:rPr lang="en-US" sz="5400" dirty="0" smtClean="0"/>
              <a:t> </a:t>
            </a:r>
            <a:r>
              <a:rPr lang="en-US" sz="5400" dirty="0" err="1" smtClean="0"/>
              <a:t>gì</a:t>
            </a:r>
            <a:endParaRPr lang="en-US" sz="5400" dirty="0" smtClean="0"/>
          </a:p>
          <a:p>
            <a:pPr algn="ctr"/>
            <a:r>
              <a:rPr lang="en-US" sz="5400" dirty="0" err="1" smtClean="0"/>
              <a:t>Chỉ</a:t>
            </a:r>
            <a:r>
              <a:rPr lang="en-US" sz="5400" dirty="0" smtClean="0"/>
              <a:t> </a:t>
            </a:r>
            <a:r>
              <a:rPr lang="en-US" sz="5400" dirty="0" err="1" smtClean="0"/>
              <a:t>mang</a:t>
            </a:r>
            <a:r>
              <a:rPr lang="en-US" sz="5400" dirty="0" smtClean="0"/>
              <a:t> </a:t>
            </a:r>
            <a:r>
              <a:rPr lang="en-US" sz="5400" dirty="0" err="1" smtClean="0"/>
              <a:t>một</a:t>
            </a:r>
            <a:r>
              <a:rPr lang="en-US" sz="5400" dirty="0" smtClean="0"/>
              <a:t> </a:t>
            </a:r>
            <a:r>
              <a:rPr lang="en-US" sz="5400" dirty="0" err="1" smtClean="0"/>
              <a:t>cái</a:t>
            </a:r>
            <a:r>
              <a:rPr lang="en-US" sz="5400" dirty="0" smtClean="0"/>
              <a:t> </a:t>
            </a:r>
            <a:r>
              <a:rPr lang="en-US" sz="5400" dirty="0" err="1" smtClean="0"/>
              <a:t>bút</a:t>
            </a:r>
            <a:r>
              <a:rPr lang="en-US" sz="5400" dirty="0" smtClean="0"/>
              <a:t> </a:t>
            </a:r>
            <a:r>
              <a:rPr lang="en-US" sz="5400" dirty="0" err="1" smtClean="0"/>
              <a:t>chì</a:t>
            </a:r>
            <a:r>
              <a:rPr lang="en-US" sz="5400" dirty="0" smtClean="0"/>
              <a:t> </a:t>
            </a:r>
          </a:p>
          <a:p>
            <a:pPr algn="ctr"/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mang</a:t>
            </a:r>
            <a:r>
              <a:rPr lang="en-US" sz="5400" dirty="0" smtClean="0"/>
              <a:t> </a:t>
            </a:r>
            <a:r>
              <a:rPr lang="en-US" sz="5400" dirty="0" err="1" smtClean="0"/>
              <a:t>một</a:t>
            </a:r>
            <a:r>
              <a:rPr lang="en-US" sz="5400" dirty="0" smtClean="0"/>
              <a:t> </a:t>
            </a:r>
            <a:r>
              <a:rPr lang="en-US" sz="5400" dirty="0" err="1" smtClean="0"/>
              <a:t>mẩu</a:t>
            </a:r>
            <a:r>
              <a:rPr lang="en-US" sz="5400" dirty="0" smtClean="0"/>
              <a:t> </a:t>
            </a:r>
            <a:r>
              <a:rPr lang="en-US" sz="5400" dirty="0" err="1" smtClean="0"/>
              <a:t>bánh</a:t>
            </a:r>
            <a:r>
              <a:rPr lang="en-US" sz="5400" dirty="0" smtClean="0"/>
              <a:t> </a:t>
            </a:r>
            <a:r>
              <a:rPr lang="en-US" sz="5400" dirty="0" err="1" smtClean="0"/>
              <a:t>mì</a:t>
            </a:r>
            <a:r>
              <a:rPr lang="en-US" sz="5400" dirty="0" smtClean="0"/>
              <a:t> con </a:t>
            </a:r>
            <a:r>
              <a:rPr lang="en-US" sz="5400" dirty="0" err="1" smtClean="0"/>
              <a:t>con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10915046" y="4217615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01167" y="4206998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45750" y="4260709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37064" y="3428792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0985" y="3420145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16681" y="2613638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6352" y="2589196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9627" y="1768295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9204" y="1806341"/>
            <a:ext cx="47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/</a:t>
            </a:r>
            <a:endParaRPr lang="en-US" sz="5400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297100" y="2691625"/>
            <a:ext cx="1325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83665" y="2690022"/>
            <a:ext cx="3325539" cy="1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50490" y="3512526"/>
            <a:ext cx="162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481136" y="4343475"/>
            <a:ext cx="162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08483" y="5150570"/>
            <a:ext cx="162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526509" y="3494152"/>
            <a:ext cx="162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182883" y="4302531"/>
            <a:ext cx="1220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ang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40349" y="3494152"/>
            <a:ext cx="1195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ang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13388" y="1833909"/>
            <a:ext cx="2121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ang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1626" y="1833909"/>
            <a:ext cx="126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ăng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11954" y="2668623"/>
            <a:ext cx="1239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ang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85210" y="1833909"/>
            <a:ext cx="1327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ang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04912" y="2668623"/>
            <a:ext cx="126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ăng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/>
      <p:bldP spid="23" grpId="0"/>
      <p:bldP spid="26" grpId="0"/>
      <p:bldP spid="27" grpId="0"/>
      <p:bldP spid="29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15081" y="8193"/>
            <a:ext cx="6789382" cy="68413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933148" y="-71513"/>
            <a:ext cx="6397681" cy="6225936"/>
            <a:chOff x="2952915" y="260848"/>
            <a:chExt cx="6413548" cy="62413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915" y="260848"/>
              <a:ext cx="6413548" cy="62413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HIẾU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906069">
              <a:off x="6339822" y="4714356"/>
              <a:ext cx="2036662" cy="36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95" dirty="0" smtClean="0">
                  <a:solidFill>
                    <a:prstClr val="white"/>
                  </a:solidFill>
                  <a:latin typeface="Calibri"/>
                  <a:cs typeface="Arial"/>
                  <a:sym typeface="Arial"/>
                </a:rPr>
                <a:t>ĐỒNG ANH THƯ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HOÀNG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PHÚ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TRUNG ĐỨC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54711" y="459868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95" dirty="0" smtClean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ĐỨC TRỌNG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45585" y="376508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NGÔ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THỦY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95" dirty="0" smtClean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ĐỨC TRỌNG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95" dirty="0" smtClean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DIỆU NHI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54315" y="144439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QUANG HẢI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29365" y="147319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TRUNG ĐỨC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705356" y="210567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HẢI</a:t>
              </a:r>
              <a:r>
                <a:rPr kumimoji="0" lang="en-US" sz="1795" b="0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LINH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6981870" y="323578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5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 PHÚC</a:t>
              </a: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430" y="5805084"/>
            <a:ext cx="2791384" cy="111290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71654" y="2699253"/>
            <a:ext cx="1292245" cy="71193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6714" y="2685491"/>
            <a:ext cx="1292245" cy="711931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3610" y="-608383"/>
            <a:ext cx="608092" cy="608092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340148" y="330105"/>
            <a:ext cx="3724029" cy="1749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VÒNG QUAY</a:t>
            </a:r>
          </a:p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MAY MẮN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417" y="3211299"/>
            <a:ext cx="2504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TỔ 1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081" y="6414448"/>
            <a:ext cx="1076740" cy="351528"/>
          </a:xfrm>
          <a:prstGeom prst="rightArrow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000" dirty="0">
              <a:ln w="0">
                <a:noFill/>
              </a:ln>
              <a:solidFill>
                <a:schemeClr val="bg1"/>
              </a:solidFill>
              <a:latin typeface="FontAwesome" pitchFamily="2" charset="0"/>
            </a:endParaRPr>
          </a:p>
        </p:txBody>
      </p:sp>
      <p:pic>
        <p:nvPicPr>
          <p:cNvPr id="113" name="Picture 112">
            <a:hlinkClick r:id="rId8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0995" y="47481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199</Words>
  <Application>Microsoft Office PowerPoint</Application>
  <PresentationFormat>Widescreen</PresentationFormat>
  <Paragraphs>76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Coiny</vt:lpstr>
      <vt:lpstr>DejaVu Sans</vt:lpstr>
      <vt:lpstr>FontAwesome</vt:lpstr>
      <vt:lpstr>Times New Roman</vt:lpstr>
      <vt:lpstr>UTM Avo</vt:lpstr>
      <vt:lpstr>2_Office 主题​​</vt:lpstr>
      <vt:lpstr>Office Theme</vt:lpstr>
      <vt:lpstr>3_Office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LIEN</dc:creator>
  <cp:lastModifiedBy>Administrator</cp:lastModifiedBy>
  <cp:revision>42</cp:revision>
  <dcterms:created xsi:type="dcterms:W3CDTF">2024-10-31T03:18:01Z</dcterms:created>
  <dcterms:modified xsi:type="dcterms:W3CDTF">2024-12-05T03:23:37Z</dcterms:modified>
</cp:coreProperties>
</file>