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888" r:id="rId2"/>
  </p:sldMasterIdLst>
  <p:notesMasterIdLst>
    <p:notesMasterId r:id="rId15"/>
  </p:notesMasterIdLst>
  <p:sldIdLst>
    <p:sldId id="295" r:id="rId3"/>
    <p:sldId id="296" r:id="rId4"/>
    <p:sldId id="302" r:id="rId5"/>
    <p:sldId id="299" r:id="rId6"/>
    <p:sldId id="300" r:id="rId7"/>
    <p:sldId id="301" r:id="rId8"/>
    <p:sldId id="303" r:id="rId9"/>
    <p:sldId id="282" r:id="rId10"/>
    <p:sldId id="275" r:id="rId11"/>
    <p:sldId id="304" r:id="rId12"/>
    <p:sldId id="306" r:id="rId13"/>
    <p:sldId id="307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89" d="100"/>
          <a:sy n="89" d="100"/>
        </p:scale>
        <p:origin x="28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75362"/>
            <a:ext cx="9277141" cy="52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185058" y="273844"/>
            <a:ext cx="8643257" cy="45958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 userDrawn="1"/>
        </p:nvSpPr>
        <p:spPr>
          <a:xfrm>
            <a:off x="402462" y="627383"/>
            <a:ext cx="8377177" cy="42768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8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190" y="3923141"/>
            <a:ext cx="9144000" cy="16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D3F220E-26B8-466E-BF8A-B857E25FE5BD}" type="datetimeFigureOut">
              <a:rPr lang="en-US" sz="1350" smtClean="0">
                <a:solidFill>
                  <a:prstClr val="black"/>
                </a:solidFill>
              </a:rPr>
              <a:pPr defTabSz="685800"/>
              <a:t>10/30/2023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C1FAB-FE1B-483E-A689-155B21EB2071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8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86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73" y="1630452"/>
            <a:ext cx="4160222" cy="2967695"/>
          </a:xfrm>
          <a:prstGeom prst="rect">
            <a:avLst/>
          </a:prstGeom>
        </p:spPr>
      </p:pic>
      <p:sp>
        <p:nvSpPr>
          <p:cNvPr id="5" name="云形 15">
            <a:extLst>
              <a:ext uri="{FF2B5EF4-FFF2-40B4-BE49-F238E27FC236}">
                <a16:creationId xmlns:a16="http://schemas.microsoft.com/office/drawing/2014/main" id="{1E69A9B2-0B94-4805-B4E0-C7B775829627}"/>
              </a:ext>
            </a:extLst>
          </p:cNvPr>
          <p:cNvSpPr/>
          <p:nvPr/>
        </p:nvSpPr>
        <p:spPr>
          <a:xfrm>
            <a:off x="3576357" y="480481"/>
            <a:ext cx="771183" cy="420191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200DAAC-1C9C-42C3-90DA-DEC7BEC9B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6"/>
          <a:stretch/>
        </p:blipFill>
        <p:spPr>
          <a:xfrm>
            <a:off x="1341829" y="0"/>
            <a:ext cx="2927249" cy="840461"/>
          </a:xfrm>
          <a:prstGeom prst="rect">
            <a:avLst/>
          </a:prstGeom>
        </p:spPr>
      </p:pic>
      <p:pic>
        <p:nvPicPr>
          <p:cNvPr id="7" name="图片 4" descr="图片包含 物体&#10;&#10;描述已自动生成">
            <a:extLst>
              <a:ext uri="{FF2B5EF4-FFF2-40B4-BE49-F238E27FC236}">
                <a16:creationId xmlns:a16="http://schemas.microsoft.com/office/drawing/2014/main" id="{19803CFB-12FD-4828-B56A-5B11EB5814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828" b="1"/>
          <a:stretch/>
        </p:blipFill>
        <p:spPr>
          <a:xfrm>
            <a:off x="7048972" y="-42002"/>
            <a:ext cx="1597385" cy="1501682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BDC1-028A-4E9C-867E-37BED8CB9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3660" y="-89173"/>
            <a:ext cx="1044525" cy="1044525"/>
          </a:xfrm>
          <a:prstGeom prst="rect">
            <a:avLst/>
          </a:prstGeom>
        </p:spPr>
      </p:pic>
      <p:sp>
        <p:nvSpPr>
          <p:cNvPr id="9" name="云形 15">
            <a:extLst>
              <a:ext uri="{FF2B5EF4-FFF2-40B4-BE49-F238E27FC236}">
                <a16:creationId xmlns:a16="http://schemas.microsoft.com/office/drawing/2014/main" id="{9E731438-E420-4706-BD02-55D5201A80DD}"/>
              </a:ext>
            </a:extLst>
          </p:cNvPr>
          <p:cNvSpPr/>
          <p:nvPr/>
        </p:nvSpPr>
        <p:spPr>
          <a:xfrm>
            <a:off x="5247339" y="47485"/>
            <a:ext cx="771183" cy="420191"/>
          </a:xfrm>
          <a:prstGeom prst="cloud">
            <a:avLst/>
          </a:prstGeom>
          <a:solidFill>
            <a:schemeClr val="bg1"/>
          </a:solidFill>
          <a:ln>
            <a:solidFill>
              <a:srgbClr val="FEBC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云形 16">
            <a:extLst>
              <a:ext uri="{FF2B5EF4-FFF2-40B4-BE49-F238E27FC236}">
                <a16:creationId xmlns:a16="http://schemas.microsoft.com/office/drawing/2014/main" id="{61AE4E4B-A666-48FE-8D3F-8E3B4E0AFF3D}"/>
              </a:ext>
            </a:extLst>
          </p:cNvPr>
          <p:cNvSpPr/>
          <p:nvPr/>
        </p:nvSpPr>
        <p:spPr>
          <a:xfrm>
            <a:off x="1" y="512140"/>
            <a:ext cx="1046804" cy="57036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87" y="2526776"/>
            <a:ext cx="1957817" cy="1807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185132" y="2317831"/>
            <a:ext cx="862574" cy="6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675" y="269911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89" y="905450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94" y="183422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-83660" y="3993263"/>
            <a:ext cx="9239492" cy="157765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231821" y="1981343"/>
            <a:ext cx="735765" cy="6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51937B-1742-E59E-EEEB-4FAE5BD0FC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0822" y="862909"/>
            <a:ext cx="5322269" cy="1303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5000" y="17281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435714961697424662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1507692" y="551948"/>
            <a:ext cx="6187718" cy="27401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5492" y="4078151"/>
            <a:ext cx="9239492" cy="157765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95" y="212153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67" y="621651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67" y="2018077"/>
            <a:ext cx="1957817" cy="1807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637214" y="1771948"/>
            <a:ext cx="862574" cy="6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700619" y="1326501"/>
            <a:ext cx="735765" cy="6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0233" y="127635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73 0.05339 L 0.00173 0.0370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041253" y="675351"/>
            <a:ext cx="7270187" cy="1399194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2"/>
            <a:ext cx="1696223" cy="1551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09" y="2637815"/>
            <a:ext cx="812876" cy="810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04" y="377845"/>
            <a:ext cx="1093628" cy="4353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75" y="872842"/>
            <a:ext cx="1860965" cy="74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24" y="2667838"/>
            <a:ext cx="812876" cy="810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2920"/>
            <a:ext cx="2924984" cy="3378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6045411" y="2013016"/>
            <a:ext cx="2919102" cy="28705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407" y="4442682"/>
            <a:ext cx="4910603" cy="8590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48" y="2675155"/>
            <a:ext cx="812876" cy="810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32" y="4435146"/>
            <a:ext cx="4910603" cy="859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86" y="101037"/>
            <a:ext cx="278611" cy="2739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28" y="20347"/>
            <a:ext cx="1860965" cy="7407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5" y="673743"/>
            <a:ext cx="1093628" cy="4353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802" y="73243"/>
            <a:ext cx="699413" cy="687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DF6B89-158A-3285-A663-3D3CBD88D9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9227" y="658561"/>
            <a:ext cx="7402709" cy="21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221" y="577192"/>
            <a:ext cx="4563251" cy="27708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53" y="1449813"/>
            <a:ext cx="4997630" cy="2208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948" y="3330011"/>
            <a:ext cx="4311770" cy="1806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02" y="3509498"/>
            <a:ext cx="1714500" cy="17145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92" y="2795369"/>
            <a:ext cx="1808360" cy="16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6564" y="1637161"/>
            <a:ext cx="1950169" cy="182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6108" y="3181349"/>
            <a:ext cx="4831847" cy="20426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82" y="3348064"/>
            <a:ext cx="2213600" cy="18759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03777" y="-19050"/>
            <a:ext cx="8136489" cy="13144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746" y="57150"/>
            <a:ext cx="7378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4950" b="1" dirty="0">
                <a:solidFill>
                  <a:prstClr val="white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AI </a:t>
            </a:r>
            <a:r>
              <a:rPr lang="en-US" sz="6000" b="1" dirty="0" err="1">
                <a:solidFill>
                  <a:srgbClr val="FF0000"/>
                </a:solidFill>
              </a:rPr>
              <a:t>NHANH</a:t>
            </a:r>
            <a:r>
              <a:rPr lang="en-US" sz="6000" b="1" dirty="0">
                <a:solidFill>
                  <a:srgbClr val="FF0000"/>
                </a:solidFill>
              </a:rPr>
              <a:t> AI </a:t>
            </a:r>
            <a:r>
              <a:rPr lang="en-US" sz="6000" b="1" dirty="0" err="1">
                <a:solidFill>
                  <a:srgbClr val="FF0000"/>
                </a:solidFill>
              </a:rPr>
              <a:t>ĐÚNG</a:t>
            </a:r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09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91773160484760636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00"/>
            <a:ext cx="9144000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565" y="851984"/>
            <a:ext cx="2300464" cy="19174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09550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2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4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976221" y="28714"/>
            <a:ext cx="4297973" cy="274019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95492" y="4078151"/>
            <a:ext cx="9239492" cy="1577652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95" y="212153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96" y="772538"/>
            <a:ext cx="1337072" cy="133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67" y="2018077"/>
            <a:ext cx="1957817" cy="1807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637214" y="1771948"/>
            <a:ext cx="862574" cy="6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700619" y="1326501"/>
            <a:ext cx="735765" cy="6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5877" y="408143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3352800" y="1941947"/>
            <a:ext cx="5491410" cy="230620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86200" y="2343150"/>
            <a:ext cx="48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Sách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khoa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vở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đất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nặn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tẩy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kéo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hồ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</a:rPr>
              <a:t>,…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82 0.05347 L 0.00182 0.03704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4" y="68972"/>
            <a:ext cx="3238052" cy="1969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997"/>
            <a:ext cx="3276600" cy="1999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34" y="2724150"/>
            <a:ext cx="3243431" cy="1926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50" y="2724149"/>
            <a:ext cx="3133450" cy="19034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80490" y="2142032"/>
            <a:ext cx="478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Bước</a:t>
            </a:r>
            <a:r>
              <a:rPr lang="en-US" sz="2000" b="1" dirty="0" smtClean="0">
                <a:solidFill>
                  <a:srgbClr val="FF0000"/>
                </a:solidFill>
              </a:rPr>
              <a:t> 1: </a:t>
            </a:r>
            <a:r>
              <a:rPr lang="en-US" sz="2000" b="1" dirty="0" err="1" smtClean="0">
                <a:solidFill>
                  <a:srgbClr val="FF0000"/>
                </a:solidFill>
              </a:rPr>
              <a:t>Phác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ảnh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4640818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Bước</a:t>
            </a:r>
            <a:r>
              <a:rPr lang="en-US" sz="2000" b="1" dirty="0" smtClean="0">
                <a:solidFill>
                  <a:srgbClr val="FF0000"/>
                </a:solidFill>
              </a:rPr>
              <a:t> 4: </a:t>
            </a:r>
            <a:r>
              <a:rPr lang="en-US" sz="2000" b="1" dirty="0" err="1" smtClean="0">
                <a:solidFill>
                  <a:srgbClr val="FF0000"/>
                </a:solidFill>
              </a:rPr>
              <a:t>Vẽ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màu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4640818"/>
            <a:ext cx="478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Bước</a:t>
            </a:r>
            <a:r>
              <a:rPr lang="en-US" sz="2000" b="1" dirty="0" smtClean="0">
                <a:solidFill>
                  <a:srgbClr val="FF0000"/>
                </a:solidFill>
              </a:rPr>
              <a:t> 3: </a:t>
            </a:r>
            <a:r>
              <a:rPr lang="en-US" sz="2000" b="1" dirty="0" err="1" smtClean="0">
                <a:solidFill>
                  <a:srgbClr val="FF0000"/>
                </a:solidFill>
              </a:rPr>
              <a:t>Vẽ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nét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chấm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màu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24400" y="2196583"/>
            <a:ext cx="4780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Bước</a:t>
            </a:r>
            <a:r>
              <a:rPr lang="en-US" sz="2000" b="1" dirty="0" smtClean="0">
                <a:solidFill>
                  <a:srgbClr val="FF0000"/>
                </a:solidFill>
              </a:rPr>
              <a:t> 2: </a:t>
            </a:r>
            <a:r>
              <a:rPr lang="en-US" sz="2000" b="1" dirty="0" err="1" smtClean="0">
                <a:solidFill>
                  <a:srgbClr val="FF0000"/>
                </a:solidFill>
              </a:rPr>
              <a:t>Vẽ</a:t>
            </a:r>
            <a:r>
              <a:rPr lang="en-US" sz="2000" b="1" dirty="0" smtClean="0">
                <a:solidFill>
                  <a:srgbClr val="FF0000"/>
                </a:solidFill>
              </a:rPr>
              <a:t> chi </a:t>
            </a:r>
            <a:r>
              <a:rPr lang="en-US" sz="2000" b="1" dirty="0" err="1" smtClean="0">
                <a:solidFill>
                  <a:srgbClr val="FF0000"/>
                </a:solidFill>
              </a:rPr>
              <a:t>tiết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C69667-BFD5-DCBA-3B1C-739DD262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9280"/>
            <a:ext cx="7848600" cy="4655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2"/>
            <a:ext cx="9144000" cy="382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39637"/>
            <a:ext cx="609600" cy="8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326BB2-184F-5FB5-4B4F-B8E537538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112" y="975017"/>
            <a:ext cx="4939596" cy="3375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822"/>
            <a:ext cx="9144000" cy="382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60225"/>
            <a:ext cx="609600" cy="835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D27EFD-A36C-3F47-4231-2169BBAFF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08" y="975016"/>
            <a:ext cx="2743200" cy="337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83</Words>
  <Application>Microsoft Office PowerPoint</Application>
  <PresentationFormat>On-screen Show (16:9)</PresentationFormat>
  <Paragraphs>12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等线</vt:lpstr>
      <vt:lpstr>Times New Roman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STD_HA</cp:lastModifiedBy>
  <cp:revision>58</cp:revision>
  <dcterms:created xsi:type="dcterms:W3CDTF">2021-10-03T03:45:32Z</dcterms:created>
  <dcterms:modified xsi:type="dcterms:W3CDTF">2023-10-30T16:12:56Z</dcterms:modified>
</cp:coreProperties>
</file>