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6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7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8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14" r:id="rId4"/>
    <p:sldMasterId id="2147483726" r:id="rId5"/>
    <p:sldMasterId id="2147483738" r:id="rId6"/>
    <p:sldMasterId id="2147483752" r:id="rId7"/>
    <p:sldMasterId id="2147483754" r:id="rId8"/>
    <p:sldMasterId id="2147483766" r:id="rId9"/>
    <p:sldMasterId id="2147483802" r:id="rId10"/>
    <p:sldMasterId id="2147483814" r:id="rId11"/>
    <p:sldMasterId id="2147483826" r:id="rId12"/>
    <p:sldMasterId id="2147483850" r:id="rId13"/>
    <p:sldMasterId id="2147483862" r:id="rId14"/>
    <p:sldMasterId id="2147483874" r:id="rId15"/>
    <p:sldMasterId id="2147483886" r:id="rId16"/>
    <p:sldMasterId id="2147483898" r:id="rId17"/>
    <p:sldMasterId id="2147483910" r:id="rId18"/>
    <p:sldMasterId id="2147483922" r:id="rId19"/>
  </p:sldMasterIdLst>
  <p:notesMasterIdLst>
    <p:notesMasterId r:id="rId40"/>
  </p:notesMasterIdLst>
  <p:sldIdLst>
    <p:sldId id="257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79" r:id="rId28"/>
    <p:sldId id="266" r:id="rId29"/>
    <p:sldId id="269" r:id="rId30"/>
    <p:sldId id="270" r:id="rId31"/>
    <p:sldId id="271" r:id="rId32"/>
    <p:sldId id="273" r:id="rId33"/>
    <p:sldId id="280" r:id="rId34"/>
    <p:sldId id="274" r:id="rId35"/>
    <p:sldId id="275" r:id="rId36"/>
    <p:sldId id="276" r:id="rId37"/>
    <p:sldId id="277" r:id="rId38"/>
    <p:sldId id="27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7" autoAdjust="0"/>
    <p:restoredTop sz="94660"/>
  </p:normalViewPr>
  <p:slideViewPr>
    <p:cSldViewPr snapToGrid="0">
      <p:cViewPr varScale="1">
        <p:scale>
          <a:sx n="77" d="100"/>
          <a:sy n="77" d="100"/>
        </p:scale>
        <p:origin x="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BBB60-FBD5-49E8-B389-2DD4158ED72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C1080-EDFF-4F49-BC67-22474439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0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28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11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764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384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58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549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08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027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99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111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1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9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50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08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38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67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2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1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3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5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3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40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2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5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6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45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9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9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6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1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3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52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0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5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09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8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7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4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0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9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5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64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0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11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2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7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3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7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93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7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2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00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5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89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4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3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4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6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24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47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9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35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44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97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2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0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9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03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0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6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05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4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4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62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26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0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5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3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47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0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4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8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84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0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69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75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5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5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9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03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1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4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6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4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075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76035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84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27836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0155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8366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4939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1409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6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2454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851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7743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89703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131453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9772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98092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1161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9248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4848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916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0553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01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33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41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26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15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73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8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2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06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60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0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0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6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69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1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7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1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27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99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20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41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5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4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5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98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2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0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1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0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35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85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0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2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6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4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42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7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8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0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4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7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943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12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2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9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12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6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5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49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57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4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93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4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09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68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5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32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65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0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22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7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9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33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62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92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8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99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5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0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8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image" Target="../media/image5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4.xml"/><Relationship Id="rId21" Type="http://schemas.openxmlformats.org/officeDocument/2006/relationships/theme" Target="../theme/theme19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19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Relationship Id="rId22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78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52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47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54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41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10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55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95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5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422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99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44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7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94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62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17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45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audio" Target="../media/audio1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audio" Target="../media/audio1.wav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322" y="2756591"/>
            <a:ext cx="10441625" cy="101019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70C0"/>
                </a:solidFill>
                <a:sym typeface="+mn-ea"/>
              </a:rPr>
              <a:t>BÀI 11: CÁI TRỐNG TRƯỜNG EM</a:t>
            </a:r>
            <a:endParaRPr lang="en-US" altLang="vi-VN" sz="4400" b="1" dirty="0">
              <a:solidFill>
                <a:srgbClr val="0070C0"/>
              </a:solidFill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926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lick.wav"/>
          </p:stSnd>
        </p:sndAc>
      </p:transition>
    </mc:Choice>
    <mc:Fallback xmlns="">
      <p:transition spd="slow">
        <p:random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16394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184449" y="11547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926630" y="169805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04406" y="21981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30978" y="26006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35900" y="35900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57805" y="4077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69150" y="45174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92950" y="50609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217025" y="11567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766126" y="1665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602307" y="21777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94285" y="25883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13526" y="351476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442789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93225" y="44701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99232" y="49446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1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80464"/>
            <a:ext cx="10515600" cy="849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152420" y="22303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533118" y="22462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886522" y="22348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431004" y="222349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loud 8"/>
          <p:cNvSpPr/>
          <p:nvPr/>
        </p:nvSpPr>
        <p:spPr>
          <a:xfrm>
            <a:off x="2825087" y="3289109"/>
            <a:ext cx="8338781" cy="274565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2/2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1/3.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98603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27330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235774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336" y="4421875"/>
            <a:ext cx="2202311" cy="2470248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5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41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59" y="566838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189" y="2948949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243893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đoạn nối tiếp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237444" y="1856094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98772" y="4274026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510042" y="1956177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512320" y="4292222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1143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  <p:bldP spid="9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B0604020202020204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B0604020202020204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B0604020202020204" charset="-122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B0604020202020204" charset="-122"/>
              <a:cs typeface="Times New Roman" panose="02020603050405020304" pitchFamily="18" charset="0"/>
            </a:endParaRPr>
          </a:p>
        </p:txBody>
      </p:sp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B060402020202020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09670" y="1962785"/>
            <a:ext cx="6916420" cy="2315210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1093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ngẫm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nghĩ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48426" y="3197631"/>
            <a:ext cx="5931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nghĩ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đi nghĩ lại kĩ càng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57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 trống lặng im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Nghiêng đầu trên giá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 thấy chúng 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 mừng vui quá!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 trống đang gọi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Tùng! Tùng! Tùng! Tùng...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 năm học mới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toàn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2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359923" y="418288"/>
            <a:ext cx="11430000" cy="6050606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2365338" y="1516577"/>
            <a:ext cx="7090634" cy="3513887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6086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Nghỉ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10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phút</a:t>
            </a:r>
            <a:endParaRPr kumimoji="0" lang="en-US" altLang="zh-CN" sz="9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7564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7603"/>
          </a:xfrm>
        </p:spPr>
      </p:pic>
      <p:sp>
        <p:nvSpPr>
          <p:cNvPr id="8" name="矩形 7"/>
          <p:cNvSpPr/>
          <p:nvPr/>
        </p:nvSpPr>
        <p:spPr>
          <a:xfrm>
            <a:off x="1347226" y="1254582"/>
            <a:ext cx="9795510" cy="675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80466" y="1790683"/>
            <a:ext cx="10721975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xúc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矩形 10"/>
          <p:cNvSpPr/>
          <p:nvPr/>
        </p:nvSpPr>
        <p:spPr>
          <a:xfrm>
            <a:off x="1287882" y="2559663"/>
            <a:ext cx="9686290" cy="585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Tiếng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cuối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báo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1948596" y="2972521"/>
            <a:ext cx="9099550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 10"/>
          <p:cNvSpPr/>
          <p:nvPr/>
        </p:nvSpPr>
        <p:spPr>
          <a:xfrm>
            <a:off x="1219764" y="3671313"/>
            <a:ext cx="10972236" cy="10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trò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  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2840" y="4509455"/>
            <a:ext cx="7915910" cy="742543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1243786" y="5217060"/>
            <a:ext cx="10198002" cy="870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1906520" y="6026971"/>
            <a:ext cx="6861278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6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8" grpId="1" animBg="1"/>
      <p:bldP spid="9" grpId="0" build="p"/>
      <p:bldP spid="10" grpId="0" bldLvl="0" animBg="1"/>
      <p:bldP spid="10" grpId="1" animBg="1"/>
      <p:bldP spid="11" grpId="0"/>
      <p:bldP spid="11" grpId="1"/>
      <p:bldP spid="12" grpId="0" bldLvl="0" animBg="1"/>
      <p:bldP spid="13" grpId="0"/>
      <p:bldP spid="13" grpId="1"/>
      <p:bldP spid="14" grpId="0" bldLvl="0" animBg="1"/>
      <p:bldP spid="14" grpId="1" animBg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3" y="1119358"/>
            <a:ext cx="6416566" cy="4493172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3398293" y="2705458"/>
            <a:ext cx="4612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Những từ nào dưới đây nói về trống trường như nói về con người?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Cloud 2"/>
          <p:cNvSpPr/>
          <p:nvPr/>
        </p:nvSpPr>
        <p:spPr>
          <a:xfrm>
            <a:off x="354842" y="2806920"/>
            <a:ext cx="2975212" cy="913130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658407" y="2806920"/>
            <a:ext cx="3038786" cy="91313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835681" y="2806920"/>
            <a:ext cx="2402698" cy="91313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9348037" y="2806920"/>
            <a:ext cx="2402698" cy="91313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animBg="1"/>
      <p:bldP spid="6" grpId="1" animBg="1"/>
      <p:bldP spid="6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976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636520" y="2338070"/>
            <a:ext cx="6971504" cy="14554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Content Placeholder 6"/>
          <p:cNvSpPr/>
          <p:nvPr/>
        </p:nvSpPr>
        <p:spPr>
          <a:xfrm>
            <a:off x="838200" y="387537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656840" y="4648164"/>
            <a:ext cx="6855650" cy="168439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554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p"/>
      <p:bldP spid="7" grpId="1" build="p"/>
      <p:bldP spid="8" grpId="0" animBg="1"/>
      <p:bldP spid="8" grpId="1" animBg="1"/>
      <p:bldP spid="9" grpId="0" build="p"/>
      <p:bldP spid="9" grpId="1" build="p"/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194" y="0"/>
            <a:ext cx="11808823" cy="6984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ĐỒ DÙNG DẠY HỌC: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BTTV.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 HOẠT ĐỘNG DẠY HỌC: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9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33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lick.wav"/>
          </p:stSnd>
        </p:sndAc>
      </p:transition>
    </mc:Choice>
    <mc:Fallback xmlns="">
      <p:transition spd="slow">
        <p:random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11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388" y="365126"/>
            <a:ext cx="10768083" cy="60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2115" y="144314"/>
            <a:ext cx="11228070" cy="122738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11: Cái trống trường em</a:t>
            </a:r>
            <a:endParaRPr kumimoji="0" lang="en-US" sz="57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766059" y="1951844"/>
            <a:ext cx="7578943" cy="341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3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lick.wav"/>
          </p:stSnd>
        </p:sndAc>
      </p:transition>
    </mc:Choice>
    <mc:Fallback xmlns="">
      <p:transition spd="slow">
        <p:random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94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69" y="715323"/>
            <a:ext cx="9721755" cy="42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60812" y="5318438"/>
            <a:ext cx="7970292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......</a:t>
            </a:r>
          </a:p>
        </p:txBody>
      </p:sp>
    </p:spTree>
    <p:extLst>
      <p:ext uri="{BB962C8B-B14F-4D97-AF65-F5344CB8AC3E}">
        <p14:creationId xmlns:p14="http://schemas.microsoft.com/office/powerpoint/2010/main" val="13317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 trống lặng im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Nghiêng đầu trên giá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 thấy chúng 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 mừng vui quá!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 trống đang gọi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Tùng! Tùng! Tùng! Tùng...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 năm học mới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3218956" y="5871845"/>
            <a:ext cx="5203190" cy="768350"/>
            <a:chOff x="708943" y="6033135"/>
            <a:chExt cx="5825836" cy="768350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mẫu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66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ằm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4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837</Words>
  <Application>Microsoft Office PowerPoint</Application>
  <PresentationFormat>Widescreen</PresentationFormat>
  <Paragraphs>160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20</vt:i4>
      </vt:variant>
    </vt:vector>
  </HeadingPairs>
  <TitlesOfParts>
    <vt:vector size="59" baseType="lpstr">
      <vt:lpstr>微软雅黑</vt:lpstr>
      <vt:lpstr>微软雅黑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Just Another Hand</vt:lpstr>
      <vt:lpstr>Livvic</vt:lpstr>
      <vt:lpstr>Montserrat</vt:lpstr>
      <vt:lpstr>Montserrat Medium</vt:lpstr>
      <vt:lpstr>Nunito</vt:lpstr>
      <vt:lpstr>Roboto</vt:lpstr>
      <vt:lpstr>Roboto Condensed Light</vt:lpstr>
      <vt:lpstr>黑体</vt:lpstr>
      <vt:lpstr>Tahoma</vt:lpstr>
      <vt:lpstr>Times New Roman</vt:lpstr>
      <vt:lpstr>汉仪黑荔枝体简</vt:lpstr>
      <vt:lpstr>1_Office Theme</vt:lpstr>
      <vt:lpstr>2_Office Theme</vt:lpstr>
      <vt:lpstr>1_Office 主题​​</vt:lpstr>
      <vt:lpstr>3_Office Theme</vt:lpstr>
      <vt:lpstr>4_Office Theme</vt:lpstr>
      <vt:lpstr>6_Office Theme</vt:lpstr>
      <vt:lpstr>5_Office Theme</vt:lpstr>
      <vt:lpstr>2_Office 主题​​</vt:lpstr>
      <vt:lpstr>3_Office 主题​​</vt:lpstr>
      <vt:lpstr>6_Office 主题​​</vt:lpstr>
      <vt:lpstr>7_Office 主题​​</vt:lpstr>
      <vt:lpstr>7_Office Theme</vt:lpstr>
      <vt:lpstr>9_Office 主题​​</vt:lpstr>
      <vt:lpstr>10_Office 主题​​</vt:lpstr>
      <vt:lpstr>11_Office 主题​​</vt:lpstr>
      <vt:lpstr>12_Office 主题​​</vt:lpstr>
      <vt:lpstr>13_Office 主题​​</vt:lpstr>
      <vt:lpstr>9_Office Theme</vt:lpstr>
      <vt:lpstr>Volicy Bulletin Board Thesis by Slidesgo</vt:lpstr>
      <vt:lpstr>BÀI 11: CÁI TRỐNG TRƯỜNG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khó:</vt:lpstr>
      <vt:lpstr>PowerPoint Presentation</vt:lpstr>
      <vt:lpstr>Luyện đọc câu.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nói về trống trường như nói về con người?</vt:lpstr>
      <vt:lpstr>2. Nói và đáp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11: CÁI TRỐNG TRƯỜNG EM</dc:title>
  <dc:creator>Admin</dc:creator>
  <cp:lastModifiedBy>DELL-NM</cp:lastModifiedBy>
  <cp:revision>6</cp:revision>
  <dcterms:created xsi:type="dcterms:W3CDTF">2021-10-09T03:28:42Z</dcterms:created>
  <dcterms:modified xsi:type="dcterms:W3CDTF">2024-10-12T08:54:53Z</dcterms:modified>
</cp:coreProperties>
</file>