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5" r:id="rId1"/>
    <p:sldMasterId id="2147483699" r:id="rId2"/>
    <p:sldMasterId id="2147483725" r:id="rId3"/>
    <p:sldMasterId id="2147483737" r:id="rId4"/>
    <p:sldMasterId id="2147483749" r:id="rId5"/>
    <p:sldMasterId id="2147483770" r:id="rId6"/>
    <p:sldMasterId id="2147483783" r:id="rId7"/>
    <p:sldMasterId id="2147483795" r:id="rId8"/>
    <p:sldMasterId id="2147483807" r:id="rId9"/>
    <p:sldMasterId id="2147483819" r:id="rId10"/>
    <p:sldMasterId id="2147483831" r:id="rId11"/>
  </p:sldMasterIdLst>
  <p:notesMasterIdLst>
    <p:notesMasterId r:id="rId34"/>
  </p:notesMasterIdLst>
  <p:sldIdLst>
    <p:sldId id="258" r:id="rId12"/>
    <p:sldId id="560" r:id="rId13"/>
    <p:sldId id="279" r:id="rId14"/>
    <p:sldId id="561" r:id="rId15"/>
    <p:sldId id="259" r:id="rId16"/>
    <p:sldId id="260" r:id="rId17"/>
    <p:sldId id="261" r:id="rId18"/>
    <p:sldId id="257" r:id="rId19"/>
    <p:sldId id="265" r:id="rId20"/>
    <p:sldId id="550" r:id="rId21"/>
    <p:sldId id="498" r:id="rId22"/>
    <p:sldId id="549" r:id="rId23"/>
    <p:sldId id="562" r:id="rId24"/>
    <p:sldId id="547" r:id="rId25"/>
    <p:sldId id="563" r:id="rId26"/>
    <p:sldId id="559" r:id="rId27"/>
    <p:sldId id="269" r:id="rId28"/>
    <p:sldId id="304" r:id="rId29"/>
    <p:sldId id="274" r:id="rId30"/>
    <p:sldId id="564" r:id="rId31"/>
    <p:sldId id="298" r:id="rId32"/>
    <p:sldId id="285" r:id="rId33"/>
  </p:sldIdLst>
  <p:sldSz cx="12192000" cy="6858000"/>
  <p:notesSz cx="6858000" cy="9144000"/>
  <p:embeddedFontLst>
    <p:embeddedFont>
      <p:font typeface="等线" panose="02010600030101010101" pitchFamily="2" charset="-122"/>
      <p:regular r:id="rId35"/>
      <p:bold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Franklin Gothic Book" panose="020B0503020102020204" pitchFamily="34" charset="0"/>
      <p:regular r:id="rId43"/>
      <p:italic r:id="rId44"/>
    </p:embeddedFont>
    <p:embeddedFont>
      <p:font typeface="Franklin Gothic Medium" panose="020B0603020102020204" pitchFamily="34" charset="0"/>
      <p:regular r:id="rId45"/>
      <p:italic r:id="rId46"/>
    </p:embeddedFont>
    <p:embeddedFont>
      <p:font typeface="HP001 4 hàng" panose="020B0604020202020204" charset="0"/>
      <p:regular r:id="rId47"/>
      <p:bold r:id="rId48"/>
    </p:embeddedFont>
    <p:embeddedFont>
      <p:font typeface="Microsoft YaHei" panose="020B0503020204020204" pitchFamily="34" charset="-122"/>
      <p:regular r:id="rId49"/>
      <p:bold r:id="rId50"/>
    </p:embeddedFont>
    <p:embeddedFont>
      <p:font typeface="Montserrat" panose="00000500000000000000" pitchFamily="2" charset="0"/>
      <p:regular r:id="rId51"/>
      <p:bold r:id="rId52"/>
      <p:italic r:id="rId53"/>
      <p:boldItalic r:id="rId54"/>
    </p:embeddedFont>
    <p:embeddedFont>
      <p:font typeface="Montserrat Medium" panose="00000600000000000000" pitchFamily="2" charset="0"/>
      <p:regular r:id="rId55"/>
      <p:italic r:id="rId56"/>
    </p:embeddedFont>
    <p:embeddedFont>
      <p:font typeface="Nunito" pitchFamily="2" charset="0"/>
      <p:regular r:id="rId57"/>
      <p:bold r:id="rId58"/>
      <p:italic r:id="rId59"/>
      <p:boldItalic r:id="rId60"/>
    </p:embeddedFont>
    <p:embeddedFont>
      <p:font typeface="Roboto" panose="02000000000000000000" pitchFamily="2" charset="0"/>
      <p:regular r:id="rId61"/>
      <p:bold r:id="rId62"/>
      <p:italic r:id="rId63"/>
      <p:boldItalic r:id="rId64"/>
    </p:embeddedFont>
    <p:embeddedFont>
      <p:font typeface="Roboto Condensed Light" panose="02000000000000000000" pitchFamily="2" charset="0"/>
      <p:regular r:id="rId65"/>
      <p:italic r:id="rId66"/>
    </p:embeddedFont>
    <p:embeddedFont>
      <p:font typeface="Wingdings 2" panose="05020102010507070707" pitchFamily="18" charset="2"/>
      <p:regular r:id="rId6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75" d="100"/>
          <a:sy n="75" d="100"/>
        </p:scale>
        <p:origin x="283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font" Target="fonts/font5.fntdata"/><Relationship Id="rId21" Type="http://schemas.openxmlformats.org/officeDocument/2006/relationships/slide" Target="slides/slide1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63" Type="http://schemas.openxmlformats.org/officeDocument/2006/relationships/font" Target="fonts/font29.fntdata"/><Relationship Id="rId68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font" Target="fonts/font24.fntdata"/><Relationship Id="rId66" Type="http://schemas.openxmlformats.org/officeDocument/2006/relationships/font" Target="fonts/font32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font" Target="fonts/font23.fntdata"/><Relationship Id="rId61" Type="http://schemas.openxmlformats.org/officeDocument/2006/relationships/font" Target="fonts/font27.fntdata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font" Target="fonts/font26.fntdata"/><Relationship Id="rId65" Type="http://schemas.openxmlformats.org/officeDocument/2006/relationships/font" Target="fonts/font31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font" Target="fonts/font22.fntdata"/><Relationship Id="rId64" Type="http://schemas.openxmlformats.org/officeDocument/2006/relationships/font" Target="fonts/font30.fntdata"/><Relationship Id="rId69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17.fntdata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font" Target="fonts/font25.fntdata"/><Relationship Id="rId67" Type="http://schemas.openxmlformats.org/officeDocument/2006/relationships/font" Target="fonts/font33.fntdata"/><Relationship Id="rId20" Type="http://schemas.openxmlformats.org/officeDocument/2006/relationships/slide" Target="slides/slide9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62" Type="http://schemas.openxmlformats.org/officeDocument/2006/relationships/font" Target="fonts/font28.fntdata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383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4093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B6CA-BE65-4DA3-A6EB-21D1E12311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45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026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8498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B6CA-BE65-4DA3-A6EB-21D1E12311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451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B6CA-BE65-4DA3-A6EB-21D1E12311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40280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B6CA-BE65-4DA3-A6EB-21D1E12311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3887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linh động</a:t>
            </a:r>
            <a:r>
              <a:rPr lang="en-US" baseline="0" dirty="0"/>
              <a:t> tổ chức phù hợp với </a:t>
            </a:r>
            <a:r>
              <a:rPr lang="en-US" baseline="0" dirty="0" err="1"/>
              <a:t>hs</a:t>
            </a:r>
            <a:r>
              <a:rPr lang="en-US" baseline="0" dirty="0"/>
              <a:t> của lớp mình dạy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27F2F9-3BB7-4309-94B4-2B10FFD2C3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25862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683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5.xml"/><Relationship Id="rId4" Type="http://schemas.openxmlformats.org/officeDocument/2006/relationships/hyperlink" Target="https://www.freepik.com/" TargetMode="Externa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0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04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2021/10/8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907578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2021/10/8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453322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2021/10/8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328288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2021/10/8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037870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2021/10/8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55828529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2021/10/8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594204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2021/10/8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577536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2021/10/8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7049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2021/10/8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090036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2021/10/8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268300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2021/10/8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694651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708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90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92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2021/10/8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253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2021/10/8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657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764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2021/10/8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154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2021/10/8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60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2021/10/8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803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063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830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695761" y="1952500"/>
            <a:ext cx="7455200" cy="2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33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73600" y="5010033"/>
            <a:ext cx="5644800" cy="6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02575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3804486" y="2916030"/>
            <a:ext cx="4819700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4919606" y="2121135"/>
            <a:ext cx="2103476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4254871" y="3649929"/>
            <a:ext cx="4386124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7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8759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44798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96594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71767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848200" y="2293367"/>
            <a:ext cx="64956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3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61429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05461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144577" y="910267"/>
            <a:ext cx="31096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956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537133" y="2651967"/>
            <a:ext cx="7276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2115400" y="4106533"/>
            <a:ext cx="79612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7"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41554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21107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1642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7" y="2622913"/>
            <a:ext cx="3174731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696" y="3113689"/>
            <a:ext cx="2799065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14" y="2514475"/>
            <a:ext cx="3174743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28"/>
            <a:ext cx="2799149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67"/>
            <a:ext cx="3174816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3"/>
            <a:ext cx="279904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2" y="4912667"/>
            <a:ext cx="3174660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33" y="5413294"/>
            <a:ext cx="2799167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60231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0354985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56305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6383725" y="3353297"/>
            <a:ext cx="3459756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6324874" y="2706023"/>
            <a:ext cx="3404231" cy="677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27767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570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6600800" y="1944133"/>
            <a:ext cx="39588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170" lvl="1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32448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59655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915997" y="2742513"/>
            <a:ext cx="5260580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6360000" y="2564367"/>
            <a:ext cx="45668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6585600" y="4051100"/>
            <a:ext cx="41156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7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6680200" y="4802733"/>
            <a:ext cx="39264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86080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61224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441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2021/10/8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307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2021/10/8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461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2021/10/8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007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2021/10/8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942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2021/10/8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01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2021/10/8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152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2021/10/8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087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67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2021/10/8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201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2021/10/8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003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2021/10/8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515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969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415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05008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4512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79347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43318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74059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38114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3146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44819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8194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684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77268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04328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96793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05458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06927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71552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83420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58193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31606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067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32061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fld id="{DA7268BB-C1B0-4A07-841E-B140DAEE97CE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35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DA7268BB-C1B0-4A07-841E-B140DAEE97CE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60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DA7268BB-C1B0-4A07-841E-B140DAEE97CE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12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DA7268BB-C1B0-4A07-841E-B140DAEE97CE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96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30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04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80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09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01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image" Target="../media/image6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pPr/>
              <a:t>2021/10/8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77084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pPr/>
              <a:t>2021/10/8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618034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10833" y="800767"/>
            <a:ext cx="9144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3667" y="3662900"/>
            <a:ext cx="9776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54586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  <p:sldLayoutId id="2147483766" r:id="rId17"/>
    <p:sldLayoutId id="2147483767" r:id="rId18"/>
    <p:sldLayoutId id="2147483768" r:id="rId19"/>
    <p:sldLayoutId id="2147483769" r:id="rId20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pPr/>
              <a:t>2021/10/8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9894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6D2C4-F5B2-4BAF-AAAA-E5719FEE0C0C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206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939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545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png"/><Relationship Id="rId18" Type="http://schemas.microsoft.com/office/2007/relationships/hdphoto" Target="../media/hdphoto5.wdp"/><Relationship Id="rId3" Type="http://schemas.openxmlformats.org/officeDocument/2006/relationships/slideLayout" Target="../slideLayouts/slideLayout70.xml"/><Relationship Id="rId21" Type="http://schemas.microsoft.com/office/2007/relationships/hdphoto" Target="../media/hdphoto6.wdp"/><Relationship Id="rId7" Type="http://schemas.openxmlformats.org/officeDocument/2006/relationships/image" Target="../media/image16.png"/><Relationship Id="rId12" Type="http://schemas.openxmlformats.org/officeDocument/2006/relationships/slide" Target="slide9.xml"/><Relationship Id="rId17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20" Type="http://schemas.openxmlformats.org/officeDocument/2006/relationships/image" Target="../media/image23.png"/><Relationship Id="rId1" Type="http://schemas.microsoft.com/office/2007/relationships/media" Target="../media/media1.mp3"/><Relationship Id="rId6" Type="http://schemas.openxmlformats.org/officeDocument/2006/relationships/slide" Target="slide1.xml"/><Relationship Id="rId11" Type="http://schemas.microsoft.com/office/2007/relationships/hdphoto" Target="../media/hdphoto2.wdp"/><Relationship Id="rId5" Type="http://schemas.openxmlformats.org/officeDocument/2006/relationships/image" Target="../media/image15.jpeg"/><Relationship Id="rId15" Type="http://schemas.openxmlformats.org/officeDocument/2006/relationships/image" Target="../media/image20.png"/><Relationship Id="rId10" Type="http://schemas.openxmlformats.org/officeDocument/2006/relationships/image" Target="../media/image18.png"/><Relationship Id="rId19" Type="http://schemas.openxmlformats.org/officeDocument/2006/relationships/image" Target="../media/image22.png"/><Relationship Id="rId4" Type="http://schemas.openxmlformats.org/officeDocument/2006/relationships/notesSlide" Target="../notesSlides/notesSlide2.xml"/><Relationship Id="rId9" Type="http://schemas.microsoft.com/office/2007/relationships/hdphoto" Target="../media/hdphoto1.wdp"/><Relationship Id="rId14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5.png"/><Relationship Id="rId7" Type="http://schemas.openxmlformats.org/officeDocument/2006/relationships/slide" Target="slide5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0.xml"/><Relationship Id="rId6" Type="http://schemas.microsoft.com/office/2007/relationships/hdphoto" Target="../media/hdphoto8.wdp"/><Relationship Id="rId5" Type="http://schemas.openxmlformats.org/officeDocument/2006/relationships/image" Target="../media/image26.png"/><Relationship Id="rId4" Type="http://schemas.microsoft.com/office/2007/relationships/hdphoto" Target="../media/hdphoto7.wdp"/><Relationship Id="rId9" Type="http://schemas.microsoft.com/office/2007/relationships/hdphoto" Target="../media/hdphoto9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5.xml"/><Relationship Id="rId18" Type="http://schemas.microsoft.com/office/2007/relationships/hdphoto" Target="../media/hdphoto6.wdp"/><Relationship Id="rId3" Type="http://schemas.openxmlformats.org/officeDocument/2006/relationships/image" Target="../media/image25.png"/><Relationship Id="rId7" Type="http://schemas.openxmlformats.org/officeDocument/2006/relationships/slide" Target="slide6.xml"/><Relationship Id="rId12" Type="http://schemas.microsoft.com/office/2007/relationships/hdphoto" Target="../media/hdphoto10.wdp"/><Relationship Id="rId17" Type="http://schemas.openxmlformats.org/officeDocument/2006/relationships/image" Target="../media/image23.png"/><Relationship Id="rId2" Type="http://schemas.openxmlformats.org/officeDocument/2006/relationships/image" Target="../media/image28.jpeg"/><Relationship Id="rId16" Type="http://schemas.openxmlformats.org/officeDocument/2006/relationships/image" Target="../media/image30.gif"/><Relationship Id="rId1" Type="http://schemas.openxmlformats.org/officeDocument/2006/relationships/slideLayout" Target="../slideLayouts/slideLayout81.xml"/><Relationship Id="rId6" Type="http://schemas.microsoft.com/office/2007/relationships/hdphoto" Target="../media/hdphoto2.wdp"/><Relationship Id="rId11" Type="http://schemas.openxmlformats.org/officeDocument/2006/relationships/image" Target="../media/image29.png"/><Relationship Id="rId5" Type="http://schemas.openxmlformats.org/officeDocument/2006/relationships/image" Target="../media/image18.png"/><Relationship Id="rId15" Type="http://schemas.microsoft.com/office/2007/relationships/hdphoto" Target="../media/hdphoto9.wdp"/><Relationship Id="rId10" Type="http://schemas.openxmlformats.org/officeDocument/2006/relationships/slide" Target="slide7.xml"/><Relationship Id="rId4" Type="http://schemas.microsoft.com/office/2007/relationships/hdphoto" Target="../media/hdphoto7.wdp"/><Relationship Id="rId9" Type="http://schemas.microsoft.com/office/2007/relationships/hdphoto" Target="../media/hdphoto4.wdp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6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23.png"/><Relationship Id="rId5" Type="http://schemas.openxmlformats.org/officeDocument/2006/relationships/slide" Target="slide1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6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3.png"/><Relationship Id="rId5" Type="http://schemas.openxmlformats.org/officeDocument/2006/relationships/slide" Target="slide1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6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3.png"/><Relationship Id="rId5" Type="http://schemas.openxmlformats.org/officeDocument/2006/relationships/slide" Target="slide1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196998" y="2598372"/>
            <a:ext cx="5225201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kumimoji="0" lang="en-US" altLang="zh-CN" sz="72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HP001 4 hàng" panose="020B0604020202020204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963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7916" y="838624"/>
            <a:ext cx="11917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t</a:t>
            </a:r>
            <a:r>
              <a:rPr lang="en-US" sz="4800" b="1" dirty="0">
                <a:solidFill>
                  <a:prstClr val="white"/>
                </a:solidFill>
                <a:latin typeface="HP001 4 hàng" panose="020B0603050302020204" pitchFamily="34" charset="0"/>
              </a:rPr>
              <a:t>ư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13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10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2021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20922" y="1838167"/>
            <a:ext cx="654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Tập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9" name="TextBox 14">
            <a:extLst>
              <a:ext uri="{FF2B5EF4-FFF2-40B4-BE49-F238E27FC236}">
                <a16:creationId xmlns:a16="http://schemas.microsoft.com/office/drawing/2014/main" id="{D9D3B5C3-5409-4E6E-A27C-822372CA9A7F}"/>
              </a:ext>
            </a:extLst>
          </p:cNvPr>
          <p:cNvSpPr txBox="1"/>
          <p:nvPr/>
        </p:nvSpPr>
        <p:spPr>
          <a:xfrm>
            <a:off x="237916" y="2667342"/>
            <a:ext cx="11718716" cy="1177239"/>
          </a:xfrm>
          <a:prstGeom prst="rect">
            <a:avLst/>
          </a:prstGeom>
          <a:noFill/>
        </p:spPr>
        <p:txBody>
          <a:bodyPr wrap="square" lIns="68499" tIns="34287" rIns="68499" bIns="34287" rtlCol="0">
            <a:spAutoFit/>
          </a:bodyPr>
          <a:lstStyle/>
          <a:p>
            <a:pPr marL="0" marR="0" lvl="0" indent="0" algn="ctr" defTabSz="684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noProof="0" dirty="0" err="1"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4020202020204" charset="0"/>
                <a:cs typeface="Times New Roman" panose="02020603050405020304" pitchFamily="18" charset="0"/>
              </a:rPr>
              <a:t>Bài</a:t>
            </a:r>
            <a:r>
              <a:rPr lang="en-US" sz="4800" b="1" noProof="0" dirty="0"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4020202020204" charset="0"/>
                <a:cs typeface="Times New Roman" panose="02020603050405020304" pitchFamily="18" charset="0"/>
              </a:rPr>
              <a:t> 12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+mn-ea"/>
                <a:cs typeface="Times New Roman" panose="02020603050405020304" pitchFamily="18" charset="0"/>
              </a:rPr>
              <a:t>Danh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+mn-ea"/>
                <a:cs typeface="Times New Roman" panose="02020603050405020304" pitchFamily="18" charset="0"/>
              </a:rPr>
              <a:t>sinh</a:t>
            </a:r>
            <a:r>
              <a:rPr lang="en-US" sz="4800" b="1" dirty="0"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402020202020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+mn-ea"/>
                <a:cs typeface="Times New Roman" panose="02020603050405020304" pitchFamily="18" charset="0"/>
              </a:rPr>
              <a:t>(Trang 51)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HP001 4 hàng" panose="020B060402020202020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82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98DF8-D012-4B5E-AA8B-7482DCECA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ED0A27-0D03-4380-920A-8497E50D8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305"/>
            <a:ext cx="11914496" cy="29079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291C88-7CA3-4493-BBC8-790CE1007116}"/>
              </a:ext>
            </a:extLst>
          </p:cNvPr>
          <p:cNvSpPr txBox="1"/>
          <p:nvPr/>
        </p:nvSpPr>
        <p:spPr>
          <a:xfrm>
            <a:off x="233680" y="3999736"/>
            <a:ext cx="116808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thông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 tin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76848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015" t="25358" r="30122" b="20450"/>
          <a:stretch/>
        </p:blipFill>
        <p:spPr>
          <a:xfrm>
            <a:off x="58055" y="116114"/>
            <a:ext cx="12090401" cy="6645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3569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467100" y="0"/>
            <a:ext cx="49538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Cloud 15"/>
          <p:cNvSpPr/>
          <p:nvPr/>
        </p:nvSpPr>
        <p:spPr>
          <a:xfrm>
            <a:off x="9367614" y="1363528"/>
            <a:ext cx="2739629" cy="1537993"/>
          </a:xfrm>
          <a:prstGeom prst="cloud">
            <a:avLst/>
          </a:prstGeom>
          <a:solidFill>
            <a:schemeClr val="accent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 mẫu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AA41EF-2D20-4396-A900-CC99E57B340B}"/>
              </a:ext>
            </a:extLst>
          </p:cNvPr>
          <p:cNvSpPr txBox="1"/>
          <p:nvPr/>
        </p:nvSpPr>
        <p:spPr>
          <a:xfrm>
            <a:off x="988828" y="523568"/>
            <a:ext cx="1048370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sở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4F23F4-AA80-4226-A6FE-10A423C2558D}"/>
              </a:ext>
            </a:extLst>
          </p:cNvPr>
          <p:cNvSpPr txBox="1"/>
          <p:nvPr/>
        </p:nvSpPr>
        <p:spPr>
          <a:xfrm>
            <a:off x="2208340" y="1460493"/>
            <a:ext cx="700823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2C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16">
            <a:extLst>
              <a:ext uri="{FF2B5EF4-FFF2-40B4-BE49-F238E27FC236}">
                <a16:creationId xmlns:a16="http://schemas.microsoft.com/office/drawing/2014/main" id="{82CAEA1E-50F9-4A53-AADE-F555629B6B0B}"/>
              </a:ext>
            </a:extLst>
          </p:cNvPr>
          <p:cNvGraphicFramePr>
            <a:graphicFrameLocks noGrp="1"/>
          </p:cNvGraphicFramePr>
          <p:nvPr/>
        </p:nvGraphicFramePr>
        <p:xfrm>
          <a:off x="1762306" y="1971289"/>
          <a:ext cx="7676706" cy="35661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356099">
                  <a:extLst>
                    <a:ext uri="{9D8B030D-6E8A-4147-A177-3AD203B41FA5}">
                      <a16:colId xmlns:a16="http://schemas.microsoft.com/office/drawing/2014/main" val="428416597"/>
                    </a:ext>
                  </a:extLst>
                </a:gridCol>
                <a:gridCol w="3383995">
                  <a:extLst>
                    <a:ext uri="{9D8B030D-6E8A-4147-A177-3AD203B41FA5}">
                      <a16:colId xmlns:a16="http://schemas.microsoft.com/office/drawing/2014/main" val="2838097540"/>
                    </a:ext>
                  </a:extLst>
                </a:gridCol>
                <a:gridCol w="2936612">
                  <a:extLst>
                    <a:ext uri="{9D8B030D-6E8A-4147-A177-3AD203B41FA5}">
                      <a16:colId xmlns:a16="http://schemas.microsoft.com/office/drawing/2014/main" val="1653657598"/>
                    </a:ext>
                  </a:extLst>
                </a:gridCol>
              </a:tblGrid>
              <a:tr h="33719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tự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tên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Truyện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35315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42183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Anh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77049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Ngọc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Bảo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50846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Đỗ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Duy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Bắc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4228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Vũ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Bình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chẳng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giỏi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bơi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49592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Lê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Cúc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37000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Lê Gia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Hân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chẳng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giỏi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bơi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90258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Phùng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Khánh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4915249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6E2DC3FD-7B23-403D-96A6-9D4DB2F7C0F8}"/>
              </a:ext>
            </a:extLst>
          </p:cNvPr>
          <p:cNvSpPr txBox="1"/>
          <p:nvPr/>
        </p:nvSpPr>
        <p:spPr>
          <a:xfrm>
            <a:off x="988827" y="5565335"/>
            <a:ext cx="1127574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6916573" y="53778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347545" y="94883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9950058" y="97786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9178471" y="149881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9452370" y="226291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9490470" y="271559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9533105" y="310971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9566670" y="353909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9604770" y="397917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9452370" y="433752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9452370" y="473164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9490470" y="505860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12069143" y="557998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3084802" y="641334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loud 25"/>
          <p:cNvSpPr/>
          <p:nvPr/>
        </p:nvSpPr>
        <p:spPr>
          <a:xfrm>
            <a:off x="9405714" y="1348936"/>
            <a:ext cx="2739629" cy="1537993"/>
          </a:xfrm>
          <a:prstGeom prst="cloud">
            <a:avLst/>
          </a:prstGeom>
          <a:solidFill>
            <a:schemeClr val="accent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60067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 animBg="1"/>
      <p:bldP spid="16" grpId="1" animBg="1"/>
      <p:bldP spid="3" grpId="0"/>
      <p:bldP spid="17" grpId="0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467100" y="0"/>
            <a:ext cx="49538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Cloud 15"/>
          <p:cNvSpPr/>
          <p:nvPr/>
        </p:nvSpPr>
        <p:spPr>
          <a:xfrm>
            <a:off x="9452371" y="2264750"/>
            <a:ext cx="2658556" cy="1697650"/>
          </a:xfrm>
          <a:prstGeom prst="cloud">
            <a:avLst/>
          </a:prstGeom>
          <a:solidFill>
            <a:schemeClr val="accent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AA41EF-2D20-4396-A900-CC99E57B340B}"/>
              </a:ext>
            </a:extLst>
          </p:cNvPr>
          <p:cNvSpPr txBox="1"/>
          <p:nvPr/>
        </p:nvSpPr>
        <p:spPr>
          <a:xfrm>
            <a:off x="988828" y="523568"/>
            <a:ext cx="1048370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sở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4F23F4-AA80-4226-A6FE-10A423C2558D}"/>
              </a:ext>
            </a:extLst>
          </p:cNvPr>
          <p:cNvSpPr txBox="1"/>
          <p:nvPr/>
        </p:nvSpPr>
        <p:spPr>
          <a:xfrm>
            <a:off x="2208340" y="1344381"/>
            <a:ext cx="93025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2C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16">
            <a:extLst>
              <a:ext uri="{FF2B5EF4-FFF2-40B4-BE49-F238E27FC236}">
                <a16:creationId xmlns:a16="http://schemas.microsoft.com/office/drawing/2014/main" id="{82CAEA1E-50F9-4A53-AADE-F555629B6B0B}"/>
              </a:ext>
            </a:extLst>
          </p:cNvPr>
          <p:cNvGraphicFramePr>
            <a:graphicFrameLocks noGrp="1"/>
          </p:cNvGraphicFramePr>
          <p:nvPr/>
        </p:nvGraphicFramePr>
        <p:xfrm>
          <a:off x="1762306" y="1971289"/>
          <a:ext cx="7676706" cy="35661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356099">
                  <a:extLst>
                    <a:ext uri="{9D8B030D-6E8A-4147-A177-3AD203B41FA5}">
                      <a16:colId xmlns:a16="http://schemas.microsoft.com/office/drawing/2014/main" val="428416597"/>
                    </a:ext>
                  </a:extLst>
                </a:gridCol>
                <a:gridCol w="3383995">
                  <a:extLst>
                    <a:ext uri="{9D8B030D-6E8A-4147-A177-3AD203B41FA5}">
                      <a16:colId xmlns:a16="http://schemas.microsoft.com/office/drawing/2014/main" val="2838097540"/>
                    </a:ext>
                  </a:extLst>
                </a:gridCol>
                <a:gridCol w="2936612">
                  <a:extLst>
                    <a:ext uri="{9D8B030D-6E8A-4147-A177-3AD203B41FA5}">
                      <a16:colId xmlns:a16="http://schemas.microsoft.com/office/drawing/2014/main" val="1653657598"/>
                    </a:ext>
                  </a:extLst>
                </a:gridCol>
              </a:tblGrid>
              <a:tr h="33719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tự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tên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Truyện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35315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42183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Anh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77049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Ngọc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Bảo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50846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Đỗ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Duy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Bắc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4228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Vũ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Bình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chẳng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giỏi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bơi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49592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Lê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Cúc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37000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Lê Gia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Hân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chẳng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giỏi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bơi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90258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Phùng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Khánh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4915249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6E2DC3FD-7B23-403D-96A6-9D4DB2F7C0F8}"/>
              </a:ext>
            </a:extLst>
          </p:cNvPr>
          <p:cNvSpPr txBox="1"/>
          <p:nvPr/>
        </p:nvSpPr>
        <p:spPr>
          <a:xfrm>
            <a:off x="855869" y="5565335"/>
            <a:ext cx="1140870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44D4CC67-2DBC-4E3A-A59B-9EAD858C7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64" y="268394"/>
            <a:ext cx="527050" cy="132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701367B2-D8A6-450E-8CCF-542C11230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03" y="723014"/>
            <a:ext cx="527050" cy="433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870C6C4B-7A57-4A50-9740-79D314EAC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06" y="5420200"/>
            <a:ext cx="527050" cy="132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46688B-2405-4311-ABA3-D00FB91ABB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01" y="747888"/>
            <a:ext cx="603556" cy="6462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B31D6C-3984-41FF-9C16-58BEA82A4D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658" y="3164732"/>
            <a:ext cx="710212" cy="6462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2A0F3F-979A-463C-85CB-293712EB2C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9170" y="5904692"/>
            <a:ext cx="658425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114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51576" y="436565"/>
            <a:ext cx="6096000" cy="584739"/>
          </a:xfrm>
          <a:prstGeom prst="rect">
            <a:avLst/>
          </a:prstGeom>
          <a:solidFill>
            <a:schemeClr val="accent6"/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Luyện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đoạn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sau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00" b="96385" l="10000" r="90000">
                        <a14:foregroundMark x1="37846" y1="28692" x2="36462" y2="36538"/>
                        <a14:foregroundMark x1="35846" y1="31308" x2="35077" y2="37385"/>
                        <a14:foregroundMark x1="53000" y1="25692" x2="51231" y2="33538"/>
                        <a14:foregroundMark x1="77846" y1="41846" x2="86385" y2="38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370" y="2870895"/>
            <a:ext cx="2509976" cy="3113332"/>
          </a:xfrm>
          <a:prstGeom prst="rect">
            <a:avLst/>
          </a:prstGeom>
        </p:spPr>
      </p:pic>
      <p:graphicFrame>
        <p:nvGraphicFramePr>
          <p:cNvPr id="26" name="Table 16">
            <a:extLst>
              <a:ext uri="{FF2B5EF4-FFF2-40B4-BE49-F238E27FC236}">
                <a16:creationId xmlns:a16="http://schemas.microsoft.com/office/drawing/2014/main" id="{8BF94FD1-EBE3-4C92-AAAF-84CA0673A34A}"/>
              </a:ext>
            </a:extLst>
          </p:cNvPr>
          <p:cNvGraphicFramePr>
            <a:graphicFrameLocks noGrp="1"/>
          </p:cNvGraphicFramePr>
          <p:nvPr/>
        </p:nvGraphicFramePr>
        <p:xfrm>
          <a:off x="2257647" y="1584960"/>
          <a:ext cx="8395839" cy="4114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45096">
                  <a:extLst>
                    <a:ext uri="{9D8B030D-6E8A-4147-A177-3AD203B41FA5}">
                      <a16:colId xmlns:a16="http://schemas.microsoft.com/office/drawing/2014/main" val="428416597"/>
                    </a:ext>
                  </a:extLst>
                </a:gridCol>
                <a:gridCol w="3280228">
                  <a:extLst>
                    <a:ext uri="{9D8B030D-6E8A-4147-A177-3AD203B41FA5}">
                      <a16:colId xmlns:a16="http://schemas.microsoft.com/office/drawing/2014/main" val="2838097540"/>
                    </a:ext>
                  </a:extLst>
                </a:gridCol>
                <a:gridCol w="3570515">
                  <a:extLst>
                    <a:ext uri="{9D8B030D-6E8A-4147-A177-3AD203B41FA5}">
                      <a16:colId xmlns:a16="http://schemas.microsoft.com/office/drawing/2014/main" val="1653657598"/>
                    </a:ext>
                  </a:extLst>
                </a:gridCol>
              </a:tblGrid>
              <a:tr h="337199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tự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tên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Truyện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353159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421837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Anh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7049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Ngọc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Bảo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508464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Đỗ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Duy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Bắc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228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Vũ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Bình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chẳng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giỏi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bơi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49592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Lê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Cúc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37000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Lê Gia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Hân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chẳng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giỏi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bơi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902581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Phùng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Khánh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49152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169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32" b="89021" l="0" r="100000">
                        <a14:foregroundMark x1="8900" y1="8473" x2="17100" y2="17064"/>
                        <a14:foregroundMark x1="92100" y1="8831" x2="87200" y2="24821"/>
                        <a14:foregroundMark x1="39000" y1="8831" x2="40400" y2="9905"/>
                        <a14:foregroundMark x1="40400" y1="7160" x2="41300" y2="7876"/>
                        <a14:foregroundMark x1="43300" y1="3938" x2="43900" y2="6802"/>
                        <a14:foregroundMark x1="48100" y1="2864" x2="48800" y2="6086"/>
                        <a14:foregroundMark x1="52300" y1="2864" x2="51500" y2="7160"/>
                        <a14:foregroundMark x1="55500" y1="5012" x2="54100" y2="6444"/>
                        <a14:foregroundMark x1="58600" y1="5370" x2="57200" y2="7876"/>
                        <a14:foregroundMark x1="60800" y1="8473" x2="58300" y2="9905"/>
                        <a14:foregroundMark x1="13500" y1="78043" x2="87400" y2="82697"/>
                        <a14:foregroundMark x1="10000" y1="84129" x2="78100" y2="86635"/>
                        <a14:backgroundMark x1="98900" y1="69570" x2="98700" y2="74821"/>
                        <a14:backgroundMark x1="1600" y1="69212" x2="3500" y2="72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381000" y="403697"/>
            <a:ext cx="11430000" cy="6050606"/>
          </a:xfrm>
          <a:prstGeom prst="rect">
            <a:avLst/>
          </a:prstGeom>
        </p:spPr>
      </p:pic>
      <p:sp>
        <p:nvSpPr>
          <p:cNvPr id="5" name="文本框 32"/>
          <p:cNvSpPr txBox="1"/>
          <p:nvPr/>
        </p:nvSpPr>
        <p:spPr>
          <a:xfrm>
            <a:off x="1849120" y="1516577"/>
            <a:ext cx="8351520" cy="3668545"/>
          </a:xfrm>
          <a:prstGeom prst="rect">
            <a:avLst/>
          </a:prstGeom>
          <a:noFill/>
        </p:spPr>
        <p:txBody>
          <a:bodyPr wrap="square" lIns="121771" tIns="60885" rIns="121771" bIns="60885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608691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Microsoft YaHei" panose="020B0503020204020204" charset="-122"/>
                <a:cs typeface="Times New Roman" panose="02020603050405020304" pitchFamily="18" charset="0"/>
              </a:rPr>
              <a:t>Nghỉ</a:t>
            </a:r>
            <a:r>
              <a:rPr kumimoji="0" lang="en-US" altLang="zh-CN" sz="9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9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Microsoft YaHei" panose="020B0503020204020204" charset="-122"/>
                <a:cs typeface="Times New Roman" panose="02020603050405020304" pitchFamily="18" charset="0"/>
              </a:rPr>
              <a:t>giải</a:t>
            </a:r>
            <a:r>
              <a:rPr kumimoji="0" lang="en-US" altLang="zh-CN" sz="9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9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Microsoft YaHei" panose="020B0503020204020204" charset="-122"/>
                <a:cs typeface="Times New Roman" panose="02020603050405020304" pitchFamily="18" charset="0"/>
              </a:rPr>
              <a:t>lao</a:t>
            </a:r>
            <a:r>
              <a:rPr kumimoji="0" lang="en-US" altLang="zh-CN" sz="9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Microsoft YaHei" panose="020B0503020204020204" charset="-122"/>
                <a:cs typeface="Times New Roman" panose="02020603050405020304" pitchFamily="18" charset="0"/>
              </a:rPr>
              <a:t> 10 </a:t>
            </a:r>
            <a:r>
              <a:rPr kumimoji="0" lang="en-US" altLang="zh-CN" sz="9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Microsoft YaHei" panose="020B0503020204020204" charset="-122"/>
                <a:cs typeface="Times New Roman" panose="02020603050405020304" pitchFamily="18" charset="0"/>
              </a:rPr>
              <a:t>phút</a:t>
            </a:r>
            <a:endParaRPr kumimoji="0" lang="en-US" altLang="zh-CN" sz="9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HP001 4 hàng" panose="020B0604020202020204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222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73612" y="565755"/>
            <a:ext cx="11718388" cy="179833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t="50811"/>
          <a:stretch>
            <a:fillRect/>
          </a:stretch>
        </p:blipFill>
        <p:spPr>
          <a:xfrm>
            <a:off x="197963" y="0"/>
            <a:ext cx="3276542" cy="113150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45440" y="1044575"/>
            <a:ext cx="11558834" cy="509996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 1.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bản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danh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sách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,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tổ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2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lớp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2C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có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bao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nhiêu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844098" y="1454971"/>
            <a:ext cx="3276542" cy="831029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4020202020204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Có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4020202020204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8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4020202020204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bạn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4020202020204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45440" y="2288904"/>
            <a:ext cx="11558834" cy="478788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 2.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đứng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ở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vị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trí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thứ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6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đăng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ký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đọc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truyện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gì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844098" y="2665367"/>
            <a:ext cx="4143537" cy="831029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4020202020204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Ngày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4020202020204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4020202020204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khai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4020202020204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4020202020204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trường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4020202020204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2" name="矩形 10"/>
          <p:cNvSpPr/>
          <p:nvPr/>
        </p:nvSpPr>
        <p:spPr>
          <a:xfrm>
            <a:off x="277702" y="3552373"/>
            <a:ext cx="11593888" cy="509996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 3.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Những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nào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đăng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ký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đọc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cùng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truyện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với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ở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vị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trí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thứ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6?</a:t>
            </a:r>
          </a:p>
        </p:txBody>
      </p:sp>
      <p:sp>
        <p:nvSpPr>
          <p:cNvPr id="5" name="TextBox 12"/>
          <p:cNvSpPr txBox="1"/>
          <p:nvPr/>
        </p:nvSpPr>
        <p:spPr>
          <a:xfrm>
            <a:off x="1770252" y="4281077"/>
            <a:ext cx="7803842" cy="584808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 An,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Đỗ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Duy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402020202020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矩形 10"/>
          <p:cNvSpPr/>
          <p:nvPr/>
        </p:nvSpPr>
        <p:spPr>
          <a:xfrm>
            <a:off x="308348" y="4973271"/>
            <a:ext cx="11573402" cy="542381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4.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Bản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danh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sách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có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tác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dụng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gì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2"/>
          <p:cNvSpPr txBox="1"/>
          <p:nvPr/>
        </p:nvSpPr>
        <p:spPr>
          <a:xfrm>
            <a:off x="483785" y="5623038"/>
            <a:ext cx="11282144" cy="1077250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  <a:sym typeface="+mn-ea"/>
              </a:rPr>
              <a:t>   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  <a:sym typeface="+mn-ea"/>
              </a:rPr>
              <a:t>Bản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  <a:sym typeface="+mn-ea"/>
              </a:rPr>
              <a:t>danh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  <a:sym typeface="+mn-ea"/>
              </a:rPr>
              <a:t>sách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  <a:sym typeface="+mn-ea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  <a:sym typeface="+mn-ea"/>
              </a:rPr>
              <a:t>thống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  <a:sym typeface="+mn-ea"/>
              </a:rPr>
              <a:t>kê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  <a:sym typeface="+mn-ea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  <a:sym typeface="+mn-ea"/>
              </a:rPr>
              <a:t>đăng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  <a:sym typeface="+mn-ea"/>
              </a:rPr>
              <a:t>ký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  <a:sym typeface="+mn-ea"/>
              </a:rPr>
              <a:t>truyện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HP001 4 hàng" panose="020B060402020202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  <a:sym typeface="+mn-ea"/>
              </a:rPr>
              <a:t>tên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  <a:sym typeface="+mn-ea"/>
              </a:rPr>
              <a:t>truyện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  <a:sym typeface="+mn-ea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  <a:sym typeface="+mn-ea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  <a:sym typeface="+mn-ea"/>
              </a:rPr>
              <a:t>đăng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  <a:sym typeface="+mn-ea"/>
              </a:rPr>
              <a:t>ký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  <a:sym typeface="+mn-ea"/>
              </a:rPr>
              <a:t>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4020202020204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5F4B7E2-804A-440F-AEC1-94B992C8DF3D}"/>
              </a:ext>
            </a:extLst>
          </p:cNvPr>
          <p:cNvSpPr/>
          <p:nvPr/>
        </p:nvSpPr>
        <p:spPr>
          <a:xfrm>
            <a:off x="4561367" y="116958"/>
            <a:ext cx="4072270" cy="62863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9" grpId="0"/>
      <p:bldP spid="11" grpId="0" bldLvl="0" animBg="1"/>
      <p:bldP spid="11" grpId="1" animBg="1"/>
      <p:bldP spid="12" grpId="0"/>
      <p:bldP spid="12" grpId="1"/>
      <p:bldP spid="2" grpId="0" bldLvl="0" animBg="1"/>
      <p:bldP spid="5" grpId="0"/>
      <p:bldP spid="5" grpId="1"/>
      <p:bldP spid="14" grpId="0" bldLvl="0" animBg="1"/>
      <p:bldP spid="14" grpId="1" animBg="1"/>
      <p:bldP spid="15" grpId="0"/>
      <p:bldP spid="1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68" y="300941"/>
            <a:ext cx="11748304" cy="6354501"/>
          </a:xfrm>
        </p:spPr>
      </p:pic>
      <p:sp>
        <p:nvSpPr>
          <p:cNvPr id="5" name="TextBox 4"/>
          <p:cNvSpPr txBox="1"/>
          <p:nvPr/>
        </p:nvSpPr>
        <p:spPr>
          <a:xfrm rot="21345996">
            <a:off x="586467" y="2027467"/>
            <a:ext cx="1109200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</a:rPr>
              <a:t>Luyện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</a:rPr>
              <a:t>tập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</a:rPr>
              <a:t>theo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</a:rPr>
              <a:t>văn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</a:rPr>
              <a:t>bản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</a:rPr>
              <a:t>đọc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402020202020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67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0" y="24873"/>
            <a:ext cx="609600" cy="609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1212" y="231485"/>
            <a:ext cx="11582400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4020202020204" charset="0"/>
                <a:ea typeface="Arial-Rounded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4020202020204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4020202020204" charset="0"/>
                <a:ea typeface="Arial-Rounded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4020202020204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4020202020204" charset="0"/>
                <a:ea typeface="Arial-Rounded" pitchFamily="34" charset="0"/>
                <a:cs typeface="Times New Roman" panose="02020603050405020304" pitchFamily="18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4020202020204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4020202020204" charset="0"/>
                <a:ea typeface="Arial-Rounded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4020202020204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4020202020204" charset="0"/>
                <a:ea typeface="Arial-Rounded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4020202020204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4020202020204" charset="0"/>
                <a:ea typeface="Arial-Rounded" pitchFamily="34" charset="0"/>
                <a:cs typeface="Times New Roman" panose="02020603050405020304" pitchFamily="18" charset="0"/>
              </a:rPr>
              <a:t>danh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4020202020204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4020202020204" charset="0"/>
                <a:ea typeface="Arial-Rounded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4020202020204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4020202020204" charset="0"/>
                <a:ea typeface="Arial-Rounded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4020202020204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4020202020204" charset="0"/>
                <a:ea typeface="Arial-Rounded" pitchFamily="34" charset="0"/>
                <a:cs typeface="Times New Roman" panose="02020603050405020304" pitchFamily="18" charset="0"/>
              </a:rPr>
              <a:t>sắp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4020202020204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4020202020204" charset="0"/>
                <a:ea typeface="Arial-Rounded" pitchFamily="34" charset="0"/>
                <a:cs typeface="Times New Roman" panose="02020603050405020304" pitchFamily="18" charset="0"/>
              </a:rPr>
              <a:t>xếp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4020202020204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4020202020204" charset="0"/>
                <a:ea typeface="Arial-Rounded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4020202020204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4020202020204" charset="0"/>
                <a:ea typeface="Arial-Rounded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4020202020204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4020202020204" charset="0"/>
                <a:ea typeface="Arial-Rounded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4020202020204" charset="0"/>
                <a:ea typeface="Arial-Rounded" pitchFamily="34" charset="0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39" name="Table 16">
            <a:extLst>
              <a:ext uri="{FF2B5EF4-FFF2-40B4-BE49-F238E27FC236}">
                <a16:creationId xmlns:a16="http://schemas.microsoft.com/office/drawing/2014/main" id="{44D70DEA-B56B-43B0-BA9B-6CEFDAE17E84}"/>
              </a:ext>
            </a:extLst>
          </p:cNvPr>
          <p:cNvGraphicFramePr>
            <a:graphicFrameLocks noGrp="1"/>
          </p:cNvGraphicFramePr>
          <p:nvPr/>
        </p:nvGraphicFramePr>
        <p:xfrm>
          <a:off x="682172" y="873762"/>
          <a:ext cx="11088914" cy="46634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01371">
                  <a:extLst>
                    <a:ext uri="{9D8B030D-6E8A-4147-A177-3AD203B41FA5}">
                      <a16:colId xmlns:a16="http://schemas.microsoft.com/office/drawing/2014/main" val="428416597"/>
                    </a:ext>
                  </a:extLst>
                </a:gridCol>
                <a:gridCol w="4791909">
                  <a:extLst>
                    <a:ext uri="{9D8B030D-6E8A-4147-A177-3AD203B41FA5}">
                      <a16:colId xmlns:a16="http://schemas.microsoft.com/office/drawing/2014/main" val="2838097540"/>
                    </a:ext>
                  </a:extLst>
                </a:gridCol>
                <a:gridCol w="4395634">
                  <a:extLst>
                    <a:ext uri="{9D8B030D-6E8A-4147-A177-3AD203B41FA5}">
                      <a16:colId xmlns:a16="http://schemas.microsoft.com/office/drawing/2014/main" val="1653657598"/>
                    </a:ext>
                  </a:extLst>
                </a:gridCol>
              </a:tblGrid>
              <a:tr h="337199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tự</a:t>
                      </a:r>
                      <a:endParaRPr lang="en-US" sz="28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tên</a:t>
                      </a:r>
                      <a:endParaRPr lang="en-US" sz="28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Truyện</a:t>
                      </a:r>
                      <a:endParaRPr lang="en-US" sz="28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353159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8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421837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Anh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8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7049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Ngọc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Bảo</a:t>
                      </a:r>
                      <a:endParaRPr lang="en-US" sz="28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8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508464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Đỗ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Duy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Bắc</a:t>
                      </a:r>
                      <a:endParaRPr lang="en-US" sz="28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8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228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Vũ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Bình</a:t>
                      </a:r>
                      <a:endParaRPr lang="en-US" sz="28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chẳng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giỏi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bơi</a:t>
                      </a:r>
                      <a:endParaRPr lang="en-US" sz="28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49592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Lê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Cúc</a:t>
                      </a:r>
                      <a:endParaRPr lang="en-US" sz="28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8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37000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Lê Gia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Hân</a:t>
                      </a:r>
                      <a:endParaRPr lang="en-US" sz="28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chẳng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giỏi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bơi</a:t>
                      </a:r>
                      <a:endParaRPr lang="en-US" sz="28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902581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Phùng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Khánh</a:t>
                      </a:r>
                      <a:endParaRPr lang="en-US" sz="28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8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4915249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F3477EC-9D40-4FA3-BB1E-D6534B39C01A}"/>
              </a:ext>
            </a:extLst>
          </p:cNvPr>
          <p:cNvSpPr/>
          <p:nvPr/>
        </p:nvSpPr>
        <p:spPr>
          <a:xfrm>
            <a:off x="325120" y="5662106"/>
            <a:ext cx="11582400" cy="115894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xếp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402020202020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32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9042" y="0"/>
            <a:ext cx="6218830" cy="6858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Ôn và khởi động nào!</a:t>
            </a:r>
          </a:p>
        </p:txBody>
      </p:sp>
      <p:pic>
        <p:nvPicPr>
          <p:cNvPr id="4" name="Picture 3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  <a14:foregroundMark x1="44478" y1="4851" x2="66112" y2="8490"/>
                        <a14:foregroundMark x1="39334" y1="22712" x2="43873" y2="26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87" y="1425956"/>
            <a:ext cx="2743200" cy="376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447800" y="4757550"/>
            <a:ext cx="1752600" cy="21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5410200" y="3276600"/>
            <a:ext cx="1600200" cy="1917802"/>
          </a:xfrm>
          <a:prstGeom prst="rect">
            <a:avLst/>
          </a:prstGeom>
        </p:spPr>
      </p:pic>
      <p:pic>
        <p:nvPicPr>
          <p:cNvPr id="8" name="Picture 7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941666" y="4757550"/>
            <a:ext cx="338891" cy="436852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5562600" y="6224702"/>
            <a:ext cx="440826" cy="568252"/>
          </a:xfrm>
          <a:prstGeom prst="rect">
            <a:avLst/>
          </a:prstGeom>
        </p:spPr>
      </p:pic>
      <p:pic>
        <p:nvPicPr>
          <p:cNvPr id="10" name="Picture 9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536168" y="6163761"/>
            <a:ext cx="440826" cy="568252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747273" y="4143343"/>
            <a:ext cx="312980" cy="403451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114800" y="6202516"/>
            <a:ext cx="440826" cy="568252"/>
          </a:xfrm>
          <a:prstGeom prst="rect">
            <a:avLst/>
          </a:prstGeom>
        </p:spPr>
      </p:pic>
      <p:pic>
        <p:nvPicPr>
          <p:cNvPr id="13" name="Skip_To_My_L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-1295400" y="251460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0" y="10618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9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06400" y="477520"/>
            <a:ext cx="11236960" cy="5791200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pPr marL="0" indent="0" algn="ctr">
              <a:buNone/>
            </a:pPr>
            <a:r>
              <a:rPr lang="en-US" sz="6000" b="1" dirty="0">
                <a:solidFill>
                  <a:srgbClr val="C00000"/>
                </a:solidFill>
                <a:latin typeface="HP001 4 hàng" panose="020B0604020202020204" charset="0"/>
                <a:cs typeface="Times New Roman" panose="02020603050405020304" pitchFamily="18" charset="0"/>
              </a:rPr>
              <a:t>2. </a:t>
            </a:r>
            <a:r>
              <a:rPr lang="en-US" sz="6000" b="1" dirty="0" err="1">
                <a:solidFill>
                  <a:srgbClr val="C00000"/>
                </a:solidFill>
                <a:latin typeface="HP001 4 hàng" panose="020B0604020202020204" charset="0"/>
                <a:cs typeface="Times New Roman" panose="02020603050405020304" pitchFamily="18" charset="0"/>
              </a:rPr>
              <a:t>Học</a:t>
            </a:r>
            <a:r>
              <a:rPr lang="en-US" sz="6000" b="1" dirty="0">
                <a:solidFill>
                  <a:srgbClr val="C00000"/>
                </a:solidFill>
                <a:latin typeface="HP001 4 hàng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HP001 4 hàng" panose="020B0604020202020204" charset="0"/>
                <a:cs typeface="Times New Roman" panose="02020603050405020304" pitchFamily="18" charset="0"/>
              </a:rPr>
              <a:t>thuộc</a:t>
            </a:r>
            <a:r>
              <a:rPr lang="en-US" sz="6000" b="1" dirty="0">
                <a:solidFill>
                  <a:srgbClr val="C00000"/>
                </a:solidFill>
                <a:latin typeface="HP001 4 hàng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HP001 4 hàng" panose="020B0604020202020204" charset="0"/>
                <a:cs typeface="Times New Roman" panose="02020603050405020304" pitchFamily="18" charset="0"/>
              </a:rPr>
              <a:t>bảng</a:t>
            </a:r>
            <a:r>
              <a:rPr lang="en-US" sz="6000" b="1" dirty="0">
                <a:solidFill>
                  <a:srgbClr val="C00000"/>
                </a:solidFill>
                <a:latin typeface="HP001 4 hàng" panose="020B0604020202020204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en-US" sz="6000" b="1" dirty="0" err="1">
                <a:solidFill>
                  <a:srgbClr val="C00000"/>
                </a:solidFill>
                <a:latin typeface="HP001 4 hàng" panose="020B0604020202020204" charset="0"/>
                <a:cs typeface="Times New Roman" panose="02020603050405020304" pitchFamily="18" charset="0"/>
              </a:rPr>
              <a:t>chữ</a:t>
            </a:r>
            <a:r>
              <a:rPr lang="en-US" sz="6000" b="1" dirty="0">
                <a:solidFill>
                  <a:srgbClr val="C00000"/>
                </a:solidFill>
                <a:latin typeface="HP001 4 hàng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HP001 4 hàng" panose="020B0604020202020204" charset="0"/>
                <a:cs typeface="Times New Roman" panose="02020603050405020304" pitchFamily="18" charset="0"/>
              </a:rPr>
              <a:t>cái</a:t>
            </a:r>
            <a:r>
              <a:rPr lang="en-US" sz="6000" b="1" dirty="0">
                <a:solidFill>
                  <a:srgbClr val="C00000"/>
                </a:solidFill>
                <a:latin typeface="HP001 4 hàng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HP001 4 hàng" panose="020B0604020202020204" charset="0"/>
                <a:cs typeface="Times New Roman" panose="02020603050405020304" pitchFamily="18" charset="0"/>
              </a:rPr>
              <a:t>tiếng</a:t>
            </a:r>
            <a:r>
              <a:rPr lang="en-US" sz="6000" b="1" dirty="0">
                <a:solidFill>
                  <a:srgbClr val="C00000"/>
                </a:solidFill>
                <a:latin typeface="HP001 4 hàng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HP001 4 hàng" panose="020B0604020202020204" charset="0"/>
                <a:cs typeface="Times New Roman" panose="02020603050405020304" pitchFamily="18" charset="0"/>
              </a:rPr>
              <a:t>Việt</a:t>
            </a:r>
            <a:r>
              <a:rPr lang="en-US" sz="6000" b="1" dirty="0">
                <a:solidFill>
                  <a:srgbClr val="C00000"/>
                </a:solidFill>
                <a:latin typeface="HP001 4 hàng" panose="020B060402020202020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96602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bài 11-2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6065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8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72" y="0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124200"/>
            <a:ext cx="3190729" cy="3890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5" b="8986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036" t="12222" r="1036" b="13333"/>
          <a:stretch/>
        </p:blipFill>
        <p:spPr>
          <a:xfrm>
            <a:off x="8915400" y="4953000"/>
            <a:ext cx="2676671" cy="1524000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30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85 -0.04352 C -0.00769 -0.06042 -0.00456 -0.07731 0.00026 -0.09398 C 0.00156 -0.10278 0.00273 -0.10995 0.00481 -0.11829 C 0.00416 -0.14514 0.00416 -0.17222 0.00338 -0.19907 C 0.00312 -0.20694 -0.00065 -0.21574 -0.00261 -0.22315 C -0.00456 -0.23009 -0.00873 -0.24352 -0.00873 -0.24329 C -0.01081 -0.25926 -0.01719 -0.27245 -0.01927 -0.28796 C -0.02123 -0.30231 -0.01927 -0.29653 -0.02383 -0.30602 C -0.02539 -0.31458 -0.028 -0.32083 -0.03151 -0.32824 C -0.03477 -0.34444 -0.03959 -0.35856 -0.04818 -0.37083 C -0.05183 -0.38518 -0.04662 -0.36782 -0.05417 -0.38287 C -0.05716 -0.38866 -0.05912 -0.39676 -0.06185 -0.40301 C -0.06836 -0.41736 -0.07383 -0.42708 -0.07696 -0.44352 C -0.07487 -0.45787 -0.07591 -0.46227 -0.08308 -0.47176 C -0.08568 -0.48171 -0.08907 -0.4787 -0.09362 -0.48588 C -0.09844 -0.49375 -0.09506 -0.49653 -0.10261 -0.5 C -0.10729 -0.51805 -0.12631 -0.52569 -0.13907 -0.52824 C -0.14844 -0.53264 -0.15808 -0.53449 -0.16797 -0.53634 C -0.17696 -0.53565 -0.1862 -0.53565 -0.19519 -0.53426 C -0.22188 -0.53032 -0.24727 -0.51458 -0.2724 -0.50417 C -0.27696 -0.5 -0.28073 -0.49815 -0.28594 -0.49606 C -0.29037 -0.49028 -0.29688 -0.48657 -0.30261 -0.48379 C -0.30352 -0.48264 -0.30821 -0.47708 -0.30873 -0.47569 C -0.30964 -0.47384 -0.30925 -0.47129 -0.31029 -0.46967 C -0.31341 -0.46435 -0.31745 -0.46042 -0.32084 -0.45555 C -0.32435 -0.44213 -0.32383 -0.43565 -0.32539 -0.41921 C -0.32683 -0.40417 -0.33229 -0.38912 -0.33594 -0.37477 C -0.33802 -0.36667 -0.34037 -0.35856 -0.34206 -0.35046 C -0.34323 -0.34514 -0.34519 -0.33426 -0.34519 -0.33403 C -0.34571 -0.32893 -0.34571 -0.32361 -0.34662 -0.31829 C -0.34727 -0.31412 -0.34974 -0.30602 -0.34974 -0.30579 C -0.34779 -0.27315 -0.34818 -0.27106 -0.34818 -0.3 " pathEditMode="relative" rAng="0" ptsTypes="AAAAAAAAAAAAA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68" y="-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680" y="1371600"/>
            <a:ext cx="4697409" cy="56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6532419" y="3069553"/>
            <a:ext cx="1515853" cy="1816714"/>
          </a:xfrm>
          <a:prstGeom prst="rect">
            <a:avLst/>
          </a:prstGeom>
        </p:spPr>
      </p:pic>
      <p:sp>
        <p:nvSpPr>
          <p:cNvPr id="16" name="Cloud Callout 15"/>
          <p:cNvSpPr/>
          <p:nvPr/>
        </p:nvSpPr>
        <p:spPr>
          <a:xfrm>
            <a:off x="1615440" y="-172720"/>
            <a:ext cx="10601960" cy="2839720"/>
          </a:xfrm>
          <a:prstGeom prst="cloudCallout">
            <a:avLst>
              <a:gd name="adj1" fmla="val -47709"/>
              <a:gd name="adj2" fmla="val 795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Xin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 Mai.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trứng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xong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2400" b="1" dirty="0">
                <a:solidFill>
                  <a:schemeClr val="bg1"/>
                </a:solidFill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B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ằng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trứng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7162801" y="5715000"/>
            <a:ext cx="440826" cy="568252"/>
          </a:xfrm>
          <a:prstGeom prst="rect">
            <a:avLst/>
          </a:prstGeom>
        </p:spPr>
      </p:pic>
      <p:pic>
        <p:nvPicPr>
          <p:cNvPr id="6" name="Picture 5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8310478" y="5832977"/>
            <a:ext cx="462488" cy="596176"/>
          </a:xfrm>
          <a:prstGeom prst="rect">
            <a:avLst/>
          </a:prstGeom>
        </p:spPr>
      </p:pic>
      <p:pic>
        <p:nvPicPr>
          <p:cNvPr id="19" name="Picture 18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88" y="2657980"/>
            <a:ext cx="975113" cy="7710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-7620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81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85 -0.04352 C -0.00769 -0.06042 -0.00456 -0.07731 0.00026 -0.09398 C 0.00156 -0.10278 0.00273 -0.10995 0.00481 -0.11829 C 0.00416 -0.14514 0.00416 -0.17222 0.00338 -0.19907 C 0.00312 -0.20694 -0.00065 -0.21574 -0.00261 -0.22315 C -0.00456 -0.23009 -0.00873 -0.24352 -0.00873 -0.24329 C -0.01081 -0.25926 -0.01719 -0.27245 -0.01927 -0.28796 C -0.02123 -0.30231 -0.01927 -0.29653 -0.02383 -0.30602 C -0.02539 -0.31458 -0.028 -0.32083 -0.03151 -0.32824 C -0.03477 -0.34444 -0.03959 -0.35856 -0.04818 -0.37083 C -0.05183 -0.38518 -0.04662 -0.36782 -0.05417 -0.38287 C -0.05716 -0.38866 -0.05912 -0.39676 -0.06185 -0.40301 C -0.06836 -0.41736 -0.07383 -0.42708 -0.07696 -0.44352 C -0.07487 -0.45787 -0.07591 -0.46227 -0.08308 -0.47176 C -0.08568 -0.48171 -0.08907 -0.4787 -0.09362 -0.48588 C -0.09844 -0.49375 -0.09506 -0.49653 -0.10261 -0.5 C -0.10729 -0.51805 -0.12631 -0.52569 -0.13907 -0.52824 C -0.14844 -0.53264 -0.15808 -0.53449 -0.16797 -0.53634 C -0.17696 -0.53565 -0.1862 -0.53565 -0.19519 -0.53426 C -0.22188 -0.53032 -0.24727 -0.51458 -0.2724 -0.50417 C -0.27696 -0.5 -0.28073 -0.49815 -0.28594 -0.49606 C -0.29037 -0.49028 -0.29688 -0.48657 -0.30261 -0.48379 C -0.30352 -0.48264 -0.30821 -0.47708 -0.30873 -0.47569 C -0.30964 -0.47384 -0.30925 -0.47129 -0.31029 -0.46967 C -0.31341 -0.46435 -0.31745 -0.46042 -0.32084 -0.45555 C -0.32435 -0.44213 -0.32383 -0.43565 -0.32539 -0.41921 C -0.32683 -0.40417 -0.33229 -0.38912 -0.33594 -0.37477 C -0.33802 -0.36667 -0.34037 -0.35856 -0.34206 -0.35046 C -0.34323 -0.34514 -0.34519 -0.33426 -0.34519 -0.33403 C -0.34571 -0.32893 -0.34571 -0.32361 -0.34662 -0.31829 C -0.34727 -0.31412 -0.34974 -0.30602 -0.34974 -0.30579 C -0.34779 -0.27315 -0.34818 -0.27106 -0.34818 -0.3 " pathEditMode="relative" rAng="0" ptsTypes="AAAAAAAAAAAAAAAAAAAAAAAAAAAAAAAA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68" y="-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-0.06065 C -0.00364 -0.07917 0.00065 -0.09537 0.00534 -0.11319 C 0.01367 -0.1794 0.03125 -0.26157 0.00221 -0.31736 C -0.00091 -0.33079 -0.0069 -0.34028 -0.01289 -0.35162 C -0.01393 -0.35347 -0.01471 -0.35555 -0.01575 -0.35764 C -0.0168 -0.35972 -0.01888 -0.36366 -0.01888 -0.36342 C -0.0207 -0.37106 -0.02292 -0.37199 -0.02643 -0.37801 C -0.03216 -0.38773 -0.03646 -0.39792 -0.04167 -0.4081 C -0.04427 -0.41944 -0.05156 -0.42569 -0.05833 -0.43241 C -0.06628 -0.44861 -0.05508 -0.4287 -0.06732 -0.44051 C -0.0819 -0.45463 -0.06367 -0.44491 -0.07656 -0.45069 C -0.08607 -0.46042 -0.09622 -0.46782 -0.1069 -0.47477 C -0.11042 -0.48009 -0.11393 -0.48264 -0.11914 -0.48495 C -0.12708 -0.49583 -0.14687 -0.50417 -0.15833 -0.50717 C -0.16849 -0.51273 -0.17812 -0.51342 -0.18854 -0.51736 C -0.20664 -0.52407 -0.22435 -0.53217 -0.24323 -0.53542 C -0.25273 -0.54074 -0.26146 -0.54352 -0.27187 -0.5456 C -0.30221 -0.56134 -0.33437 -0.55046 -0.36732 -0.54954 C -0.37617 -0.54491 -0.38372 -0.53958 -0.3931 -0.5375 C -0.40312 -0.53102 -0.41133 -0.52014 -0.42187 -0.51528 C -0.42904 -0.50648 -0.4431 -0.49282 -0.45221 -0.48912 C -0.45729 -0.48217 -0.46185 -0.47592 -0.46888 -0.47292 C -0.4832 -0.45972 -0.4832 -0.44884 -0.49167 -0.43241 C -0.49544 -0.41597 -0.4901 -0.43565 -0.49622 -0.42245 C -0.50143 -0.41134 -0.4931 -0.42014 -0.50221 -0.41227 C -0.50612 -0.40463 -0.50768 -0.3956 -0.51133 -0.38796 C -0.51289 -0.38472 -0.51562 -0.38287 -0.51732 -0.37986 C -0.52656 -0.36319 -0.53659 -0.34282 -0.54167 -0.32338 C -0.54219 -0.31667 -0.5431 -0.30324 -0.5431 -0.30301 L -0.54167 -0.31736 " pathEditMode="relative" rAng="0" ptsTypes="AAAAAAAAAAAAAAAAAAAAAAAAAAAA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29" y="-2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0.02755 C 0.00278 -0.06736 0.00694 -0.11042 -0.00295 -0.14861 C -0.00469 -0.17708 -0.00833 -0.20394 -0.01771 -0.2294 C -0.02031 -0.23634 -0.02118 -0.24468 -0.02379 -0.25162 C -0.02448 -0.25347 -0.02604 -0.25417 -0.02691 -0.25579 C -0.02952 -0.26111 -0.0316 -0.26667 -0.0342 -0.27199 C -0.03976 -0.28357 -0.04445 -0.29514 -0.04774 -0.30833 C -0.04896 -0.31273 -0.05521 -0.31829 -0.05521 -0.31806 C -0.05712 -0.32732 -0.06077 -0.33426 -0.06563 -0.34051 C -0.0724 -0.3588 -0.08403 -0.36829 -0.09705 -0.37685 C -0.1033 -0.38588 -0.11146 -0.38773 -0.11945 -0.39306 C -0.13247 -0.40185 -0.1441 -0.40741 -0.15816 -0.41134 C -0.17882 -0.42477 -0.20191 -0.42755 -0.22396 -0.43357 C -0.29566 -0.43171 -0.28177 -0.44144 -0.31493 -0.42755 C -0.32066 -0.42199 -0.32587 -0.41551 -0.33125 -0.40926 C -0.33316 -0.40718 -0.33524 -0.40509 -0.33733 -0.40324 C -0.33924 -0.40162 -0.34167 -0.40093 -0.34323 -0.39908 C -0.34636 -0.39583 -0.35087 -0.3875 -0.35521 -0.38496 C -0.35903 -0.38287 -0.36337 -0.38241 -0.36719 -0.38102 C -0.37049 -0.37801 -0.37483 -0.37685 -0.37761 -0.37292 C -0.37865 -0.37153 -0.37813 -0.36875 -0.37899 -0.3669 C -0.37969 -0.36528 -0.3809 -0.36389 -0.38212 -0.36273 C -0.38681 -0.35764 -0.38906 -0.35695 -0.39254 -0.3507 C -0.39479 -0.34699 -0.39653 -0.34259 -0.39861 -0.33866 C -0.40052 -0.33472 -0.4059 -0.32847 -0.4059 -0.32824 C -0.40764 -0.32176 -0.41042 -0.31898 -0.41198 -0.31227 C -0.4125 -0.30093 -0.41215 -0.28935 -0.41337 -0.27801 C -0.41354 -0.27616 -0.4158 -0.2757 -0.41649 -0.27384 C -0.41875 -0.26759 -0.41927 -0.26042 -0.42101 -0.25371 C -0.42413 -0.24121 -0.42396 -0.25185 -0.42396 -0.2456 " pathEditMode="relative" rAng="0" ptsTypes="fffffffffffffffffffffffffffff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68" y="-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5125720" y="-1"/>
            <a:ext cx="5694218" cy="2638393"/>
          </a:xfrm>
          <a:prstGeom prst="cloudCallout">
            <a:avLst>
              <a:gd name="adj1" fmla="val 6845"/>
              <a:gd name="adj2" fmla="val 1207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195320" y="4509167"/>
            <a:ext cx="4267200" cy="2125313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 11: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402020202020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ight Arrow 8">
            <a:hlinkClick r:id="rId5" action="ppaction://hlinksldjump"/>
          </p:cNvPr>
          <p:cNvSpPr/>
          <p:nvPr/>
        </p:nvSpPr>
        <p:spPr>
          <a:xfrm>
            <a:off x="11430000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03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7010400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667000" y="4909950"/>
            <a:ext cx="5029200" cy="1948050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402020202020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11450782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55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kêu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-6927" y="373380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133600" y="3962400"/>
            <a:ext cx="5262880" cy="2895600"/>
          </a:xfrm>
          <a:prstGeom prst="cloudCallout">
            <a:avLst>
              <a:gd name="adj1" fmla="val -63957"/>
              <a:gd name="adj2" fmla="val -151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Tùng!Tùng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Tùng!Tùng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9857509" y="6166141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6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322" y="2756591"/>
            <a:ext cx="10441625" cy="1010194"/>
          </a:xfrm>
        </p:spPr>
        <p:txBody>
          <a:bodyPr>
            <a:normAutofit/>
          </a:bodyPr>
          <a:lstStyle/>
          <a:p>
            <a:r>
              <a:rPr lang="en-US" sz="5400" b="1" dirty="0" err="1">
                <a:solidFill>
                  <a:srgbClr val="002060"/>
                </a:solidFill>
                <a:latin typeface="HP001 4 hàng" panose="020B0604020202020204" charset="0"/>
                <a:sym typeface="+mn-ea"/>
              </a:rPr>
              <a:t>Bài</a:t>
            </a:r>
            <a:r>
              <a:rPr lang="en-US" sz="5400" b="1" dirty="0">
                <a:solidFill>
                  <a:srgbClr val="002060"/>
                </a:solidFill>
                <a:latin typeface="HP001 4 hàng" panose="020B0604020202020204" charset="0"/>
                <a:sym typeface="+mn-ea"/>
              </a:rPr>
              <a:t> 12: </a:t>
            </a:r>
            <a:r>
              <a:rPr lang="en-US" sz="5400" b="1" dirty="0" err="1">
                <a:solidFill>
                  <a:srgbClr val="002060"/>
                </a:solidFill>
                <a:latin typeface="HP001 4 hàng" panose="020B0604020202020204" charset="0"/>
                <a:sym typeface="+mn-ea"/>
              </a:rPr>
              <a:t>Danh</a:t>
            </a:r>
            <a:r>
              <a:rPr lang="en-US" sz="5400" b="1" dirty="0">
                <a:solidFill>
                  <a:srgbClr val="002060"/>
                </a:solidFill>
                <a:latin typeface="HP001 4 hàng" panose="020B0604020202020204" charset="0"/>
                <a:sym typeface="+mn-ea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HP001 4 hàng" panose="020B0604020202020204" charset="0"/>
                <a:sym typeface="+mn-ea"/>
              </a:rPr>
              <a:t>sách</a:t>
            </a:r>
            <a:r>
              <a:rPr lang="en-US" sz="5400" b="1" dirty="0">
                <a:solidFill>
                  <a:srgbClr val="002060"/>
                </a:solidFill>
                <a:latin typeface="HP001 4 hàng" panose="020B0604020202020204" charset="0"/>
                <a:sym typeface="+mn-ea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HP001 4 hàng" panose="020B0604020202020204" charset="0"/>
                <a:sym typeface="+mn-ea"/>
              </a:rPr>
              <a:t>học</a:t>
            </a:r>
            <a:r>
              <a:rPr lang="en-US" sz="5400" b="1" dirty="0">
                <a:solidFill>
                  <a:srgbClr val="002060"/>
                </a:solidFill>
                <a:latin typeface="HP001 4 hàng" panose="020B0604020202020204" charset="0"/>
                <a:sym typeface="+mn-ea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HP001 4 hàng" panose="020B0604020202020204" charset="0"/>
                <a:sym typeface="+mn-ea"/>
              </a:rPr>
              <a:t>sinh</a:t>
            </a:r>
            <a:endParaRPr lang="en-US" altLang="vi-VN" sz="5400" b="1" dirty="0">
              <a:solidFill>
                <a:srgbClr val="002060"/>
              </a:solidFill>
              <a:latin typeface="HP001 4 hàng" panose="020B060402020202020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2668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497840"/>
            <a:ext cx="6112510" cy="3342639"/>
            <a:chOff x="2118480" y="638429"/>
            <a:chExt cx="1512168" cy="2507102"/>
          </a:xfrm>
        </p:grpSpPr>
        <p:sp>
          <p:nvSpPr>
            <p:cNvPr id="16" name="15"/>
            <p:cNvSpPr/>
            <p:nvPr/>
          </p:nvSpPr>
          <p:spPr>
            <a:xfrm>
              <a:off x="2118480" y="638429"/>
              <a:ext cx="1512168" cy="2507102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P001 4 hàng" panose="020B0604020202020204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P001 4 hàng" panose="020B0604020202020204" charset="0"/>
                  <a:ea typeface="Microsoft YaHei" panose="020B0503020204020204" charset="-122"/>
                  <a:cs typeface="Times New Roman" panose="02020603050405020304" pitchFamily="18" charset="0"/>
                </a:rPr>
                <a:t> 1 + 2</a:t>
              </a:r>
              <a:endParaRPr kumimoji="0" lang="zh-CN" altLang="en-US" sz="80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4020202020204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947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</TotalTime>
  <Words>858</Words>
  <Application>Microsoft Office PowerPoint</Application>
  <PresentationFormat>Màn hình rộng</PresentationFormat>
  <Paragraphs>166</Paragraphs>
  <Slides>22</Slides>
  <Notes>9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17</vt:i4>
      </vt:variant>
      <vt:variant>
        <vt:lpstr>Chủ đề</vt:lpstr>
      </vt:variant>
      <vt:variant>
        <vt:i4>11</vt:i4>
      </vt:variant>
      <vt:variant>
        <vt:lpstr>Tiêu đề Bản chiếu</vt:lpstr>
      </vt:variant>
      <vt:variant>
        <vt:i4>22</vt:i4>
      </vt:variant>
    </vt:vector>
  </HeadingPairs>
  <TitlesOfParts>
    <vt:vector size="50" baseType="lpstr">
      <vt:lpstr>Calibri Light</vt:lpstr>
      <vt:lpstr>Calibri</vt:lpstr>
      <vt:lpstr>Franklin Gothic Book</vt:lpstr>
      <vt:lpstr>Nunito</vt:lpstr>
      <vt:lpstr>Just Another Hand</vt:lpstr>
      <vt:lpstr>等线</vt:lpstr>
      <vt:lpstr>Wingdings 2</vt:lpstr>
      <vt:lpstr>Livvic</vt:lpstr>
      <vt:lpstr>Roboto Condensed Light</vt:lpstr>
      <vt:lpstr>HP001 4 hàng</vt:lpstr>
      <vt:lpstr>Arial</vt:lpstr>
      <vt:lpstr>Microsoft YaHei</vt:lpstr>
      <vt:lpstr>Montserrat Medium</vt:lpstr>
      <vt:lpstr>Franklin Gothic Medium</vt:lpstr>
      <vt:lpstr>Montserrat</vt:lpstr>
      <vt:lpstr>Times New Roman</vt:lpstr>
      <vt:lpstr>Roboto</vt:lpstr>
      <vt:lpstr>6_Office Theme</vt:lpstr>
      <vt:lpstr>4_Office Theme</vt:lpstr>
      <vt:lpstr>7_Office Theme</vt:lpstr>
      <vt:lpstr>1_Office Theme</vt:lpstr>
      <vt:lpstr>Volicy Bulletin Board Thesis by Slidesgo</vt:lpstr>
      <vt:lpstr>1_Office 主题​​</vt:lpstr>
      <vt:lpstr>2_Office Theme</vt:lpstr>
      <vt:lpstr>3_Office Theme</vt:lpstr>
      <vt:lpstr>5_Office Theme</vt:lpstr>
      <vt:lpstr>Trek</vt:lpstr>
      <vt:lpstr>2_Office 主题​​</vt:lpstr>
      <vt:lpstr>Bản trình bày PowerPoint</vt:lpstr>
      <vt:lpstr>1. Ôn và khởi động nào!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Bài 12: Danh sách học sinh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>Administrator</dc:creator>
  <cp:lastModifiedBy>Phuong Thao</cp:lastModifiedBy>
  <cp:revision>72</cp:revision>
  <dcterms:created xsi:type="dcterms:W3CDTF">2021-05-24T09:52:12Z</dcterms:created>
  <dcterms:modified xsi:type="dcterms:W3CDTF">2021-10-08T10:06:37Z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