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11" r:id="rId3"/>
  </p:sldMasterIdLst>
  <p:notesMasterIdLst>
    <p:notesMasterId r:id="rId16"/>
  </p:notesMasterIdLst>
  <p:sldIdLst>
    <p:sldId id="287" r:id="rId4"/>
    <p:sldId id="265" r:id="rId5"/>
    <p:sldId id="288" r:id="rId6"/>
    <p:sldId id="282" r:id="rId7"/>
    <p:sldId id="283" r:id="rId8"/>
    <p:sldId id="285" r:id="rId9"/>
    <p:sldId id="289" r:id="rId10"/>
    <p:sldId id="270" r:id="rId11"/>
    <p:sldId id="290" r:id="rId12"/>
    <p:sldId id="281" r:id="rId13"/>
    <p:sldId id="268" r:id="rId14"/>
    <p:sldId id="29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9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285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69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87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8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18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36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4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3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1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6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2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1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9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6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2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6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6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1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23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  <p:sldLayoutId id="2147483697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1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1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4289A-C557-44E2-82A3-9EF4A594DA7F}"/>
              </a:ext>
            </a:extLst>
          </p:cNvPr>
          <p:cNvSpPr/>
          <p:nvPr/>
        </p:nvSpPr>
        <p:spPr>
          <a:xfrm>
            <a:off x="2006353" y="161925"/>
            <a:ext cx="7998781" cy="11256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>
                <a:solidFill>
                  <a:prstClr val="white"/>
                </a:solidFill>
                <a:latin typeface="Calibri" panose="020F0502020204030204"/>
              </a:rPr>
              <a:t>Cùng</a:t>
            </a:r>
            <a:r>
              <a:rPr lang="en-US" sz="4000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noProof="0" dirty="0" err="1">
                <a:solidFill>
                  <a:prstClr val="white"/>
                </a:solidFill>
                <a:latin typeface="Calibri" panose="020F0502020204030204"/>
              </a:rPr>
              <a:t>bố</a:t>
            </a:r>
            <a:r>
              <a:rPr lang="en-US" sz="4000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noProof="0" dirty="0" err="1">
                <a:solidFill>
                  <a:prstClr val="white"/>
                </a:solidFill>
                <a:latin typeface="Calibri" panose="020F0502020204030204"/>
              </a:rPr>
              <a:t>mẹ</a:t>
            </a:r>
            <a:r>
              <a:rPr lang="en-US" sz="4000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noProof="0" dirty="0" err="1">
                <a:solidFill>
                  <a:prstClr val="white"/>
                </a:solidFill>
                <a:latin typeface="Calibri" panose="020F0502020204030204"/>
              </a:rPr>
              <a:t>chơi</a:t>
            </a:r>
            <a:r>
              <a:rPr lang="en-US" sz="4000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noProof="0" dirty="0" err="1">
                <a:solidFill>
                  <a:prstClr val="white"/>
                </a:solidFill>
                <a:latin typeface="Calibri" panose="020F0502020204030204"/>
              </a:rPr>
              <a:t>trò</a:t>
            </a:r>
            <a:r>
              <a:rPr lang="en-US" sz="4000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noProof="0" dirty="0" err="1">
                <a:solidFill>
                  <a:prstClr val="white"/>
                </a:solidFill>
                <a:latin typeface="Calibri" panose="020F0502020204030204"/>
              </a:rPr>
              <a:t>chiếu</a:t>
            </a:r>
            <a:r>
              <a:rPr lang="en-US" sz="4000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4000" noProof="0" dirty="0" err="1">
                <a:solidFill>
                  <a:prstClr val="white"/>
                </a:solidFill>
                <a:latin typeface="Calibri" panose="020F0502020204030204"/>
              </a:rPr>
              <a:t>bóng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9336B9-1252-4D76-8A81-8DD9FC696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487" y="2114550"/>
            <a:ext cx="66770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9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6600" dirty="0" err="1">
                <a:solidFill>
                  <a:prstClr val="white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prstClr val="white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prstClr val="white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prstClr val="white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prstClr val="white"/>
                </a:solidFill>
                <a:latin typeface="UTM Avo" charset="0"/>
              </a:rPr>
              <a:t>LẠI</a:t>
            </a:r>
            <a:endParaRPr lang="en-US" sz="6600" dirty="0">
              <a:solidFill>
                <a:prstClr val="white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4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D6F9C1-7504-4F23-B2FA-FAE4B508547C}"/>
              </a:ext>
            </a:extLst>
          </p:cNvPr>
          <p:cNvSpPr txBox="1"/>
          <p:nvPr/>
        </p:nvSpPr>
        <p:spPr>
          <a:xfrm>
            <a:off x="1582220" y="85725"/>
            <a:ext cx="8979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/>
              <a:t>Chủ</a:t>
            </a:r>
            <a:r>
              <a:rPr lang="en-US" sz="4800" b="1" dirty="0"/>
              <a:t> </a:t>
            </a:r>
            <a:r>
              <a:rPr lang="en-US" sz="4800" b="1" dirty="0" err="1"/>
              <a:t>đề</a:t>
            </a:r>
            <a:r>
              <a:rPr lang="en-US" sz="4800" b="1" dirty="0"/>
              <a:t>: </a:t>
            </a:r>
            <a:r>
              <a:rPr lang="en-US" sz="4800" b="1" dirty="0" err="1"/>
              <a:t>Khám</a:t>
            </a:r>
            <a:r>
              <a:rPr lang="en-US" sz="4800" b="1" dirty="0"/>
              <a:t> </a:t>
            </a:r>
            <a:r>
              <a:rPr lang="en-US" sz="4800" b="1" dirty="0" err="1"/>
              <a:t>phá</a:t>
            </a:r>
            <a:r>
              <a:rPr lang="en-US" sz="4800" b="1" dirty="0"/>
              <a:t> </a:t>
            </a:r>
            <a:r>
              <a:rPr lang="en-US" sz="4800" b="1" dirty="0" err="1"/>
              <a:t>bản</a:t>
            </a:r>
            <a:r>
              <a:rPr lang="en-US" sz="4800" b="1" dirty="0"/>
              <a:t> </a:t>
            </a:r>
            <a:r>
              <a:rPr lang="en-US" sz="4800" b="1" dirty="0" err="1"/>
              <a:t>thân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88838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4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919BA4-E9C7-49BA-A911-913F2B69B23C}"/>
              </a:ext>
            </a:extLst>
          </p:cNvPr>
          <p:cNvSpPr txBox="1"/>
          <p:nvPr/>
        </p:nvSpPr>
        <p:spPr>
          <a:xfrm>
            <a:off x="3181350" y="1120676"/>
            <a:ext cx="6838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Trò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chơi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Bàn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tay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biết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nói</a:t>
            </a:r>
            <a:endParaRPr lang="en-US" sz="7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799716-C7CF-44DB-9FBF-694E689100AA}"/>
              </a:ext>
            </a:extLst>
          </p:cNvPr>
          <p:cNvSpPr txBox="1"/>
          <p:nvPr/>
        </p:nvSpPr>
        <p:spPr>
          <a:xfrm>
            <a:off x="2780522" y="3829050"/>
            <a:ext cx="7977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Cả</a:t>
            </a:r>
            <a:r>
              <a:rPr lang="en-US" sz="3600" dirty="0"/>
              <a:t> </a:t>
            </a:r>
            <a:r>
              <a:rPr lang="en-US" sz="3600" dirty="0" err="1"/>
              <a:t>lớp</a:t>
            </a:r>
            <a:r>
              <a:rPr lang="en-US" sz="3600" dirty="0"/>
              <a:t> </a:t>
            </a:r>
            <a:r>
              <a:rPr lang="en-US" sz="3600" dirty="0" err="1"/>
              <a:t>cùng</a:t>
            </a:r>
            <a:r>
              <a:rPr lang="en-US" sz="3600" dirty="0"/>
              <a:t> </a:t>
            </a:r>
            <a:r>
              <a:rPr lang="en-US" sz="3600" dirty="0" err="1"/>
              <a:t>đoán</a:t>
            </a:r>
            <a:r>
              <a:rPr lang="en-US" sz="3600" dirty="0"/>
              <a:t> </a:t>
            </a:r>
            <a:r>
              <a:rPr lang="en-US" sz="3600" dirty="0" err="1"/>
              <a:t>xem</a:t>
            </a:r>
            <a:r>
              <a:rPr lang="en-US" sz="3600" dirty="0"/>
              <a:t> </a:t>
            </a:r>
            <a:r>
              <a:rPr lang="en-US" sz="3600" dirty="0" err="1"/>
              <a:t>đôi</a:t>
            </a:r>
            <a:r>
              <a:rPr lang="en-US" sz="3600" dirty="0"/>
              <a:t> </a:t>
            </a:r>
            <a:r>
              <a:rPr lang="en-US" sz="3600" dirty="0" err="1"/>
              <a:t>bàn</a:t>
            </a:r>
            <a:r>
              <a:rPr lang="en-US" sz="3600" dirty="0"/>
              <a:t> </a:t>
            </a:r>
            <a:r>
              <a:rPr lang="en-US" sz="3600" dirty="0" err="1"/>
              <a:t>tay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cuộc</a:t>
            </a:r>
            <a:r>
              <a:rPr lang="en-US" sz="3600" dirty="0"/>
              <a:t> </a:t>
            </a:r>
            <a:r>
              <a:rPr lang="en-US" sz="3600" dirty="0" err="1"/>
              <a:t>sống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7763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E8B8D4-9E5C-4D03-8EB9-29C3E4E6E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34" y="296927"/>
            <a:ext cx="4314825" cy="290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D9486E-A8D1-43CF-B76F-A79BA4A94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188" y="177864"/>
            <a:ext cx="5486400" cy="3143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FEE52E-269A-4801-9230-1B238CD7D3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34" y="3537496"/>
            <a:ext cx="4875342" cy="3184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CC077D-95AB-4F8F-9BF4-E00EBF288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031" y="3714749"/>
            <a:ext cx="5000817" cy="288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606867" y="2290855"/>
            <a:ext cx="8978265" cy="2800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Bàn tay cũng biết nói vì nó có thể gửi đến những thông điệp thú vị, ý nghĩa nếu ta biết cách sử dụng chúng thật mềm mại,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linh hoạt, khéo léo.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509482" y="2075365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875367" y="939307"/>
            <a:ext cx="808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Kết</a:t>
            </a:r>
            <a:r>
              <a:rPr kumimoji="0" lang="en-US" sz="5400" b="0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luận</a:t>
            </a:r>
            <a:endParaRPr kumimoji="0" lang="en-US" sz="5400" b="0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1"/>
      <p:bldP spid="53252" grpId="2"/>
      <p:bldP spid="53254" grpId="0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37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BCC25A-C4AE-4786-9613-62CD574E7607}"/>
              </a:ext>
            </a:extLst>
          </p:cNvPr>
          <p:cNvSpPr/>
          <p:nvPr/>
        </p:nvSpPr>
        <p:spPr>
          <a:xfrm>
            <a:off x="1343608" y="195943"/>
            <a:ext cx="8985380" cy="1315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bg1"/>
                </a:solidFill>
              </a:rPr>
              <a:t> Thử tài khéo léo của đôi bàn tay.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</a:rPr>
              <a:t>Làm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tranh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từ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lá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cây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DD9685-4F97-43BB-9506-FB697F1E3047}"/>
              </a:ext>
            </a:extLst>
          </p:cNvPr>
          <p:cNvSpPr/>
          <p:nvPr/>
        </p:nvSpPr>
        <p:spPr>
          <a:xfrm>
            <a:off x="2472613" y="2141375"/>
            <a:ext cx="6522098" cy="257524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Nguyên</a:t>
            </a:r>
            <a:r>
              <a:rPr lang="en-US" sz="4000" dirty="0"/>
              <a:t> </a:t>
            </a:r>
            <a:r>
              <a:rPr lang="en-US" sz="4000" dirty="0" err="1"/>
              <a:t>liệu</a:t>
            </a:r>
            <a:r>
              <a:rPr lang="en-US" sz="4000" dirty="0"/>
              <a:t> </a:t>
            </a:r>
            <a:r>
              <a:rPr lang="en-US" sz="4000" dirty="0" err="1"/>
              <a:t>cần</a:t>
            </a:r>
            <a:r>
              <a:rPr lang="en-US" sz="4000" dirty="0"/>
              <a:t> </a:t>
            </a:r>
            <a:r>
              <a:rPr lang="en-US" sz="4000" dirty="0" err="1"/>
              <a:t>chuẩn</a:t>
            </a:r>
            <a:r>
              <a:rPr lang="en-US" sz="4000" dirty="0"/>
              <a:t> </a:t>
            </a:r>
            <a:r>
              <a:rPr lang="en-US" sz="4000" dirty="0" err="1"/>
              <a:t>bị</a:t>
            </a:r>
            <a:r>
              <a:rPr lang="en-US" sz="4000" dirty="0"/>
              <a:t>: </a:t>
            </a:r>
            <a:r>
              <a:rPr lang="en-US" sz="4000" dirty="0" err="1"/>
              <a:t>Giấy</a:t>
            </a:r>
            <a:r>
              <a:rPr lang="en-US" sz="4000" dirty="0"/>
              <a:t> A4, </a:t>
            </a:r>
            <a:r>
              <a:rPr lang="en-US" sz="4000" dirty="0" err="1"/>
              <a:t>lá</a:t>
            </a:r>
            <a:r>
              <a:rPr lang="en-US" sz="4000" dirty="0"/>
              <a:t> </a:t>
            </a:r>
            <a:r>
              <a:rPr lang="en-US" sz="4000" dirty="0" err="1"/>
              <a:t>cây</a:t>
            </a:r>
            <a:r>
              <a:rPr lang="en-US" sz="4000" dirty="0"/>
              <a:t>, </a:t>
            </a:r>
            <a:r>
              <a:rPr lang="en-US" sz="4000" dirty="0" err="1"/>
              <a:t>băng</a:t>
            </a:r>
            <a:r>
              <a:rPr lang="en-US" sz="4000" dirty="0"/>
              <a:t> </a:t>
            </a:r>
            <a:r>
              <a:rPr lang="en-US" sz="4000" dirty="0" err="1"/>
              <a:t>dính</a:t>
            </a:r>
            <a:r>
              <a:rPr lang="en-US" sz="4000" dirty="0"/>
              <a:t> 2 </a:t>
            </a:r>
            <a:r>
              <a:rPr lang="en-US" sz="4000" dirty="0" err="1"/>
              <a:t>mặt</a:t>
            </a:r>
            <a:r>
              <a:rPr lang="en-US" sz="4000" dirty="0"/>
              <a:t>, </a:t>
            </a:r>
            <a:r>
              <a:rPr lang="en-US" sz="4000" dirty="0" err="1"/>
              <a:t>keo</a:t>
            </a:r>
            <a:r>
              <a:rPr lang="en-US" sz="4000" dirty="0"/>
              <a:t> </a:t>
            </a:r>
            <a:r>
              <a:rPr lang="en-US" sz="4000" dirty="0" err="1"/>
              <a:t>dán</a:t>
            </a:r>
            <a:r>
              <a:rPr lang="en-US" sz="4000" dirty="0"/>
              <a:t>, </a:t>
            </a:r>
            <a:r>
              <a:rPr lang="en-US" sz="4000" dirty="0" err="1"/>
              <a:t>kéo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0112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41983" y="2279375"/>
            <a:ext cx="795204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82737" y="2519211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16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136</Words>
  <Application>Microsoft Office PowerPoint</Application>
  <PresentationFormat>Widescreen</PresentationFormat>
  <Paragraphs>19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SimSun</vt:lpstr>
      <vt:lpstr>.VnAvant</vt:lpstr>
      <vt:lpstr>Arial</vt:lpstr>
      <vt:lpstr>Calibri</vt:lpstr>
      <vt:lpstr>Calibri Light</vt:lpstr>
      <vt:lpstr>等线</vt:lpstr>
      <vt:lpstr>HP001 4 hàng</vt:lpstr>
      <vt:lpstr>Times New Roman</vt:lpstr>
      <vt:lpstr>UTM Avo</vt:lpstr>
      <vt:lpstr>字魂17号-萌趣果冻体</vt:lpstr>
      <vt:lpstr>Office 主题</vt:lpstr>
      <vt:lpstr>2_Office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DELL-NM</cp:lastModifiedBy>
  <cp:revision>35</cp:revision>
  <dcterms:created xsi:type="dcterms:W3CDTF">2021-06-07T06:59:14Z</dcterms:created>
  <dcterms:modified xsi:type="dcterms:W3CDTF">2024-10-12T08:42:43Z</dcterms:modified>
</cp:coreProperties>
</file>