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1" r:id="rId5"/>
  </p:sldMasterIdLst>
  <p:notesMasterIdLst>
    <p:notesMasterId r:id="rId28"/>
  </p:notesMasterIdLst>
  <p:sldIdLst>
    <p:sldId id="257" r:id="rId6"/>
    <p:sldId id="258" r:id="rId7"/>
    <p:sldId id="259" r:id="rId8"/>
    <p:sldId id="260" r:id="rId9"/>
    <p:sldId id="261" r:id="rId10"/>
    <p:sldId id="262" r:id="rId11"/>
    <p:sldId id="283" r:id="rId12"/>
    <p:sldId id="293" r:id="rId13"/>
    <p:sldId id="295" r:id="rId14"/>
    <p:sldId id="294" r:id="rId15"/>
    <p:sldId id="306" r:id="rId16"/>
    <p:sldId id="308" r:id="rId17"/>
    <p:sldId id="309" r:id="rId18"/>
    <p:sldId id="296" r:id="rId19"/>
    <p:sldId id="265" r:id="rId20"/>
    <p:sldId id="266" r:id="rId21"/>
    <p:sldId id="284" r:id="rId22"/>
    <p:sldId id="267" r:id="rId23"/>
    <p:sldId id="268" r:id="rId24"/>
    <p:sldId id="271" r:id="rId25"/>
    <p:sldId id="272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341194" y="753172"/>
            <a:ext cx="1162789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 mừng các em đến với tiết </a:t>
            </a:r>
            <a:r>
              <a:rPr kumimoji="0" lang="en-US" altLang="zh-CN" sz="5400" b="1" i="0" u="none" strike="noStrike" kern="1200" cap="none" spc="0" normalizeH="0" baseline="0" noProof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Toán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5400" b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LỚP 2E</a:t>
            </a:r>
            <a:endParaRPr kumimoji="0" lang="en-US" altLang="zh-CN" sz="54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870" y="18281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" y="0"/>
            <a:ext cx="2202180" cy="86868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520315" y="3307715"/>
            <a:ext cx="7668260" cy="35102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870" y="18281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" y="0"/>
            <a:ext cx="2202180" cy="86868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4935220" y="3937000"/>
            <a:ext cx="5265420" cy="292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531745" y="4852035"/>
            <a:ext cx="2132330" cy="12357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870" y="18281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" y="0"/>
            <a:ext cx="2202180" cy="86868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4935220" y="3937000"/>
            <a:ext cx="5265420" cy="292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543810" y="5440680"/>
            <a:ext cx="2132330" cy="6470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870" y="18281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" y="0"/>
            <a:ext cx="2202180" cy="86868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4935220" y="3937000"/>
            <a:ext cx="5265420" cy="292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1505" y="1804670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" y="0"/>
            <a:ext cx="2202180" cy="868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20" y="125095"/>
            <a:ext cx="2331720" cy="1043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0" y="1682750"/>
            <a:ext cx="9244330" cy="38271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336290" y="348932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36290" y="4067810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63570" y="4594860"/>
            <a:ext cx="49593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931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63055" y="4117975"/>
            <a:ext cx="45656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52665" y="4117975"/>
            <a:ext cx="516255" cy="476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36740" y="4899025"/>
            <a:ext cx="51625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605" y="1290955"/>
            <a:ext cx="10281920" cy="392620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84525" y="297180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204845" y="364109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992755" y="429006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91835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348730" y="3783330"/>
            <a:ext cx="395605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+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66890" y="3783330"/>
            <a:ext cx="476250" cy="5683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891780" y="378333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414895" y="4513580"/>
            <a:ext cx="556895" cy="5683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ldLvl="0" animBg="1"/>
      <p:bldP spid="18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35" y="213360"/>
            <a:ext cx="2308860" cy="1000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" y="1833245"/>
            <a:ext cx="10480675" cy="4053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152400"/>
            <a:ext cx="2446020" cy="1112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65" y="1866900"/>
            <a:ext cx="9759315" cy="333756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697480" y="334708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52395" y="395541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52395" y="4554220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22875" y="4016375"/>
            <a:ext cx="55753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90920" y="4016375"/>
            <a:ext cx="456565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71970" y="4016375"/>
            <a:ext cx="43688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45250" y="4666615"/>
            <a:ext cx="497840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" y="1757680"/>
            <a:ext cx="9912350" cy="37071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13405" y="4046855"/>
            <a:ext cx="446405" cy="3752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28090" y="457835"/>
            <a:ext cx="9432290" cy="1179830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2197291" y="2363470"/>
            <a:ext cx="7083188" cy="222217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đó trên xe còn lại số bạn là: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14 - 3 = 11 (bạn)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Đáp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số: 11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+ 6 ? 11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05265" y="839579"/>
            <a:ext cx="820293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9: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toán về thêm bớt một số đơn vị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135" y="367665"/>
            <a:ext cx="10373360" cy="3173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2195" y="367665"/>
            <a:ext cx="8429625" cy="172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355" y="2487930"/>
            <a:ext cx="8543290" cy="397954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343150" y="4533265"/>
            <a:ext cx="6255385" cy="2014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22497701_1_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131</Words>
  <Application>Microsoft Office PowerPoint</Application>
  <PresentationFormat>Widescreen</PresentationFormat>
  <Paragraphs>54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3_Office Theme</vt:lpstr>
      <vt:lpstr>1_Office Theme</vt:lpstr>
      <vt:lpstr>2_Office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STD_NHUNG</cp:lastModifiedBy>
  <cp:revision>8</cp:revision>
  <dcterms:created xsi:type="dcterms:W3CDTF">2021-05-10T04:55:00Z</dcterms:created>
  <dcterms:modified xsi:type="dcterms:W3CDTF">2024-10-12T12:58:05Z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