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A2BD6-E16C-430C-AF93-2BE50F5573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D8597-17B6-4A87-9539-381FCEE87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8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7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3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5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956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1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02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369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32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94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892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88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21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54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1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01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289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815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97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849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5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007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4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88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09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23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15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66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435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917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07637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91392-46B3-4988-B725-C457EAD2BD85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E37A7-131E-4749-AAF7-688385F4FE9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01269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E1BB7-1AEA-4241-A1A4-B3E9CE44291D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FDBEA-6FCD-439E-9496-7EE16FD10296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488198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713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6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9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4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2FC69-6266-44C2-A98A-0BCA1AF07B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89984-6CC9-4F19-8D19-939F342C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8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6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6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2054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9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42064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0504711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7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</p:spTree>
    <p:extLst>
      <p:ext uri="{BB962C8B-B14F-4D97-AF65-F5344CB8AC3E}">
        <p14:creationId xmlns:p14="http://schemas.microsoft.com/office/powerpoint/2010/main" val="22675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7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105</Words>
  <Application>Microsoft Office PowerPoint</Application>
  <PresentationFormat>Widescreen</PresentationFormat>
  <Paragraphs>60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2024-10-12T13:57:44Z</dcterms:created>
  <dcterms:modified xsi:type="dcterms:W3CDTF">2024-10-12T13:59:41Z</dcterms:modified>
</cp:coreProperties>
</file>