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9" r:id="rId4"/>
  </p:sldMasterIdLst>
  <p:notesMasterIdLst>
    <p:notesMasterId r:id="rId2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CBF64-5354-4A15-BC24-E45A5D9EEA2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E00D8-B49B-4FA7-B5BA-B4E729E0D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1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5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74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94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34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51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5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18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93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906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1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02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559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25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94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509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95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41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21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6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25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7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3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279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87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32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035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22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36638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91392-46B3-4988-B725-C457EAD2BD85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E37A7-131E-4749-AAF7-688385F4FE9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735501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E1BB7-1AEA-4241-A1A4-B3E9CE44291D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FDBEA-6FCD-439E-9496-7EE16FD10296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339559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630593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0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1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1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7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3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AA2B9-84D0-42BB-9E92-FFECC75A13E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44956-6B7B-4612-89BC-682874EF1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9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48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64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Chào mừng các em đến với tiết </a:t>
            </a:r>
            <a:r>
              <a:rPr kumimoji="0" lang="en-US" altLang="zh-CN" sz="72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Toán lớp</a:t>
            </a:r>
            <a:r>
              <a:rPr kumimoji="0" lang="en-US" altLang="zh-CN" sz="7200" b="1" i="0" u="none" strike="noStrike" kern="1200" cap="none" spc="0" normalizeH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2E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4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2408555" y="1510030"/>
          <a:ext cx="8532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trước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đã 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liền sau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56100" y="366204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15855" y="367919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56100" y="438912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955530" y="440944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56100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15855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132341580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2390" y="953770"/>
            <a:ext cx="5544820" cy="400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" y="1235075"/>
            <a:ext cx="3862705" cy="1365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9775" y="27285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24, 37, 42, 45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90" y="3861435"/>
            <a:ext cx="3508375" cy="1386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2335" y="55479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+ 45 = 69</a:t>
            </a:r>
          </a:p>
        </p:txBody>
      </p:sp>
    </p:spTree>
    <p:extLst>
      <p:ext uri="{BB962C8B-B14F-4D97-AF65-F5344CB8AC3E}">
        <p14:creationId xmlns:p14="http://schemas.microsoft.com/office/powerpoint/2010/main" val="399687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505" y="113665"/>
            <a:ext cx="9191625" cy="50749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5356225"/>
            <a:ext cx="7646670" cy="1365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2A trồng được hơn lớp 2B số cây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29 - 25 = 4 (cây)</a:t>
            </a:r>
          </a:p>
        </p:txBody>
      </p:sp>
    </p:spTree>
    <p:extLst>
      <p:ext uri="{BB962C8B-B14F-4D97-AF65-F5344CB8AC3E}">
        <p14:creationId xmlns:p14="http://schemas.microsoft.com/office/powerpoint/2010/main" val="11063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" y="491490"/>
            <a:ext cx="11038840" cy="55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720" y="117475"/>
            <a:ext cx="8787765" cy="660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49550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Trò</a:t>
            </a:r>
            <a:r>
              <a:rPr kumimoji="0" lang="en-US" sz="150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chơi</a:t>
            </a:r>
            <a:r>
              <a:rPr kumimoji="0" lang="en-US" sz="150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Ong </a:t>
            </a:r>
            <a:r>
              <a:rPr kumimoji="0" lang="en-US" sz="15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Về</a:t>
            </a:r>
            <a:r>
              <a:rPr kumimoji="0" lang="en-US" sz="15000" b="1" i="0" u="none" strike="noStrike" kern="1200" cap="none" spc="0" normalizeH="0" baseline="0" noProof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 </a:t>
            </a:r>
            <a:r>
              <a:rPr kumimoji="0" lang="en-US" sz="15000" b="1" i="0" u="none" strike="noStrike" kern="1200" cap="none" spc="0" normalizeH="0" baseline="0" noProof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MercuriusScript" panose="01010101010101010101" pitchFamily="2" charset="0"/>
                <a:ea typeface="+mn-ea"/>
                <a:cs typeface="+mn-cs"/>
              </a:rPr>
              <a:t>Tổ</a:t>
            </a:r>
            <a:endParaRPr kumimoji="0" lang="en-US" sz="15000" b="1" i="0" u="none" strike="noStrike" kern="1200" cap="none" spc="0" normalizeH="0" baseline="0" noProof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MercuriusScript" panose="01010101010101010101" pitchFamily="2" charset="0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+ 5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68 - 6 =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992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79 - 54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Whimsy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Whims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01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31116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6440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 = 50 + 6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 = 90 + 5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84 = 80 + 4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 = 70 + 2</a:t>
            </a:r>
          </a:p>
        </p:txBody>
      </p:sp>
    </p:spTree>
    <p:extLst>
      <p:ext uri="{BB962C8B-B14F-4D97-AF65-F5344CB8AC3E}">
        <p14:creationId xmlns:p14="http://schemas.microsoft.com/office/powerpoint/2010/main" val="19157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91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162</Words>
  <Application>Microsoft Office PowerPoint</Application>
  <PresentationFormat>Widescreen</PresentationFormat>
  <Paragraphs>77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SimSun</vt:lpstr>
      <vt:lpstr>SimSun</vt:lpstr>
      <vt:lpstr>Arial</vt:lpstr>
      <vt:lpstr>Calibri</vt:lpstr>
      <vt:lpstr>Calibri Light</vt:lpstr>
      <vt:lpstr>等线</vt:lpstr>
      <vt:lpstr>ITC Avant Garde Std Bk</vt:lpstr>
      <vt:lpstr>MercuriusScript</vt:lpstr>
      <vt:lpstr>SVN-Whimsy</vt:lpstr>
      <vt:lpstr>Times New Roman</vt:lpstr>
      <vt:lpstr>字魂17号-萌趣果冻体</vt:lpstr>
      <vt:lpstr>Office Theme</vt:lpstr>
      <vt:lpstr>1_Office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2024-10-12T14:38:58Z</dcterms:created>
  <dcterms:modified xsi:type="dcterms:W3CDTF">2024-10-12T14:41:37Z</dcterms:modified>
</cp:coreProperties>
</file>