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82" r:id="rId3"/>
    <p:sldId id="256" r:id="rId4"/>
    <p:sldId id="257" r:id="rId5"/>
    <p:sldId id="281" r:id="rId6"/>
    <p:sldId id="277" r:id="rId7"/>
    <p:sldId id="278" r:id="rId8"/>
    <p:sldId id="279" r:id="rId9"/>
    <p:sldId id="280" r:id="rId10"/>
    <p:sldId id="283" r:id="rId11"/>
  </p:sldIdLst>
  <p:sldSz cx="18288000" cy="10287000"/>
  <p:notesSz cx="6858000" cy="9144000"/>
  <p:embeddedFontLst>
    <p:embeddedFont>
      <p:font typeface="Bahnschrift SemiLight" panose="020B0502040204020203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P001 4 hàng" panose="020B0603050302020204" pitchFamily="34" charset="0"/>
      <p:regular r:id="rId17"/>
      <p:bold r:id="rId18"/>
    </p:embeddedFont>
    <p:embeddedFont>
      <p:font typeface="Moontim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CB7367-3DEC-42F7-9356-F8CA89088889}">
          <p14:sldIdLst>
            <p14:sldId id="276"/>
            <p14:sldId id="282"/>
            <p14:sldId id="256"/>
            <p14:sldId id="257"/>
          </p14:sldIdLst>
        </p14:section>
        <p14:section name="Untitled Section" id="{434107AF-B8D9-4E69-A17A-A3329B378D50}">
          <p14:sldIdLst>
            <p14:sldId id="281"/>
            <p14:sldId id="277"/>
            <p14:sldId id="278"/>
            <p14:sldId id="279"/>
            <p14:sldId id="280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7" name="y2mate.com - Chú Voi Con Ở Bản Đôn Remix  Nhạc Thiếu Nhi Sôi Động  Nhạc Thiếu Nhi Chú Voi Con Hay Nhất 2023_1080p">
            <a:hlinkClick r:id="" action="ppaction://media"/>
            <a:extLst>
              <a:ext uri="{FF2B5EF4-FFF2-40B4-BE49-F238E27FC236}">
                <a16:creationId xmlns:a16="http://schemas.microsoft.com/office/drawing/2014/main" id="{A910BF5E-974F-1654-EF0D-1786AF9ECD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" y="0"/>
            <a:ext cx="18286392" cy="10287000"/>
          </a:xfrm>
        </p:spPr>
      </p:pic>
    </p:spTree>
    <p:extLst>
      <p:ext uri="{BB962C8B-B14F-4D97-AF65-F5344CB8AC3E}">
        <p14:creationId xmlns:p14="http://schemas.microsoft.com/office/powerpoint/2010/main" val="17964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02E2B-7514-055F-C26D-2642C48D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109" y="3592606"/>
            <a:ext cx="15365781" cy="23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01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BFF4F-56C3-1EBF-8F18-B9734544E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15412"/>
            <a:ext cx="18288000" cy="58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58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5397" y="-1547200"/>
            <a:ext cx="13902753" cy="13381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2172" y="-668293"/>
            <a:ext cx="244643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64009" y="6950278"/>
            <a:ext cx="2423991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85231" y="3535611"/>
            <a:ext cx="10317538" cy="202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82"/>
              </a:lnSpc>
            </a:pPr>
            <a:endParaRPr lang="en-US" sz="17003" dirty="0">
              <a:solidFill>
                <a:srgbClr val="22423D"/>
              </a:solidFill>
              <a:latin typeface="Moontim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82986" y="1776812"/>
            <a:ext cx="1213077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Tiếng</a:t>
            </a:r>
            <a:r>
              <a:rPr lang="vi-VN" sz="5400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 </a:t>
            </a:r>
            <a:r>
              <a:rPr lang="vi-VN" sz="5400" b="1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Việt</a:t>
            </a:r>
          </a:p>
          <a:p>
            <a:pPr algn="ctr">
              <a:lnSpc>
                <a:spcPct val="150000"/>
              </a:lnSpc>
            </a:pPr>
            <a:r>
              <a:rPr lang="vi-VN" sz="5400" b="1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Nói và nghe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088F7-C5F5-0F1D-FD2B-18F16F2030C3}"/>
              </a:ext>
            </a:extLst>
          </p:cNvPr>
          <p:cNvSpPr/>
          <p:nvPr/>
        </p:nvSpPr>
        <p:spPr>
          <a:xfrm>
            <a:off x="4439017" y="4826413"/>
            <a:ext cx="9818715" cy="14773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vi-VN" sz="9000" b="0" cap="none" spc="0" dirty="0">
                <a:ln w="0"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Bahnschrift SemiLight" panose="020B0502040204020203" pitchFamily="34" charset="0"/>
              </a:rPr>
              <a:t>Em có xinh không?</a:t>
            </a:r>
            <a:endParaRPr lang="en-US" sz="9000" b="0" cap="none" spc="0" dirty="0">
              <a:ln w="0">
                <a:solidFill>
                  <a:schemeClr val="tx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357655-06FE-24B7-1D92-DDE5A8D92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089" y="55409"/>
            <a:ext cx="11372236" cy="10231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8A402-6939-B6C8-3605-ABB67B569C4B}"/>
              </a:ext>
            </a:extLst>
          </p:cNvPr>
          <p:cNvSpPr txBox="1"/>
          <p:nvPr/>
        </p:nvSpPr>
        <p:spPr>
          <a:xfrm>
            <a:off x="2057400" y="556766"/>
            <a:ext cx="1013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Chọn kể 1 – 2 đoạn của câu chuyện theo 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BBC40-1F7F-303C-0666-1AC9CE6613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533"/>
          <a:stretch/>
        </p:blipFill>
        <p:spPr>
          <a:xfrm>
            <a:off x="3737182" y="1749397"/>
            <a:ext cx="9465325" cy="79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59C6D-E707-2E24-9939-15E758052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843" y="4570426"/>
            <a:ext cx="8230313" cy="1146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75059-97BA-791A-1CE4-1C451D687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243" y="4722826"/>
            <a:ext cx="8230313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A4986-9428-3D38-76BA-4C8827973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634" y="511723"/>
            <a:ext cx="12086731" cy="9263553"/>
          </a:xfrm>
          <a:prstGeom prst="rect">
            <a:avLst/>
          </a:prstGeom>
        </p:spPr>
      </p:pic>
      <p:sp>
        <p:nvSpPr>
          <p:cNvPr id="8" name="Action Button: Go Back or Previous 7">
            <a:hlinkClick r:id="rId9" action="ppaction://hlinksldjump"/>
            <a:extLst>
              <a:ext uri="{FF2B5EF4-FFF2-40B4-BE49-F238E27FC236}">
                <a16:creationId xmlns:a16="http://schemas.microsoft.com/office/drawing/2014/main" id="{99DACBD8-A351-CED2-D6EF-CD66AB3140D5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4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9DB55-9D68-6C2D-2150-CD6CF2AF2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7731"/>
            <a:ext cx="12249100" cy="10239269"/>
          </a:xfrm>
          <a:prstGeom prst="rect">
            <a:avLst/>
          </a:prstGeom>
        </p:spPr>
      </p:pic>
      <p:sp>
        <p:nvSpPr>
          <p:cNvPr id="7" name="Action Button: Go Back or Previous 6">
            <a:hlinkClick r:id="rId8" action="ppaction://hlinksldjump"/>
            <a:extLst>
              <a:ext uri="{FF2B5EF4-FFF2-40B4-BE49-F238E27FC236}">
                <a16:creationId xmlns:a16="http://schemas.microsoft.com/office/drawing/2014/main" id="{EFD989BB-3995-28D9-D207-A57E3B2478BB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2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AD7C1-3ED1-DB2B-CBBD-9667634E2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-15967"/>
            <a:ext cx="12325299" cy="10302967"/>
          </a:xfrm>
          <a:prstGeom prst="rect">
            <a:avLst/>
          </a:prstGeom>
        </p:spPr>
      </p:pic>
      <p:sp>
        <p:nvSpPr>
          <p:cNvPr id="7" name="Action Button: Go Back or Previous 6">
            <a:hlinkClick r:id="rId8" action="ppaction://hlinksldjump"/>
            <a:extLst>
              <a:ext uri="{FF2B5EF4-FFF2-40B4-BE49-F238E27FC236}">
                <a16:creationId xmlns:a16="http://schemas.microsoft.com/office/drawing/2014/main" id="{31DCAB80-1537-AAE3-A0B2-8F30ED3C943E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2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790A6-EC75-8450-8D99-A1C6E3F6F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302" y="0"/>
            <a:ext cx="12529398" cy="10287000"/>
          </a:xfrm>
          <a:prstGeom prst="rect">
            <a:avLst/>
          </a:prstGeom>
        </p:spPr>
      </p:pic>
      <p:sp>
        <p:nvSpPr>
          <p:cNvPr id="7" name="Action Button: Go Back or Previous 6">
            <a:hlinkClick r:id="rId8" action="ppaction://hlinksldjump"/>
            <a:extLst>
              <a:ext uri="{FF2B5EF4-FFF2-40B4-BE49-F238E27FC236}">
                <a16:creationId xmlns:a16="http://schemas.microsoft.com/office/drawing/2014/main" id="{88E04350-5EB5-4A82-B035-6F7F3A558A17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4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23</Words>
  <Application>Microsoft Office PowerPoint</Application>
  <PresentationFormat>Custom</PresentationFormat>
  <Paragraphs>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HP001 4 hàng</vt:lpstr>
      <vt:lpstr>Bahnschrift SemiLight</vt:lpstr>
      <vt:lpstr>Arial</vt:lpstr>
      <vt:lpstr>Times New Roman</vt:lpstr>
      <vt:lpstr>Moontime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Minimal Organic Creative Project Presentation</dc:title>
  <cp:lastModifiedBy>Hoang Hong Minh</cp:lastModifiedBy>
  <cp:revision>4</cp:revision>
  <dcterms:created xsi:type="dcterms:W3CDTF">2006-08-16T00:00:00Z</dcterms:created>
  <dcterms:modified xsi:type="dcterms:W3CDTF">2023-05-25T02:17:48Z</dcterms:modified>
  <dc:identifier>DAFjLRTOm7s</dc:identifier>
</cp:coreProperties>
</file>