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6" r:id="rId5"/>
    <p:sldMasterId id="2147483699" r:id="rId6"/>
    <p:sldMasterId id="2147483704" r:id="rId7"/>
    <p:sldMasterId id="2147483716" r:id="rId8"/>
  </p:sldMasterIdLst>
  <p:notesMasterIdLst>
    <p:notesMasterId r:id="rId10"/>
  </p:notesMasterIdLst>
  <p:sldIdLst>
    <p:sldId id="257" r:id="rId9"/>
    <p:sldId id="258" r:id="rId11"/>
    <p:sldId id="259" r:id="rId12"/>
    <p:sldId id="260" r:id="rId13"/>
    <p:sldId id="261" r:id="rId14"/>
    <p:sldId id="286" r:id="rId15"/>
    <p:sldId id="289" r:id="rId16"/>
    <p:sldId id="264" r:id="rId17"/>
    <p:sldId id="265" r:id="rId18"/>
    <p:sldId id="266" r:id="rId19"/>
    <p:sldId id="267" r:id="rId20"/>
    <p:sldId id="268" r:id="rId21"/>
    <p:sldId id="283" r:id="rId22"/>
    <p:sldId id="269" r:id="rId23"/>
    <p:sldId id="270" r:id="rId24"/>
    <p:sldId id="271" r:id="rId25"/>
    <p:sldId id="272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33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33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audio2.wav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1.wav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2.wav"/><Relationship Id="rId6" Type="http://schemas.openxmlformats.org/officeDocument/2006/relationships/audio" Target="../media/audio3.wav"/><Relationship Id="rId5" Type="http://schemas.openxmlformats.org/officeDocument/2006/relationships/image" Target="../media/image12.png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9.GIF"/><Relationship Id="rId3" Type="http://schemas.openxmlformats.org/officeDocument/2006/relationships/image" Target="../media/image8.GIF"/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14.png"/><Relationship Id="rId19" Type="http://schemas.openxmlformats.org/officeDocument/2006/relationships/slideLayout" Target="../slideLayouts/slideLayout69.xml"/><Relationship Id="rId18" Type="http://schemas.openxmlformats.org/officeDocument/2006/relationships/image" Target="../media/image4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  <a:endParaRPr lang="en-US" sz="3200"/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  <a:endParaRPr lang="en-US" sz="24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  <a:endParaRPr lang="en-US" sz="2400"/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  <a:endParaRPr 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  <a:endParaRPr lang="en-US" sz="4400"/>
          </a:p>
          <a:p>
            <a:pPr algn="ctr"/>
            <a:r>
              <a:rPr lang="en-US" sz="4400"/>
              <a:t>Số thuyền Nam gấp được là:</a:t>
            </a:r>
            <a:endParaRPr lang="en-US" sz="4400"/>
          </a:p>
          <a:p>
            <a:pPr algn="ctr"/>
            <a:r>
              <a:rPr lang="en-US" sz="4400"/>
              <a:t>8 - 2 = 6 (cái)</a:t>
            </a:r>
            <a:endParaRPr lang="en-US" sz="4400"/>
          </a:p>
          <a:p>
            <a:pPr algn="ctr"/>
            <a:r>
              <a:rPr lang="en-US" sz="4400"/>
              <a:t>Đáp số: 6 cái thuyền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  <a:endParaRPr lang="en-US" sz="2800"/>
          </a:p>
          <a:p>
            <a:pPr algn="ctr"/>
            <a:r>
              <a:rPr lang="en-US" sz="2800"/>
              <a:t>Tàu thứ hai có số thùng hàng là:</a:t>
            </a:r>
            <a:endParaRPr lang="en-US" sz="2800"/>
          </a:p>
          <a:p>
            <a:pPr algn="ctr"/>
            <a:r>
              <a:rPr lang="en-US" sz="2800"/>
              <a:t>20 + 8 = 28 (thùng)</a:t>
            </a:r>
            <a:endParaRPr lang="en-US" sz="2800"/>
          </a:p>
          <a:p>
            <a:pPr algn="ctr"/>
            <a:r>
              <a:rPr lang="en-US" sz="2800"/>
              <a:t>Đáp số: 28 thùng hàng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Đội Hai có số người tham gia ngày hội là:</a:t>
            </a:r>
            <a:endParaRPr lang="en-US" sz="2800"/>
          </a:p>
          <a:p>
            <a:pPr algn="ctr"/>
            <a:r>
              <a:rPr lang="en-US" sz="2800"/>
              <a:t>11 - 4 = 7 (người)</a:t>
            </a:r>
            <a:endParaRPr lang="en-US" sz="2800"/>
          </a:p>
          <a:p>
            <a:pPr algn="ctr"/>
            <a:r>
              <a:rPr lang="en-US" sz="2800"/>
              <a:t>Đáp số: 7 người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  <a:endParaRPr lang="en-US" sz="4400"/>
          </a:p>
          <a:p>
            <a:pPr algn="ctr"/>
            <a:r>
              <a:rPr lang="en-US" sz="4400"/>
              <a:t>Số bông hoa màu vàng là:</a:t>
            </a:r>
            <a:endParaRPr lang="en-US" sz="4400"/>
          </a:p>
          <a:p>
            <a:pPr algn="ctr"/>
            <a:r>
              <a:rPr lang="en-US" sz="4400"/>
              <a:t>6 + 3 = 9 (bông)</a:t>
            </a:r>
            <a:endParaRPr lang="en-US" sz="4400"/>
          </a:p>
          <a:p>
            <a:pPr algn="ctr"/>
            <a:r>
              <a:rPr lang="en-US" sz="4400"/>
              <a:t>Đáp số: 9 bông hoa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WPS Presentation</Application>
  <PresentationFormat>Widescreen</PresentationFormat>
  <Paragraphs>101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1_Office Theme</vt:lpstr>
      <vt:lpstr>2_Office Theme</vt:lpstr>
      <vt:lpstr>3_Office Theme</vt:lpstr>
      <vt:lpstr>1_Office 主题​​</vt:lpstr>
      <vt:lpstr>4_Office 主题</vt:lpstr>
      <vt:lpstr>4_Office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7</cp:revision>
  <dcterms:created xsi:type="dcterms:W3CDTF">2021-05-12T10:00:00Z</dcterms:created>
  <dcterms:modified xsi:type="dcterms:W3CDTF">2021-05-29T03:35:31Z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