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6" r:id="rId3"/>
    <p:sldMasterId id="2147483772" r:id="rId4"/>
  </p:sldMasterIdLst>
  <p:notesMasterIdLst>
    <p:notesMasterId r:id="rId26"/>
  </p:notesMasterIdLst>
  <p:sldIdLst>
    <p:sldId id="522" r:id="rId5"/>
    <p:sldId id="544" r:id="rId6"/>
    <p:sldId id="545" r:id="rId7"/>
    <p:sldId id="523" r:id="rId8"/>
    <p:sldId id="521" r:id="rId9"/>
    <p:sldId id="546" r:id="rId10"/>
    <p:sldId id="536" r:id="rId11"/>
    <p:sldId id="529" r:id="rId12"/>
    <p:sldId id="528" r:id="rId13"/>
    <p:sldId id="530" r:id="rId14"/>
    <p:sldId id="556" r:id="rId15"/>
    <p:sldId id="561" r:id="rId16"/>
    <p:sldId id="549" r:id="rId17"/>
    <p:sldId id="553" r:id="rId18"/>
    <p:sldId id="515" r:id="rId19"/>
    <p:sldId id="555" r:id="rId20"/>
    <p:sldId id="537" r:id="rId21"/>
    <p:sldId id="539" r:id="rId22"/>
    <p:sldId id="560" r:id="rId23"/>
    <p:sldId id="55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-48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9B003-E639-4AA7-A0B3-974266FCA1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9B003-E639-4AA7-A0B3-974266FCA1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4942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104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26" Type="http://schemas.microsoft.com/office/2007/relationships/hdphoto" Target="../media/hdphoto10.wdp"/><Relationship Id="rId3" Type="http://schemas.openxmlformats.org/officeDocument/2006/relationships/image" Target="../media/image31.png"/><Relationship Id="rId21" Type="http://schemas.microsoft.com/office/2007/relationships/hdphoto" Target="../media/hdphoto8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gif"/><Relationship Id="rId25" Type="http://schemas.openxmlformats.org/officeDocument/2006/relationships/image" Target="../media/image44.png"/><Relationship Id="rId2" Type="http://schemas.openxmlformats.org/officeDocument/2006/relationships/image" Target="../media/image30.gif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5.gif"/><Relationship Id="rId24" Type="http://schemas.openxmlformats.org/officeDocument/2006/relationships/image" Target="../media/image43.gif"/><Relationship Id="rId5" Type="http://schemas.openxmlformats.org/officeDocument/2006/relationships/image" Target="../media/image32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99" y="427567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867707" y="2327563"/>
            <a:ext cx="8510311" cy="4134621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3017551" y="3386667"/>
            <a:ext cx="628178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MÔN: TIẾNG </a:t>
            </a:r>
            <a:r>
              <a:rPr lang="en-GB" altLang="zh-CN" sz="5333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VIỆT</a:t>
            </a:r>
            <a:endParaRPr lang="en-GB" altLang="zh-CN" sz="533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/>
          <p:cNvSpPr>
            <a:spLocks noChangeArrowheads="1"/>
          </p:cNvSpPr>
          <p:nvPr/>
        </p:nvSpPr>
        <p:spPr bwMode="auto">
          <a:xfrm>
            <a:off x="748145" y="660400"/>
            <a:ext cx="10543310" cy="391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CHÀO MỪNG QUÝ THẦY CÔ VỀ DỰ GIỜ LỚP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2B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86461" y="6926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nGV">
            <a:extLst/>
          </p:cNvPr>
          <p:cNvSpPr/>
          <p:nvPr/>
        </p:nvSpPr>
        <p:spPr>
          <a:xfrm>
            <a:off x="4197927" y="5426992"/>
            <a:ext cx="45036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defRPr/>
            </a:pPr>
            <a:r>
              <a:rPr lang="en-US" altLang="zh-CN" sz="2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altLang="zh-CN" sz="2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 </a:t>
            </a:r>
            <a:r>
              <a:rPr lang="en-US" altLang="zh-CN" sz="2800" b="1" i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Nguyễn</a:t>
            </a:r>
            <a:r>
              <a:rPr lang="en-US" altLang="zh-CN" sz="2800" b="1" i="1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altLang="zh-CN" sz="2800" b="1" i="1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Diệu</a:t>
            </a:r>
            <a:endParaRPr lang="zh-CN" altLang="zh-CN" sz="2800" b="1" i="1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63236"/>
            <a:ext cx="11665528" cy="6303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5237" y="6026731"/>
            <a:ext cx="10016836" cy="498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50876670696649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45" y="277091"/>
            <a:ext cx="11610110" cy="62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90945"/>
            <a:ext cx="3865419" cy="6262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263236"/>
            <a:ext cx="3532909" cy="630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2" y="263236"/>
            <a:ext cx="4294909" cy="62899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944" y="5805055"/>
            <a:ext cx="3380511" cy="7204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6980" y="5805055"/>
            <a:ext cx="3782291" cy="7204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5805055"/>
            <a:ext cx="4087091" cy="7620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32508"/>
            <a:ext cx="11471563" cy="6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1BDF-5245-4E9B-841B-E7E35F5B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65125"/>
            <a:ext cx="1159325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45673" y="1302328"/>
            <a:ext cx="14685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58982" y="2313709"/>
            <a:ext cx="10280073" cy="1731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2436" y="3505198"/>
            <a:ext cx="2299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77890" y="3505198"/>
            <a:ext cx="2244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319164" y="775856"/>
            <a:ext cx="592750" cy="526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11782" y="1302328"/>
            <a:ext cx="1939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65125"/>
            <a:ext cx="11568545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1564477"/>
            <a:ext cx="1120757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93816" y="961453"/>
            <a:ext cx="2189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70759" y="947598"/>
            <a:ext cx="3117277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82" y="4585855"/>
            <a:ext cx="5846618" cy="2080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92996" y="1850197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1252" y="2653762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4868" y="3473433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0794" y="5057210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9079" y="4276494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4806" y="1108364"/>
            <a:ext cx="990903" cy="45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65125"/>
            <a:ext cx="11568545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1564477"/>
            <a:ext cx="1120757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82" y="4419601"/>
            <a:ext cx="5846618" cy="210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97284" y="1824970"/>
            <a:ext cx="42256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1650" y="2623277"/>
            <a:ext cx="44260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3292" y="3382239"/>
            <a:ext cx="4626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3659" y="4216523"/>
            <a:ext cx="5126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1098" y="5018067"/>
            <a:ext cx="5126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" y="2362200"/>
            <a:ext cx="10477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 smtClean="0"/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/>
          </a:p>
        </p:txBody>
      </p:sp>
      <p:sp>
        <p:nvSpPr>
          <p:cNvPr id="4" name="WordArt 30"/>
          <p:cNvSpPr>
            <a:spLocks noChangeArrowheads="1" noChangeShapeType="1" noTextEdit="1"/>
          </p:cNvSpPr>
          <p:nvPr/>
        </p:nvSpPr>
        <p:spPr bwMode="auto">
          <a:xfrm>
            <a:off x="609600" y="685800"/>
            <a:ext cx="10591800" cy="7612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952568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sau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đồ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dùng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3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13006" y="2730513"/>
            <a:ext cx="6634694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43751" y="3735468"/>
            <a:ext cx="6721467" cy="673100"/>
          </a:xfrm>
          <a:prstGeom prst="roundRect">
            <a:avLst>
              <a:gd name="adj" fmla="val 20784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1" y="3706814"/>
            <a:ext cx="1816666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377984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9" y="478934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200" b="1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46974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79406" y="883104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156193" y="1276700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9018" y="27708"/>
            <a:ext cx="7960408" cy="7612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sp>
        <p:nvSpPr>
          <p:cNvPr id="7212" name="WordArt 4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11</a:t>
            </a:r>
          </a:p>
        </p:txBody>
      </p:sp>
      <p:sp>
        <p:nvSpPr>
          <p:cNvPr id="7213" name="WordArt 45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12</a:t>
            </a:r>
          </a:p>
        </p:txBody>
      </p:sp>
      <p:sp>
        <p:nvSpPr>
          <p:cNvPr id="7214" name="WordArt 46"/>
          <p:cNvSpPr>
            <a:spLocks noChangeArrowheads="1" noChangeShapeType="1" noTextEdit="1"/>
          </p:cNvSpPr>
          <p:nvPr/>
        </p:nvSpPr>
        <p:spPr bwMode="auto">
          <a:xfrm>
            <a:off x="10312400" y="2981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13</a:t>
            </a:r>
          </a:p>
        </p:txBody>
      </p:sp>
      <p:sp>
        <p:nvSpPr>
          <p:cNvPr id="7215" name="WordArt 47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14</a:t>
            </a:r>
          </a:p>
        </p:txBody>
      </p:sp>
      <p:sp>
        <p:nvSpPr>
          <p:cNvPr id="7216" name="WordArt 48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743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1.11022E-16 L -4.79167E-6 -0.07222 " pathEditMode="relative" rAng="0" ptsTypes="AA">
                                      <p:cBhvr>
                                        <p:cTn id="2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  <p:bldP spid="7212" grpId="0" animBg="1"/>
      <p:bldP spid="7212" grpId="1" animBg="1"/>
      <p:bldP spid="7213" grpId="0" animBg="1"/>
      <p:bldP spid="7213" grpId="1" animBg="1"/>
      <p:bldP spid="7214" grpId="0" animBg="1"/>
      <p:bldP spid="7214" grpId="1" animBg="1"/>
      <p:bldP spid="7215" grpId="0" animBg="1"/>
      <p:bldP spid="7215" grpId="1" animBg="1"/>
      <p:bldP spid="7216" grpId="0" animBg="1"/>
      <p:bldP spid="72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7200" y="835025"/>
            <a:ext cx="9956800" cy="19843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điền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chấm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? 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4232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15642" y="3606800"/>
            <a:ext cx="7437967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9" y="3957866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0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8207" y="376476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65375" y="4625975"/>
            <a:ext cx="748982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xúc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hay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cầu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919676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1" y="4697426"/>
            <a:ext cx="191558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768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71703" y="5637213"/>
            <a:ext cx="75819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76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0" y="56880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3" y="57610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26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4136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WordArt 30"/>
          <p:cNvSpPr>
            <a:spLocks noChangeArrowheads="1" noChangeShapeType="1" noTextEdit="1"/>
          </p:cNvSpPr>
          <p:nvPr/>
        </p:nvSpPr>
        <p:spPr bwMode="auto">
          <a:xfrm>
            <a:off x="27178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 </a:t>
            </a:r>
          </a:p>
        </p:txBody>
      </p:sp>
      <p:pic>
        <p:nvPicPr>
          <p:cNvPr id="4119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9855200" y="2514600"/>
            <a:ext cx="2336800" cy="1752600"/>
            <a:chOff x="4320" y="2928"/>
            <a:chExt cx="1104" cy="1104"/>
          </a:xfrm>
        </p:grpSpPr>
        <p:sp>
          <p:nvSpPr>
            <p:cNvPr id="4138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9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4137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30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3813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C9829-8E2A-4B46-ACDB-98BB9A7F0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0909" y="2438390"/>
            <a:ext cx="6608618" cy="18703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7373" y="6174036"/>
            <a:ext cx="11817927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học đến đây là kết thức. Xin trân trọng cảm ơn các thầy cô giáo.</a:t>
            </a:r>
            <a:endParaRPr kumimoji="0" lang="en-US" sz="30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Trường Em - Âm Nhạc Lớp 3 -- CD Chuẩn Bộ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C9829-8E2A-4B46-ACDB-98BB9A7F0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0"/>
            <a:ext cx="12192000" cy="681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091" y="457200"/>
            <a:ext cx="11554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14: LUYỆN TẬP: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51" y="221672"/>
            <a:ext cx="11579604" cy="63315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71158" y="637309"/>
            <a:ext cx="845128" cy="498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488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9707"/>
            <a:ext cx="1102129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305658-AF1D-4D27-B270-898DD1D2DB0D}"/>
              </a:ext>
            </a:extLst>
          </p:cNvPr>
          <p:cNvSpPr/>
          <p:nvPr/>
        </p:nvSpPr>
        <p:spPr>
          <a:xfrm>
            <a:off x="332510" y="1468582"/>
            <a:ext cx="11582399" cy="5112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ống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đựng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6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45EDD-6F42-4EFB-A240-A1C08D6D7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37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781" y="443344"/>
            <a:ext cx="11471563" cy="1579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782" y="2604653"/>
            <a:ext cx="11471562" cy="1579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782" y="4530435"/>
            <a:ext cx="11471562" cy="1579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90945"/>
            <a:ext cx="11610110" cy="6262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1" y="6026731"/>
            <a:ext cx="10016836" cy="498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533</Words>
  <Application>Microsoft Office PowerPoint</Application>
  <PresentationFormat>Widescreen</PresentationFormat>
  <Paragraphs>108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宋体</vt:lpstr>
      <vt:lpstr>.VnHelvetInsH</vt:lpstr>
      <vt:lpstr>.VnTime</vt:lpstr>
      <vt:lpstr>Arial</vt:lpstr>
      <vt:lpstr>Arial-Rounded</vt:lpstr>
      <vt:lpstr>Calibri</vt:lpstr>
      <vt:lpstr>Calibri Light</vt:lpstr>
      <vt:lpstr>黑体</vt:lpstr>
      <vt:lpstr>Times New Roman</vt:lpstr>
      <vt:lpstr>1_Office Theme</vt:lpstr>
      <vt:lpstr>2_Office 主题​​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đồ dùng có ở góc học tập là: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Đặt một câu nêu công dụng của một đồ dùng học tập:</vt:lpstr>
      <vt:lpstr>3. Chọn dấu chấm, dấu chấm hỏi thay cho ô vuông.</vt:lpstr>
      <vt:lpstr>3. Chọn dấu chấm, dấu chấm hỏi thay cho ô vuông.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198</cp:revision>
  <dcterms:created xsi:type="dcterms:W3CDTF">2021-05-27T08:02:03Z</dcterms:created>
  <dcterms:modified xsi:type="dcterms:W3CDTF">2023-10-19T15:21:50Z</dcterms:modified>
</cp:coreProperties>
</file>