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media2.WAV" ContentType="audio/x-wav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21"/>
  </p:notesMasterIdLst>
  <p:sldIdLst>
    <p:sldId id="256" r:id="rId5"/>
    <p:sldId id="288" r:id="rId6"/>
    <p:sldId id="284" r:id="rId7"/>
    <p:sldId id="287" r:id="rId8"/>
    <p:sldId id="279" r:id="rId9"/>
    <p:sldId id="280" r:id="rId10"/>
    <p:sldId id="281" r:id="rId11"/>
    <p:sldId id="286" r:id="rId12"/>
    <p:sldId id="282" r:id="rId13"/>
    <p:sldId id="275" r:id="rId14"/>
    <p:sldId id="266" r:id="rId15"/>
    <p:sldId id="290" r:id="rId16"/>
    <p:sldId id="269" r:id="rId17"/>
    <p:sldId id="278" r:id="rId18"/>
    <p:sldId id="289" r:id="rId19"/>
    <p:sldId id="26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 varScale="1">
        <p:scale>
          <a:sx n="55" d="100"/>
          <a:sy n="55" d="100"/>
        </p:scale>
        <p:origin x="61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8E20DA-B182-495F-AE85-ECED2BD0B0D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FFFAD-0733-4C57-9C5A-4E4AC24DA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09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rgbClr val="000099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rgbClr val="000099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rgbClr val="000099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rgbClr val="000099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rgbClr val="0000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</a:defRPr>
            </a:lvl9pPr>
          </a:lstStyle>
          <a:p>
            <a:pPr eaLnBrk="1" hangingPunct="1"/>
            <a:fld id="{58C7A19B-190F-414F-8CA7-D957DD697D84}" type="slidenum">
              <a:rPr lang="en-US" altLang="en-US" sz="1200" b="0">
                <a:solidFill>
                  <a:srgbClr val="000000"/>
                </a:solidFill>
              </a:rPr>
              <a:pPr eaLnBrk="1" hangingPunct="1"/>
              <a:t>6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49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reepik.com/" TargetMode="Externa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6B44AA-26B2-4F7F-BCFC-58CB69678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1D27757-2D3E-400C-B192-6B4FE7205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A6F711-A4D6-4208-BF44-DEEDA0EBF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7639-C541-4AA4-94F8-F1F5EFF4D39E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E4043BC-A00E-4D23-AB67-0FB2E540D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5B7E16-A3B7-4EFC-AC8B-82AC5B0EB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0250-7793-4DC7-84AF-CB406989E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319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C1273F-FEF9-4DC5-8DEC-1B7EDA5B0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9FE68A6-85F9-407D-A7EB-99A0B44E1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1E5BCC-6C00-4051-A0CD-4F83F3CA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7639-C541-4AA4-94F8-F1F5EFF4D39E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A8F6B8-5B09-40C5-B673-186FB6D67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52D136F-23CA-40C7-BD71-D273A0E3B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0250-7793-4DC7-84AF-CB406989E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84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A1239EA-802C-45CF-900D-8E98AFB4F7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8BFF059-D77E-4FB4-A5E9-4593A0042A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9DD2D4-B0CB-45D2-BCBE-C231428BA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7639-C541-4AA4-94F8-F1F5EFF4D39E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2A039F-91D3-438B-A667-F470939B3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0132D4-2B52-43DE-B4FE-7E2B5C81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0250-7793-4DC7-84AF-CB406989E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08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23" indent="0" algn="ctr">
              <a:buNone/>
              <a:defRPr sz="2667"/>
            </a:lvl2pPr>
            <a:lvl3pPr marL="1219050" indent="0" algn="ctr">
              <a:buNone/>
              <a:defRPr sz="2400"/>
            </a:lvl3pPr>
            <a:lvl4pPr marL="1828573" indent="0" algn="ctr">
              <a:buNone/>
              <a:defRPr sz="2133"/>
            </a:lvl4pPr>
            <a:lvl5pPr marL="2438098" indent="0" algn="ctr">
              <a:buNone/>
              <a:defRPr sz="2133"/>
            </a:lvl5pPr>
            <a:lvl6pPr marL="3047620" indent="0" algn="ctr">
              <a:buNone/>
              <a:defRPr sz="2133"/>
            </a:lvl6pPr>
            <a:lvl7pPr marL="3657143" indent="0" algn="ctr">
              <a:buNone/>
              <a:defRPr sz="2133"/>
            </a:lvl7pPr>
            <a:lvl8pPr marL="4266667" indent="0" algn="ctr">
              <a:buNone/>
              <a:defRPr sz="2133"/>
            </a:lvl8pPr>
            <a:lvl9pPr marL="4876191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87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6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23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05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57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09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62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14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66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19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0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94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23" indent="0">
              <a:buNone/>
              <a:defRPr sz="2667" b="1"/>
            </a:lvl2pPr>
            <a:lvl3pPr marL="1219050" indent="0">
              <a:buNone/>
              <a:defRPr sz="2400" b="1"/>
            </a:lvl3pPr>
            <a:lvl4pPr marL="1828573" indent="0">
              <a:buNone/>
              <a:defRPr sz="2133" b="1"/>
            </a:lvl4pPr>
            <a:lvl5pPr marL="2438098" indent="0">
              <a:buNone/>
              <a:defRPr sz="2133" b="1"/>
            </a:lvl5pPr>
            <a:lvl6pPr marL="3047620" indent="0">
              <a:buNone/>
              <a:defRPr sz="2133" b="1"/>
            </a:lvl6pPr>
            <a:lvl7pPr marL="3657143" indent="0">
              <a:buNone/>
              <a:defRPr sz="2133" b="1"/>
            </a:lvl7pPr>
            <a:lvl8pPr marL="4266667" indent="0">
              <a:buNone/>
              <a:defRPr sz="2133" b="1"/>
            </a:lvl8pPr>
            <a:lvl9pPr marL="4876191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23" indent="0">
              <a:buNone/>
              <a:defRPr sz="2667" b="1"/>
            </a:lvl2pPr>
            <a:lvl3pPr marL="1219050" indent="0">
              <a:buNone/>
              <a:defRPr sz="2400" b="1"/>
            </a:lvl3pPr>
            <a:lvl4pPr marL="1828573" indent="0">
              <a:buNone/>
              <a:defRPr sz="2133" b="1"/>
            </a:lvl4pPr>
            <a:lvl5pPr marL="2438098" indent="0">
              <a:buNone/>
              <a:defRPr sz="2133" b="1"/>
            </a:lvl5pPr>
            <a:lvl6pPr marL="3047620" indent="0">
              <a:buNone/>
              <a:defRPr sz="2133" b="1"/>
            </a:lvl6pPr>
            <a:lvl7pPr marL="3657143" indent="0">
              <a:buNone/>
              <a:defRPr sz="2133" b="1"/>
            </a:lvl7pPr>
            <a:lvl8pPr marL="4266667" indent="0">
              <a:buNone/>
              <a:defRPr sz="2133" b="1"/>
            </a:lvl8pPr>
            <a:lvl9pPr marL="4876191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99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41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35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523" indent="0">
              <a:buNone/>
              <a:defRPr sz="1867"/>
            </a:lvl2pPr>
            <a:lvl3pPr marL="1219050" indent="0">
              <a:buNone/>
              <a:defRPr sz="1600"/>
            </a:lvl3pPr>
            <a:lvl4pPr marL="1828573" indent="0">
              <a:buNone/>
              <a:defRPr sz="1333"/>
            </a:lvl4pPr>
            <a:lvl5pPr marL="2438098" indent="0">
              <a:buNone/>
              <a:defRPr sz="1333"/>
            </a:lvl5pPr>
            <a:lvl6pPr marL="3047620" indent="0">
              <a:buNone/>
              <a:defRPr sz="1333"/>
            </a:lvl6pPr>
            <a:lvl7pPr marL="3657143" indent="0">
              <a:buNone/>
              <a:defRPr sz="1333"/>
            </a:lvl7pPr>
            <a:lvl8pPr marL="4266667" indent="0">
              <a:buNone/>
              <a:defRPr sz="1333"/>
            </a:lvl8pPr>
            <a:lvl9pPr marL="4876191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66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3FEC2F-642E-40D0-9183-BF2DD6712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FE5493-CF56-4D44-A979-296333378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A8F712-9355-4195-959C-6E1077B38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7639-C541-4AA4-94F8-F1F5EFF4D39E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FEA3F9-93C6-4E46-8D64-3644FC629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08A337-3E91-4FB3-9671-0ECE7844D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0250-7793-4DC7-84AF-CB406989E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23" indent="0">
              <a:buNone/>
              <a:defRPr sz="3733"/>
            </a:lvl2pPr>
            <a:lvl3pPr marL="1219050" indent="0">
              <a:buNone/>
              <a:defRPr sz="3200"/>
            </a:lvl3pPr>
            <a:lvl4pPr marL="1828573" indent="0">
              <a:buNone/>
              <a:defRPr sz="2667"/>
            </a:lvl4pPr>
            <a:lvl5pPr marL="2438098" indent="0">
              <a:buNone/>
              <a:defRPr sz="2667"/>
            </a:lvl5pPr>
            <a:lvl6pPr marL="3047620" indent="0">
              <a:buNone/>
              <a:defRPr sz="2667"/>
            </a:lvl6pPr>
            <a:lvl7pPr marL="3657143" indent="0">
              <a:buNone/>
              <a:defRPr sz="2667"/>
            </a:lvl7pPr>
            <a:lvl8pPr marL="4266667" indent="0">
              <a:buNone/>
              <a:defRPr sz="2667"/>
            </a:lvl8pPr>
            <a:lvl9pPr marL="4876191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523" indent="0">
              <a:buNone/>
              <a:defRPr sz="1867"/>
            </a:lvl2pPr>
            <a:lvl3pPr marL="1219050" indent="0">
              <a:buNone/>
              <a:defRPr sz="1600"/>
            </a:lvl3pPr>
            <a:lvl4pPr marL="1828573" indent="0">
              <a:buNone/>
              <a:defRPr sz="1333"/>
            </a:lvl4pPr>
            <a:lvl5pPr marL="2438098" indent="0">
              <a:buNone/>
              <a:defRPr sz="1333"/>
            </a:lvl5pPr>
            <a:lvl6pPr marL="3047620" indent="0">
              <a:buNone/>
              <a:defRPr sz="1333"/>
            </a:lvl6pPr>
            <a:lvl7pPr marL="3657143" indent="0">
              <a:buNone/>
              <a:defRPr sz="1333"/>
            </a:lvl7pPr>
            <a:lvl8pPr marL="4266667" indent="0">
              <a:buNone/>
              <a:defRPr sz="1333"/>
            </a:lvl8pPr>
            <a:lvl9pPr marL="4876191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9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6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9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9886-FC0B-4A4E-97A5-626863563D8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341A-F253-46D0-8630-A6EF919BB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96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9886-FC0B-4A4E-97A5-626863563D8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341A-F253-46D0-8630-A6EF919BB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12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9886-FC0B-4A4E-97A5-626863563D8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341A-F253-46D0-8630-A6EF919BB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75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2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5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57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09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62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14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66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19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9886-FC0B-4A4E-97A5-626863563D8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341A-F253-46D0-8630-A6EF919BB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411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9886-FC0B-4A4E-97A5-626863563D8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341A-F253-46D0-8630-A6EF919BB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03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23" indent="0">
              <a:buNone/>
              <a:defRPr sz="2667" b="1"/>
            </a:lvl2pPr>
            <a:lvl3pPr marL="1219050" indent="0">
              <a:buNone/>
              <a:defRPr sz="2400" b="1"/>
            </a:lvl3pPr>
            <a:lvl4pPr marL="1828573" indent="0">
              <a:buNone/>
              <a:defRPr sz="2133" b="1"/>
            </a:lvl4pPr>
            <a:lvl5pPr marL="2438098" indent="0">
              <a:buNone/>
              <a:defRPr sz="2133" b="1"/>
            </a:lvl5pPr>
            <a:lvl6pPr marL="3047620" indent="0">
              <a:buNone/>
              <a:defRPr sz="2133" b="1"/>
            </a:lvl6pPr>
            <a:lvl7pPr marL="3657143" indent="0">
              <a:buNone/>
              <a:defRPr sz="2133" b="1"/>
            </a:lvl7pPr>
            <a:lvl8pPr marL="4266667" indent="0">
              <a:buNone/>
              <a:defRPr sz="2133" b="1"/>
            </a:lvl8pPr>
            <a:lvl9pPr marL="4876191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23" indent="0">
              <a:buNone/>
              <a:defRPr sz="2667" b="1"/>
            </a:lvl2pPr>
            <a:lvl3pPr marL="1219050" indent="0">
              <a:buNone/>
              <a:defRPr sz="2400" b="1"/>
            </a:lvl3pPr>
            <a:lvl4pPr marL="1828573" indent="0">
              <a:buNone/>
              <a:defRPr sz="2133" b="1"/>
            </a:lvl4pPr>
            <a:lvl5pPr marL="2438098" indent="0">
              <a:buNone/>
              <a:defRPr sz="2133" b="1"/>
            </a:lvl5pPr>
            <a:lvl6pPr marL="3047620" indent="0">
              <a:buNone/>
              <a:defRPr sz="2133" b="1"/>
            </a:lvl6pPr>
            <a:lvl7pPr marL="3657143" indent="0">
              <a:buNone/>
              <a:defRPr sz="2133" b="1"/>
            </a:lvl7pPr>
            <a:lvl8pPr marL="4266667" indent="0">
              <a:buNone/>
              <a:defRPr sz="2133" b="1"/>
            </a:lvl8pPr>
            <a:lvl9pPr marL="4876191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9886-FC0B-4A4E-97A5-626863563D8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341A-F253-46D0-8630-A6EF919BB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2796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9886-FC0B-4A4E-97A5-626863563D8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341A-F253-46D0-8630-A6EF919BB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32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8668F7-6939-4D62-B168-94A551EAE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FD0D46B-3FCD-4513-945C-C75BB66B0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F14D00-E154-4200-AF0D-6DDE8853F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7639-C541-4AA4-94F8-F1F5EFF4D39E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179AFC-FBE0-423D-B28D-84908E100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1759FB-3666-4F94-BF48-8BCD54528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0250-7793-4DC7-84AF-CB406989E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249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9886-FC0B-4A4E-97A5-626863563D8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341A-F253-46D0-8630-A6EF919BB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850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23" indent="0">
              <a:buNone/>
              <a:defRPr sz="1600"/>
            </a:lvl2pPr>
            <a:lvl3pPr marL="1219050" indent="0">
              <a:buNone/>
              <a:defRPr sz="1333"/>
            </a:lvl3pPr>
            <a:lvl4pPr marL="1828573" indent="0">
              <a:buNone/>
              <a:defRPr sz="1200"/>
            </a:lvl4pPr>
            <a:lvl5pPr marL="2438098" indent="0">
              <a:buNone/>
              <a:defRPr sz="1200"/>
            </a:lvl5pPr>
            <a:lvl6pPr marL="3047620" indent="0">
              <a:buNone/>
              <a:defRPr sz="1200"/>
            </a:lvl6pPr>
            <a:lvl7pPr marL="3657143" indent="0">
              <a:buNone/>
              <a:defRPr sz="1200"/>
            </a:lvl7pPr>
            <a:lvl8pPr marL="4266667" indent="0">
              <a:buNone/>
              <a:defRPr sz="1200"/>
            </a:lvl8pPr>
            <a:lvl9pPr marL="487619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9886-FC0B-4A4E-97A5-626863563D8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341A-F253-46D0-8630-A6EF919BB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968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23" indent="0">
              <a:buNone/>
              <a:defRPr sz="3733"/>
            </a:lvl2pPr>
            <a:lvl3pPr marL="1219050" indent="0">
              <a:buNone/>
              <a:defRPr sz="3200"/>
            </a:lvl3pPr>
            <a:lvl4pPr marL="1828573" indent="0">
              <a:buNone/>
              <a:defRPr sz="2667"/>
            </a:lvl4pPr>
            <a:lvl5pPr marL="2438098" indent="0">
              <a:buNone/>
              <a:defRPr sz="2667"/>
            </a:lvl5pPr>
            <a:lvl6pPr marL="3047620" indent="0">
              <a:buNone/>
              <a:defRPr sz="2667"/>
            </a:lvl6pPr>
            <a:lvl7pPr marL="3657143" indent="0">
              <a:buNone/>
              <a:defRPr sz="2667"/>
            </a:lvl7pPr>
            <a:lvl8pPr marL="4266667" indent="0">
              <a:buNone/>
              <a:defRPr sz="2667"/>
            </a:lvl8pPr>
            <a:lvl9pPr marL="4876191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23" indent="0">
              <a:buNone/>
              <a:defRPr sz="1600"/>
            </a:lvl2pPr>
            <a:lvl3pPr marL="1219050" indent="0">
              <a:buNone/>
              <a:defRPr sz="1333"/>
            </a:lvl3pPr>
            <a:lvl4pPr marL="1828573" indent="0">
              <a:buNone/>
              <a:defRPr sz="1200"/>
            </a:lvl4pPr>
            <a:lvl5pPr marL="2438098" indent="0">
              <a:buNone/>
              <a:defRPr sz="1200"/>
            </a:lvl5pPr>
            <a:lvl6pPr marL="3047620" indent="0">
              <a:buNone/>
              <a:defRPr sz="1200"/>
            </a:lvl6pPr>
            <a:lvl7pPr marL="3657143" indent="0">
              <a:buNone/>
              <a:defRPr sz="1200"/>
            </a:lvl7pPr>
            <a:lvl8pPr marL="4266667" indent="0">
              <a:buNone/>
              <a:defRPr sz="1200"/>
            </a:lvl8pPr>
            <a:lvl9pPr marL="487619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9886-FC0B-4A4E-97A5-626863563D8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341A-F253-46D0-8630-A6EF919BB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987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9886-FC0B-4A4E-97A5-626863563D8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341A-F253-46D0-8630-A6EF919BB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392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9886-FC0B-4A4E-97A5-626863563D8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341A-F253-46D0-8630-A6EF919BB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018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3532333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7" y="2916031"/>
            <a:ext cx="4819700" cy="1165407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7" y="2121137"/>
            <a:ext cx="2103476" cy="1165407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30"/>
            <a:ext cx="4386124" cy="951953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9007390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609570" lvl="0" indent="-406381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40" lvl="1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09" lvl="2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278" lvl="3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848" lvl="4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418" lvl="5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6987" lvl="6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557" lvl="7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126" lvl="8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3201321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609105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734319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A246B6-457B-42BB-9BE0-AD37CBCF8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9499027-04D4-4340-B746-0451F15138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5541FEA-6B7C-45A5-9D8C-41A4545FF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6865F4D-56AE-4E47-8F8B-D4E3E6888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7639-C541-4AA4-94F8-F1F5EFF4D39E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4A90995-DC0B-47CF-BEFA-3EDEBBB3C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B8D23E5-DCF2-49B3-9116-B517E4E9D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0250-7793-4DC7-84AF-CB406989E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45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7" y="2665367"/>
            <a:ext cx="3697327" cy="1618828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609570" lvl="0" indent="-42331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40" lvl="1" indent="-42331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09" lvl="2" indent="-42331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278" lvl="3" indent="-42331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848" lvl="4" indent="-42331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418" lvl="5" indent="-42331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6987" lvl="6" indent="-42331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557" lvl="7" indent="-42331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126" lvl="8" indent="-42331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6420725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8031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609570" lvl="0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40" lvl="1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09" lvl="2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278" lvl="3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848" lvl="4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418" lvl="5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6987" lvl="6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557" lvl="7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126" lvl="8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1730176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62462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609570" lvl="0" indent="-42331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40" lvl="1" indent="-42331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0779639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665701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3779320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8" y="2622913"/>
            <a:ext cx="3174731" cy="539032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7" y="3113689"/>
            <a:ext cx="2799065" cy="69595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5" y="2514477"/>
            <a:ext cx="3174743" cy="539151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8"/>
            <a:ext cx="3174816" cy="539213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4"/>
            <a:ext cx="2799040" cy="69586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3" y="4912669"/>
            <a:ext cx="3174660" cy="539399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4" y="5413295"/>
            <a:ext cx="2799167" cy="696092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5" y="6322746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019835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1" y="2130260"/>
            <a:ext cx="3798892" cy="761349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7" y="1879378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1" y="5036135"/>
            <a:ext cx="3799621" cy="76132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3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68952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1337002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43645F-4725-49BE-876E-09710DA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6FB2CCA-0D8C-42A0-839B-6A1E9E2D9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892678-4A04-4858-A4C1-B6523303A5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EE5643F-5E37-410A-BBA8-3E42D977D2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F159C7A-526F-44F3-8D37-A925D672AE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01C091C-E46F-4F48-8938-64E26C4FE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7639-C541-4AA4-94F8-F1F5EFF4D39E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64AC971-788C-49A4-9C4F-0D26F2878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898D042-D958-4FD3-BC6E-1D6ACF8B5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0250-7793-4DC7-84AF-CB406989E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055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4"/>
            <a:ext cx="4323608" cy="38969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7393740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090721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6" y="3353298"/>
            <a:ext cx="3459756" cy="1515441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609570" lvl="0" indent="-42331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40" lvl="1" indent="-42331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09" lvl="2" indent="-42331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278" lvl="3" indent="-42331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848" lvl="4" indent="-42331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418" lvl="5" indent="-42331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6987" lvl="6" indent="-42331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557" lvl="7" indent="-42331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126" lvl="8" indent="-42331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5" y="2706023"/>
            <a:ext cx="3404231" cy="67748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9995902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609570" lvl="0" indent="-4233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40" lvl="1" indent="-42331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09" lvl="2" indent="-42331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278" lvl="3" indent="-42331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848" lvl="4" indent="-42331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418" lvl="5" indent="-42331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6987" lvl="6" indent="-42331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557" lvl="7" indent="-42331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126" lvl="8" indent="-42331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9035693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609570" lvl="0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40" lvl="1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09" lvl="2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278" lvl="3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848" lvl="4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418" lvl="5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6987" lvl="6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557" lvl="7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126" lvl="8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7046207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8" y="2742513"/>
            <a:ext cx="5260580" cy="1275392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609570" lvl="0" indent="-423312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40" lvl="1" indent="-423312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914377">
              <a:lnSpc>
                <a:spcPct val="114000"/>
              </a:lnSpc>
              <a:buClr>
                <a:srgbClr val="000000"/>
              </a:buClr>
              <a:buSzPts val="1100"/>
              <a:buFont typeface="Arial"/>
              <a:buNone/>
            </a:pPr>
            <a:r>
              <a:rPr lang="en" sz="146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rgbClr val="00000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rgbClr val="00000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rgbClr val="00000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1359695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68580" tIns="34290" rIns="68580" bIns="34290"/>
          <a:lstStyle/>
          <a:p>
            <a:pPr defTabSz="914377"/>
            <a:fld id="{A3C39D9B-1707-4BC2-A8DF-A9A95A2D1DDF}" type="datetimeFigureOut">
              <a:rPr lang="en-US" sz="1867" smtClean="0">
                <a:solidFill>
                  <a:srgbClr val="000000"/>
                </a:solidFill>
              </a:rPr>
              <a:pPr defTabSz="914377"/>
              <a:t>10/24/2023</a:t>
            </a:fld>
            <a:endParaRPr lang="en-US" sz="1867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68580" tIns="34290" rIns="68580" bIns="34290"/>
          <a:lstStyle/>
          <a:p>
            <a:pPr defTabSz="914377"/>
            <a:endParaRPr lang="en-US" sz="1867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68580" tIns="34290" rIns="68580" bIns="34290"/>
          <a:lstStyle/>
          <a:p>
            <a:pPr defTabSz="914377"/>
            <a:fld id="{7E4F7387-1A44-43D0-A42C-0F5D255AB470}" type="slidenum">
              <a:rPr lang="en-US" sz="1867" smtClean="0">
                <a:solidFill>
                  <a:srgbClr val="000000"/>
                </a:solidFill>
              </a:rPr>
              <a:pPr defTabSz="914377"/>
              <a:t>‹#›</a:t>
            </a:fld>
            <a:endParaRPr lang="en-US" sz="1867">
              <a:solidFill>
                <a:srgbClr val="000000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18226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42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1B1ECE-4505-4B87-AAA2-B744FA08E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5A72726-390E-4CBB-921B-9487642A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7639-C541-4AA4-94F8-F1F5EFF4D39E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89E2113-FBD1-4412-A976-C77553058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4099651-AA26-4FC2-AA60-BD7680D69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0250-7793-4DC7-84AF-CB406989E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68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623FDD3-082D-4BAA-ABA1-8BECAC36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7639-C541-4AA4-94F8-F1F5EFF4D39E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5FB2249-190F-4F5B-BB56-235FA40CA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8535896-1703-4624-88EF-36F0C3AFB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0250-7793-4DC7-84AF-CB406989E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12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C368D1-3C6B-4EFB-963C-AEDF84363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2EDD27B-1547-440C-8C73-0AD11FD59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A304E40-675B-42BA-B714-9A93BDE35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4CB21D2-8CB6-47CA-B46C-4D6B64BB0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7639-C541-4AA4-94F8-F1F5EFF4D39E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67BA016-575A-44FC-B476-C80A6A156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8F25281-4899-4CA5-AE04-A802F6EE2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0250-7793-4DC7-84AF-CB406989E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29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7B932B-B4E6-409D-B036-B072E7791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2F924FD-3338-40B4-8468-0DF9D3D039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B590446-CC2D-4981-AF6C-85556ACBF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8F7F401-C82A-40AC-A707-17DB82D39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7639-C541-4AA4-94F8-F1F5EFF4D39E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7C92965-477C-4D18-8493-E3EEFBF09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8267F49-A1C1-4F90-848C-304FFAAE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0250-7793-4DC7-84AF-CB406989E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51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A91D712-763A-46BC-A61F-C4FB78285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7A17D0A-3E32-43A4-AE77-FD0E099A1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D9AB78-AF7A-494F-94E7-F5AFB288C0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37639-C541-4AA4-94F8-F1F5EFF4D39E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08F3F3E-1E5C-41C4-B96E-69BF754D46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B503DA2-CA25-4CC1-A54D-1A529D289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D0250-7793-4DC7-84AF-CB406989E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4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62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xStyles>
    <p:titleStyle>
      <a:lvl1pPr algn="l" defTabSz="121905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60" indent="-304760" algn="l" defTabSz="121905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286" indent="-304760" algn="l" defTabSz="121905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11" indent="-304760" algn="l" defTabSz="121905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333" indent="-304760" algn="l" defTabSz="121905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58" indent="-304760" algn="l" defTabSz="121905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380" indent="-304760" algn="l" defTabSz="121905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906" indent="-304760" algn="l" defTabSz="121905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430" indent="-304760" algn="l" defTabSz="121905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953" indent="-304760" algn="l" defTabSz="121905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23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50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73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98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20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143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667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91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19886-FC0B-4A4E-97A5-626863563D8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0341A-F253-46D0-8630-A6EF919BB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0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121905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43" indent="-457143" algn="l" defTabSz="121905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78" indent="-380953" algn="l" defTabSz="121905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11" indent="-304760" algn="l" defTabSz="12190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33" indent="-304760" algn="l" defTabSz="121905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858" indent="-304760" algn="l" defTabSz="121905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380" indent="-304760" algn="l" defTabSz="121905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06" indent="-304760" algn="l" defTabSz="121905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430" indent="-304760" algn="l" defTabSz="121905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953" indent="-304760" algn="l" defTabSz="121905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23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50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73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98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20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143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667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91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9927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18.xml"/><Relationship Id="rId1" Type="http://schemas.openxmlformats.org/officeDocument/2006/relationships/audio" Target="file:///C:\Documents%20and%20Settings\Family\Desktop\GADT%20lop%205-1%20Hoang%20anh\odl%20macdonal%20had%20a%20farm.mp3" TargetMode="External"/><Relationship Id="rId6" Type="http://schemas.openxmlformats.org/officeDocument/2006/relationships/image" Target="../media/image5.gif"/><Relationship Id="rId11" Type="http://schemas.openxmlformats.org/officeDocument/2006/relationships/audio" Target="NULL"/><Relationship Id="rId5" Type="http://schemas.openxmlformats.org/officeDocument/2006/relationships/image" Target="../media/image4.png"/><Relationship Id="rId10" Type="http://schemas.openxmlformats.org/officeDocument/2006/relationships/hyperlink" Target="../tiengs%20chao%20theo%20em.mp4" TargetMode="External"/><Relationship Id="rId4" Type="http://schemas.openxmlformats.org/officeDocument/2006/relationships/image" Target="../media/image3.jpg"/><Relationship Id="rId9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gif"/><Relationship Id="rId3" Type="http://schemas.openxmlformats.org/officeDocument/2006/relationships/audio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14.gif"/><Relationship Id="rId2" Type="http://schemas.microsoft.com/office/2007/relationships/media" Target="../media/media2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3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12.png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gif"/><Relationship Id="rId7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4.gif"/><Relationship Id="rId3" Type="http://schemas.openxmlformats.org/officeDocument/2006/relationships/notesSlide" Target="../notesSlides/notesSlide1.xml"/><Relationship Id="rId7" Type="http://schemas.openxmlformats.org/officeDocument/2006/relationships/audio" Target="../media/audio6.wav"/><Relationship Id="rId12" Type="http://schemas.openxmlformats.org/officeDocument/2006/relationships/image" Target="../media/image13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audio" Target="../media/audio8.wav"/><Relationship Id="rId5" Type="http://schemas.openxmlformats.org/officeDocument/2006/relationships/audio" Target="../media/audio4.wav"/><Relationship Id="rId15" Type="http://schemas.openxmlformats.org/officeDocument/2006/relationships/image" Target="../media/image26.gif"/><Relationship Id="rId10" Type="http://schemas.openxmlformats.org/officeDocument/2006/relationships/image" Target="../media/image23.jpeg"/><Relationship Id="rId4" Type="http://schemas.openxmlformats.org/officeDocument/2006/relationships/audio" Target="../media/audio3.wav"/><Relationship Id="rId9" Type="http://schemas.openxmlformats.org/officeDocument/2006/relationships/image" Target="../media/image22.png"/><Relationship Id="rId1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2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6.wav"/><Relationship Id="rId11" Type="http://schemas.openxmlformats.org/officeDocument/2006/relationships/image" Target="../media/image13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23.jpeg"/><Relationship Id="rId1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2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6.wav"/><Relationship Id="rId11" Type="http://schemas.openxmlformats.org/officeDocument/2006/relationships/image" Target="../media/image13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23.jpeg"/><Relationship Id="rId1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gif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2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audio" Target="../media/audio6.wav"/><Relationship Id="rId11" Type="http://schemas.openxmlformats.org/officeDocument/2006/relationships/image" Target="../media/image13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23.jpeg"/><Relationship Id="rId14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23B3B67-3DD1-417B-AACF-4A656613B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1184715-8352-4F34-A508-B7DF073A3071}"/>
              </a:ext>
            </a:extLst>
          </p:cNvPr>
          <p:cNvSpPr/>
          <p:nvPr/>
        </p:nvSpPr>
        <p:spPr>
          <a:xfrm>
            <a:off x="906647" y="547141"/>
            <a:ext cx="10647338" cy="6858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 cap="none" spc="5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GIÁO ĐẾN DỰ GIỜ LỚP 2D</a:t>
            </a:r>
            <a:endParaRPr lang="en-US" sz="6000" b="1" cap="none" spc="5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85DDED9-DB40-44C9-BD62-C4BC6C3802FF}"/>
              </a:ext>
            </a:extLst>
          </p:cNvPr>
          <p:cNvSpPr/>
          <p:nvPr/>
        </p:nvSpPr>
        <p:spPr>
          <a:xfrm>
            <a:off x="-850092" y="997327"/>
            <a:ext cx="14160817" cy="48936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ln w="952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4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ĐỌC: KHI TRANG SÁCH MỞ 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</a:p>
          <a:p>
            <a:pPr algn="ctr"/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cap="none" spc="0" dirty="0">
              <a:ln w="9525">
                <a:solidFill>
                  <a:srgbClr val="002060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FA70A8E-DE79-4977-BAB0-B38336374171}"/>
              </a:ext>
            </a:extLst>
          </p:cNvPr>
          <p:cNvSpPr/>
          <p:nvPr/>
        </p:nvSpPr>
        <p:spPr>
          <a:xfrm>
            <a:off x="7403051" y="5251102"/>
            <a:ext cx="830186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       :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1974</a:t>
            </a: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: </a:t>
            </a:r>
            <a:r>
              <a:rPr lang="en-US" sz="2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9828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90" y="-703382"/>
            <a:ext cx="5563553" cy="6799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687" y="422032"/>
            <a:ext cx="6049108" cy="59579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2400" y="1905000"/>
            <a:ext cx="2844800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50"/>
            <a:r>
              <a:rPr lang="en-US" sz="5333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243781272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400" y="2670158"/>
            <a:ext cx="11176000" cy="1928851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pPr defTabSz="1219050"/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1.Tìm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600" y="822091"/>
            <a:ext cx="8737600" cy="1025976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pPr defTabSz="1219050"/>
            <a:r>
              <a:rPr lang="en-US" sz="5867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5867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867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867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5867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5867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5867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70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sz="6000" b="1" dirty="0" smtClean="0"/>
              <a:t>Yêu </a:t>
            </a:r>
            <a:r>
              <a:rPr lang="nl-NL" sz="6000" b="1" dirty="0"/>
              <a:t>cầu thảo luận nhóm:</a:t>
            </a:r>
            <a:r>
              <a:rPr lang="en-US" sz="6000" b="1" dirty="0"/>
              <a:t/>
            </a:r>
            <a:br>
              <a:rPr lang="en-US" sz="6000" b="1" dirty="0"/>
            </a:b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/>
              <a:t> </a:t>
            </a:r>
            <a:r>
              <a:rPr lang="en-US" b="1" i="1" dirty="0" smtClean="0"/>
              <a:t>    </a:t>
            </a:r>
            <a:r>
              <a:rPr lang="en-US" sz="5400" b="1" i="1" dirty="0" smtClean="0">
                <a:solidFill>
                  <a:srgbClr val="0070C0"/>
                </a:solidFill>
              </a:rPr>
              <a:t>- </a:t>
            </a:r>
            <a:r>
              <a:rPr lang="en-US" sz="5400" b="1" i="1" dirty="0" err="1">
                <a:solidFill>
                  <a:srgbClr val="0070C0"/>
                </a:solidFill>
              </a:rPr>
              <a:t>Đọc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lại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khổ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thơ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thứ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hai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và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khổ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thơ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thứ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ba</a:t>
            </a:r>
            <a:r>
              <a:rPr lang="en-US" sz="5400" b="1" i="1" dirty="0">
                <a:solidFill>
                  <a:srgbClr val="0070C0"/>
                </a:solidFill>
              </a:rPr>
              <a:t>. </a:t>
            </a:r>
            <a:endParaRPr lang="en-US" sz="54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smtClean="0">
                <a:solidFill>
                  <a:srgbClr val="0070C0"/>
                </a:solidFill>
              </a:rPr>
              <a:t>    - </a:t>
            </a:r>
            <a:r>
              <a:rPr lang="en-US" sz="5400" b="1" i="1" dirty="0" err="1" smtClean="0">
                <a:solidFill>
                  <a:srgbClr val="0070C0"/>
                </a:solidFill>
              </a:rPr>
              <a:t>Tìm</a:t>
            </a:r>
            <a:r>
              <a:rPr lang="en-US" sz="5400" b="1" i="1" dirty="0" smtClean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từ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chỉ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sự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vật</a:t>
            </a:r>
            <a:r>
              <a:rPr lang="en-US" sz="5400" b="1" i="1" dirty="0">
                <a:solidFill>
                  <a:srgbClr val="0070C0"/>
                </a:solidFill>
              </a:rPr>
              <a:t>( </a:t>
            </a:r>
            <a:r>
              <a:rPr lang="en-US" sz="5400" b="1" i="1" dirty="0" err="1">
                <a:solidFill>
                  <a:srgbClr val="0070C0"/>
                </a:solidFill>
              </a:rPr>
              <a:t>có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thể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gạch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chân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từ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tìm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được</a:t>
            </a:r>
            <a:r>
              <a:rPr lang="en-US" sz="5400" b="1" i="1" dirty="0">
                <a:solidFill>
                  <a:srgbClr val="0070C0"/>
                </a:solidFill>
              </a:rPr>
              <a:t> ) </a:t>
            </a:r>
            <a:endParaRPr lang="en-US" sz="5400" dirty="0">
              <a:solidFill>
                <a:srgbClr val="0070C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97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981" y="1320803"/>
            <a:ext cx="12090399" cy="4637478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pPr defTabSz="1219050"/>
            <a:r>
              <a:rPr lang="en-US" sz="5867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 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buồm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defTabSz="1219050"/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5867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586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19050"/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66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437" y="1113319"/>
            <a:ext cx="12090399" cy="3077756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pPr defTabSz="1219050"/>
            <a:endParaRPr lang="en-US" sz="6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9050"/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6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9050"/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6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098204"/>
            <a:ext cx="12021128" cy="1107986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pPr defTabSz="1219050"/>
            <a:endParaRPr lang="en-US" sz="6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135091"/>
          </a:xfrm>
        </p:spPr>
        <p:txBody>
          <a:bodyPr>
            <a:norm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</a:rPr>
              <a:t>Nội</a:t>
            </a:r>
            <a:r>
              <a:rPr lang="en-US" sz="5400" b="1" dirty="0" smtClean="0">
                <a:solidFill>
                  <a:srgbClr val="FF0000"/>
                </a:solidFill>
              </a:rPr>
              <a:t> dung: </a:t>
            </a:r>
            <a:r>
              <a:rPr lang="en-US" sz="5400" b="1" dirty="0" err="1" smtClean="0"/>
              <a:t>Trong</a:t>
            </a:r>
            <a:r>
              <a:rPr lang="en-US" sz="5400" b="1" dirty="0" smtClean="0"/>
              <a:t> </a:t>
            </a:r>
            <a:r>
              <a:rPr lang="en-US" sz="5400" b="1" dirty="0" err="1"/>
              <a:t>mỗi</a:t>
            </a:r>
            <a:r>
              <a:rPr lang="en-US" sz="5400" b="1" dirty="0"/>
              <a:t> </a:t>
            </a:r>
            <a:r>
              <a:rPr lang="en-US" sz="5400" b="1" dirty="0" err="1"/>
              <a:t>trang</a:t>
            </a:r>
            <a:r>
              <a:rPr lang="en-US" sz="5400" b="1" dirty="0"/>
              <a:t> </a:t>
            </a:r>
            <a:r>
              <a:rPr lang="en-US" sz="5400" b="1" dirty="0" err="1"/>
              <a:t>sách</a:t>
            </a:r>
            <a:r>
              <a:rPr lang="en-US" sz="5400" b="1" dirty="0"/>
              <a:t> </a:t>
            </a:r>
            <a:r>
              <a:rPr lang="en-US" sz="5400" b="1" dirty="0" err="1"/>
              <a:t>chứa</a:t>
            </a:r>
            <a:r>
              <a:rPr lang="en-US" sz="5400" b="1" dirty="0"/>
              <a:t> </a:t>
            </a:r>
            <a:r>
              <a:rPr lang="en-US" sz="5400" b="1" dirty="0" err="1"/>
              <a:t>đựng</a:t>
            </a:r>
            <a:r>
              <a:rPr lang="en-US" sz="5400" b="1" dirty="0"/>
              <a:t> </a:t>
            </a:r>
            <a:r>
              <a:rPr lang="en-US" sz="5400" b="1" dirty="0" err="1"/>
              <a:t>rất</a:t>
            </a:r>
            <a:r>
              <a:rPr lang="en-US" sz="5400" b="1" dirty="0"/>
              <a:t> </a:t>
            </a:r>
            <a:r>
              <a:rPr lang="en-US" sz="5400" b="1" dirty="0" err="1"/>
              <a:t>nhiều</a:t>
            </a:r>
            <a:r>
              <a:rPr lang="en-US" sz="5400" b="1" dirty="0"/>
              <a:t> tri </a:t>
            </a:r>
            <a:r>
              <a:rPr lang="en-US" sz="5400" b="1" dirty="0" err="1"/>
              <a:t>thức</a:t>
            </a:r>
            <a:r>
              <a:rPr lang="en-US" sz="5400" b="1" dirty="0"/>
              <a:t> </a:t>
            </a:r>
            <a:r>
              <a:rPr lang="en-US" sz="5400" b="1" dirty="0" err="1"/>
              <a:t>và</a:t>
            </a:r>
            <a:r>
              <a:rPr lang="en-US" sz="5400" b="1" dirty="0"/>
              <a:t> </a:t>
            </a:r>
            <a:r>
              <a:rPr lang="en-US" sz="5400" b="1" dirty="0" err="1"/>
              <a:t>những</a:t>
            </a:r>
            <a:r>
              <a:rPr lang="en-US" sz="5400" b="1" dirty="0"/>
              <a:t> </a:t>
            </a:r>
            <a:r>
              <a:rPr lang="en-US" sz="5400" b="1" dirty="0" err="1" smtClean="0"/>
              <a:t>điều</a:t>
            </a:r>
            <a:r>
              <a:rPr lang="en-US" sz="5400" b="1" dirty="0" smtClean="0"/>
              <a:t> </a:t>
            </a:r>
            <a:br>
              <a:rPr lang="en-US" sz="5400" b="1" dirty="0" smtClean="0"/>
            </a:br>
            <a:r>
              <a:rPr lang="en-US" sz="5400" b="1" dirty="0" err="1" smtClean="0"/>
              <a:t>lí</a:t>
            </a:r>
            <a:r>
              <a:rPr lang="en-US" sz="5400" b="1" dirty="0" smtClean="0"/>
              <a:t> </a:t>
            </a:r>
            <a:r>
              <a:rPr lang="en-US" sz="5400" b="1" dirty="0" err="1"/>
              <a:t>thú</a:t>
            </a:r>
            <a:r>
              <a:rPr lang="en-US" sz="5400" b="1" dirty="0"/>
              <a:t> </a:t>
            </a:r>
            <a:r>
              <a:rPr lang="en-US" sz="5400" b="1" dirty="0" err="1"/>
              <a:t>về</a:t>
            </a:r>
            <a:r>
              <a:rPr lang="en-US" sz="5400" b="1" dirty="0"/>
              <a:t> </a:t>
            </a:r>
            <a:r>
              <a:rPr lang="en-US" sz="5400" b="1" dirty="0" err="1"/>
              <a:t>cuộc</a:t>
            </a:r>
            <a:r>
              <a:rPr lang="en-US" sz="5400" b="1" dirty="0"/>
              <a:t> </a:t>
            </a:r>
            <a:r>
              <a:rPr lang="en-US" sz="5400" b="1" dirty="0" err="1"/>
              <a:t>sống</a:t>
            </a:r>
            <a:r>
              <a:rPr lang="en-US" sz="5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387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AEF415E8-608F-4879-9836-25582737F7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00E929B-EDF2-4F51-8A61-98CBD2BC78F4}"/>
              </a:ext>
            </a:extLst>
          </p:cNvPr>
          <p:cNvSpPr/>
          <p:nvPr/>
        </p:nvSpPr>
        <p:spPr>
          <a:xfrm>
            <a:off x="684775" y="2551837"/>
            <a:ext cx="108224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</a:t>
            </a:r>
            <a:r>
              <a:rPr lang="vi-VN" sz="5400" b="1" cap="none" spc="0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cap="none" spc="0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br>
              <a:rPr lang="en-US" sz="5400" b="1" cap="none" spc="0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cap="none" spc="0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ĐÃ LẮNG NGHE!</a:t>
            </a:r>
            <a:endParaRPr lang="en-US" sz="5400" b="1" cap="none" spc="0" dirty="0">
              <a:ln w="660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7459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102" name="odl macdonal had a farm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6781800"/>
            <a:ext cx="1524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WordArt 8"/>
          <p:cNvSpPr>
            <a:spLocks noChangeArrowheads="1" noChangeShapeType="1" noTextEdit="1"/>
          </p:cNvSpPr>
          <p:nvPr/>
        </p:nvSpPr>
        <p:spPr bwMode="auto">
          <a:xfrm>
            <a:off x="2409835" y="381000"/>
            <a:ext cx="7267575" cy="1219200"/>
          </a:xfrm>
          <a:prstGeom prst="rect">
            <a:avLst/>
          </a:prstGeom>
        </p:spPr>
        <p:txBody>
          <a:bodyPr wrap="none" lIns="121909" tIns="60955" rIns="121909" bIns="60955" numCol="1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FF0000"/>
              </a:contourClr>
            </a:sp3d>
          </a:bodyPr>
          <a:lstStyle/>
          <a:p>
            <a:pPr defTabSz="1219050"/>
            <a:r>
              <a:rPr lang="en-US" sz="4800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800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800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5" name="TextBox 8"/>
          <p:cNvSpPr txBox="1">
            <a:spLocks noChangeArrowheads="1"/>
          </p:cNvSpPr>
          <p:nvPr/>
        </p:nvSpPr>
        <p:spPr bwMode="auto">
          <a:xfrm>
            <a:off x="1828800" y="5634918"/>
            <a:ext cx="2133600" cy="49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050">
              <a:spcBef>
                <a:spcPct val="0"/>
              </a:spcBef>
              <a:buNone/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5461001"/>
            <a:ext cx="6096000" cy="10598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905000"/>
            <a:ext cx="1320800" cy="31052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464999"/>
            <a:ext cx="2717800" cy="2526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34" y="2006601"/>
            <a:ext cx="1552567" cy="2984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0" y="2482583"/>
            <a:ext cx="2413000" cy="25276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401" y="2443819"/>
            <a:ext cx="2285999" cy="2547284"/>
          </a:xfrm>
          <a:prstGeom prst="rect">
            <a:avLst/>
          </a:prstGeom>
        </p:spPr>
      </p:pic>
      <p:sp>
        <p:nvSpPr>
          <p:cNvPr id="5" name="Right Arrow 4">
            <a:hlinkClick r:id="rId10" action="ppaction://hlinkfile"/>
          </p:cNvPr>
          <p:cNvSpPr/>
          <p:nvPr/>
        </p:nvSpPr>
        <p:spPr>
          <a:xfrm>
            <a:off x="10591800" y="381000"/>
            <a:ext cx="787400" cy="838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5" rIns="121909" bIns="60955" rtlCol="0" anchor="ctr"/>
          <a:lstStyle/>
          <a:p>
            <a:pPr algn="ctr" defTabSz="121905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763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11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06" fill="hold"/>
                                        <p:tgtEl>
                                          <p:spTgt spid="772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210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3ECA44-F81E-EDA9-5722-9B9C14025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59200" y="-127000"/>
            <a:ext cx="10972800" cy="1143000"/>
          </a:xfrm>
        </p:spPr>
        <p:txBody>
          <a:bodyPr>
            <a:normAutofit/>
          </a:bodyPr>
          <a:lstStyle/>
          <a:p>
            <a:r>
              <a:rPr lang="vi-VN" sz="4800" b="1" dirty="0">
                <a:solidFill>
                  <a:schemeClr val="tx2"/>
                </a:solidFill>
                <a:latin typeface="Times New"/>
                <a:cs typeface="Times New Roman" panose="02020603050405020304" pitchFamily="18" charset="0"/>
              </a:rPr>
              <a:t>Khởi động</a:t>
            </a:r>
            <a:endParaRPr lang="en-US" sz="4800" b="1" dirty="0">
              <a:solidFill>
                <a:schemeClr val="tx2"/>
              </a:solidFill>
              <a:latin typeface="Times New"/>
              <a:cs typeface="Times New Roman" panose="02020603050405020304" pitchFamily="18" charset="0"/>
            </a:endParaRPr>
          </a:p>
        </p:txBody>
      </p:sp>
      <p:pic>
        <p:nvPicPr>
          <p:cNvPr id="4" name="Thiên Thần ở Khắp Nơi, Mẹ ơi! [Lyrics Video] - Tuổi Thần Tiên">
            <a:hlinkClick r:id="" action="ppaction://media"/>
            <a:extLst>
              <a:ext uri="{FF2B5EF4-FFF2-40B4-BE49-F238E27FC236}">
                <a16:creationId xmlns="" xmlns:a16="http://schemas.microsoft.com/office/drawing/2014/main" id="{874A9745-7E5F-7E3D-F3A7-946CB87505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0" y="888999"/>
            <a:ext cx="11988800" cy="5208551"/>
          </a:xfrm>
        </p:spPr>
      </p:pic>
    </p:spTree>
    <p:extLst>
      <p:ext uri="{BB962C8B-B14F-4D97-AF65-F5344CB8AC3E}">
        <p14:creationId xmlns:p14="http://schemas.microsoft.com/office/powerpoint/2010/main" val="14347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7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khoi2784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524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3246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8800" y="6172200"/>
            <a:ext cx="2032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6783409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an30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1" y="304801"/>
            <a:ext cx="6299200" cy="360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1" descr="1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8204200" y="1219200"/>
            <a:ext cx="365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2" descr="1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228600" y="1219200"/>
            <a:ext cx="396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1524000" y="3548063"/>
            <a:ext cx="9448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>
              <a:spcBef>
                <a:spcPct val="50000"/>
              </a:spcBef>
              <a:buClrTx/>
              <a:buFontTx/>
              <a:buNone/>
              <a:defRPr/>
            </a:pPr>
            <a:r>
              <a:rPr lang="en-US" sz="48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138416404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  <p:bldLst>
      <p:bldP spid="3085" grpId="0" animBg="1"/>
      <p:bldP spid="308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val 2"/>
          <p:cNvSpPr>
            <a:spLocks noChangeArrowheads="1"/>
          </p:cNvSpPr>
          <p:nvPr/>
        </p:nvSpPr>
        <p:spPr bwMode="auto">
          <a:xfrm>
            <a:off x="1600200" y="4953000"/>
            <a:ext cx="1219200" cy="13716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buClrTx/>
              <a:buFontTx/>
              <a:buNone/>
            </a:pPr>
            <a:endParaRPr lang="en-US" sz="1400" b="1" kern="1200">
              <a:solidFill>
                <a:srgbClr val="FFFF66"/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22531" name="Oval 3"/>
          <p:cNvSpPr>
            <a:spLocks noChangeArrowheads="1"/>
          </p:cNvSpPr>
          <p:nvPr/>
        </p:nvSpPr>
        <p:spPr bwMode="auto">
          <a:xfrm>
            <a:off x="1524000" y="1600200"/>
            <a:ext cx="1219200" cy="13716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buClrTx/>
              <a:buFontTx/>
              <a:buNone/>
            </a:pPr>
            <a:endParaRPr lang="en-US" sz="1400" b="1" kern="1200">
              <a:solidFill>
                <a:srgbClr val="FFFF66"/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22532" name="Oval 4"/>
          <p:cNvSpPr>
            <a:spLocks noChangeArrowheads="1"/>
          </p:cNvSpPr>
          <p:nvPr/>
        </p:nvSpPr>
        <p:spPr bwMode="auto">
          <a:xfrm>
            <a:off x="1524000" y="3352800"/>
            <a:ext cx="1219200" cy="13716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buClrTx/>
              <a:buFontTx/>
              <a:buNone/>
            </a:pPr>
            <a:endParaRPr lang="en-US" sz="1400" b="1" kern="1200">
              <a:solidFill>
                <a:srgbClr val="FFFF66"/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214021" name="Text Box 5"/>
          <p:cNvSpPr txBox="1">
            <a:spLocks noChangeArrowheads="1"/>
          </p:cNvSpPr>
          <p:nvPr/>
        </p:nvSpPr>
        <p:spPr bwMode="auto">
          <a:xfrm>
            <a:off x="3291114" y="365657"/>
            <a:ext cx="8138886" cy="923330"/>
          </a:xfrm>
          <a:prstGeom prst="rect">
            <a:avLst/>
          </a:prstGeom>
          <a:solidFill>
            <a:srgbClr val="FFFF66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buClrTx/>
              <a:buFontTx/>
              <a:buNone/>
              <a:defRPr/>
            </a:pPr>
            <a:r>
              <a:rPr lang="en-US" sz="2800" b="1" kern="1200" dirty="0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  <a:ea typeface="+mn-ea"/>
                <a:cs typeface="+mn-cs"/>
              </a:rPr>
              <a:t> </a:t>
            </a:r>
            <a:r>
              <a:rPr lang="en-US" sz="54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RUNG CHUÔNG VÀNG</a:t>
            </a:r>
            <a:endParaRPr lang="en-US" sz="5400" b="1" kern="1200" dirty="0">
              <a:solidFill>
                <a:srgbClr val="C0504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2534" name="Picture 6" descr="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9" y="2165350"/>
            <a:ext cx="5429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65350"/>
            <a:ext cx="4572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65350"/>
            <a:ext cx="4651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 descr="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65350"/>
            <a:ext cx="4651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0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33600"/>
            <a:ext cx="520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1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2057400"/>
            <a:ext cx="8667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12" descr="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4" y="3689350"/>
            <a:ext cx="5429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3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3689350"/>
            <a:ext cx="4572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4" descr="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3689350"/>
            <a:ext cx="4651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5" descr="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3689350"/>
            <a:ext cx="4651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16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3657600"/>
            <a:ext cx="520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4" y="5289550"/>
            <a:ext cx="5429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18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5289550"/>
            <a:ext cx="4572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19" descr="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5289550"/>
            <a:ext cx="4651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20" descr="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5289550"/>
            <a:ext cx="4651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21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5257800"/>
            <a:ext cx="520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22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5181600"/>
            <a:ext cx="8667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23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581400"/>
            <a:ext cx="8667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24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905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3" name="Picture 25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2057400"/>
            <a:ext cx="8667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4" name="Picture 26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3733800"/>
            <a:ext cx="8667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5" name="Picture 27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5257800"/>
            <a:ext cx="8667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46" name="Text Box 30"/>
          <p:cNvSpPr txBox="1">
            <a:spLocks noChangeArrowheads="1"/>
          </p:cNvSpPr>
          <p:nvPr/>
        </p:nvSpPr>
        <p:spPr bwMode="auto">
          <a:xfrm>
            <a:off x="2971800" y="1887538"/>
            <a:ext cx="8458200" cy="276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2800" b="1" kern="1200" dirty="0" err="1">
                <a:solidFill>
                  <a:srgbClr val="FF0000"/>
                </a:solidFill>
                <a:ea typeface="+mn-ea"/>
              </a:rPr>
              <a:t>Cách</a:t>
            </a:r>
            <a:r>
              <a:rPr lang="en-US" sz="2800" b="1" kern="1200" dirty="0">
                <a:solidFill>
                  <a:srgbClr val="FF0000"/>
                </a:solidFill>
                <a:ea typeface="+mn-ea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ea typeface="+mn-ea"/>
              </a:rPr>
              <a:t>chơi</a:t>
            </a:r>
            <a:r>
              <a:rPr lang="en-US" sz="2800" b="1" kern="1200" dirty="0">
                <a:solidFill>
                  <a:srgbClr val="FF0000"/>
                </a:solidFill>
                <a:ea typeface="+mn-ea"/>
              </a:rPr>
              <a:t>:</a:t>
            </a:r>
          </a:p>
          <a:p>
            <a:pPr algn="just" eaLnBrk="1" hangingPunct="1"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	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Hãy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chọn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đáp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án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</a:rPr>
              <a:t>ghi</a:t>
            </a:r>
            <a:r>
              <a:rPr lang="en-US" sz="2400" b="1" dirty="0" smtClean="0">
                <a:solidFill>
                  <a:srgbClr val="0066FF"/>
                </a:solidFill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</a:rPr>
              <a:t>câu</a:t>
            </a:r>
            <a:r>
              <a:rPr lang="en-US" sz="2400" b="1" dirty="0" smtClean="0">
                <a:solidFill>
                  <a:srgbClr val="0066FF"/>
                </a:solidFill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</a:rPr>
              <a:t>trả</a:t>
            </a:r>
            <a:r>
              <a:rPr lang="en-US" sz="2400" b="1" dirty="0" smtClean="0">
                <a:solidFill>
                  <a:srgbClr val="0066FF"/>
                </a:solidFill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</a:rPr>
              <a:t>lời</a:t>
            </a:r>
            <a:r>
              <a:rPr lang="en-US" sz="2400" b="1" dirty="0" smtClean="0">
                <a:solidFill>
                  <a:srgbClr val="0066FF"/>
                </a:solidFill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</a:rPr>
              <a:t>đúng</a:t>
            </a:r>
            <a:r>
              <a:rPr lang="en-US" sz="2400" b="1" dirty="0" smtClean="0">
                <a:solidFill>
                  <a:srgbClr val="0066FF"/>
                </a:solidFill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</a:rPr>
              <a:t>nội</a:t>
            </a:r>
            <a:r>
              <a:rPr lang="en-US" sz="2400" b="1" dirty="0" smtClean="0">
                <a:solidFill>
                  <a:srgbClr val="0066FF"/>
                </a:solidFill>
              </a:rPr>
              <a:t> dung  </a:t>
            </a:r>
            <a:r>
              <a:rPr lang="en-US" sz="2400" b="1" dirty="0" err="1" smtClean="0">
                <a:solidFill>
                  <a:srgbClr val="0066FF"/>
                </a:solidFill>
              </a:rPr>
              <a:t>câu</a:t>
            </a:r>
            <a:r>
              <a:rPr lang="en-US" sz="2400" b="1" dirty="0" smtClean="0">
                <a:solidFill>
                  <a:srgbClr val="0066FF"/>
                </a:solidFill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</a:rPr>
              <a:t>hỏi</a:t>
            </a:r>
            <a:r>
              <a:rPr lang="en-US" sz="2400" b="1" kern="1200" dirty="0" smtClean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vào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bảng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con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trong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thời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gian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5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giây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.</a:t>
            </a:r>
          </a:p>
          <a:p>
            <a:pPr algn="just" eaLnBrk="1" hangingPunct="1"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	</a:t>
            </a:r>
            <a:r>
              <a:rPr lang="en-US" sz="2400" b="1" dirty="0" err="1">
                <a:solidFill>
                  <a:srgbClr val="0066FF"/>
                </a:solidFill>
              </a:rPr>
              <a:t>K</a:t>
            </a:r>
            <a:r>
              <a:rPr lang="en-US" sz="2400" b="1" kern="1200" dirty="0" err="1" smtClean="0">
                <a:solidFill>
                  <a:srgbClr val="0066FF"/>
                </a:solidFill>
                <a:ea typeface="+mn-ea"/>
              </a:rPr>
              <a:t>hi</a:t>
            </a:r>
            <a:r>
              <a:rPr lang="en-US" sz="2400" b="1" kern="1200" dirty="0" smtClean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xem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đáp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án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,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mỗi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bạn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tự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ghi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5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điểm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cho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mỗi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phần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nếu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đúng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; 0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điểm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cho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mỗi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phần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nếu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sai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.</a:t>
            </a:r>
          </a:p>
          <a:p>
            <a:pPr algn="just" eaLnBrk="1" hangingPunct="1"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	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Sau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4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câu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trả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lời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sẽ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tính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tổng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điểm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.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Chúng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ta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sẽ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chọn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ra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được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những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bạn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đạt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điểm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cao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.</a:t>
            </a:r>
          </a:p>
        </p:txBody>
      </p:sp>
      <p:sp>
        <p:nvSpPr>
          <p:cNvPr id="214047" name="Text Box 31"/>
          <p:cNvSpPr txBox="1">
            <a:spLocks noChangeArrowheads="1"/>
          </p:cNvSpPr>
          <p:nvPr/>
        </p:nvSpPr>
        <p:spPr bwMode="auto">
          <a:xfrm>
            <a:off x="3036888" y="4805364"/>
            <a:ext cx="8393112" cy="121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2800" b="1" kern="1200" dirty="0" err="1">
                <a:solidFill>
                  <a:srgbClr val="FF0000"/>
                </a:solidFill>
                <a:ea typeface="+mn-ea"/>
              </a:rPr>
              <a:t>Luật</a:t>
            </a:r>
            <a:r>
              <a:rPr lang="en-US" sz="2800" b="1" kern="1200" dirty="0">
                <a:solidFill>
                  <a:srgbClr val="FF0000"/>
                </a:solidFill>
                <a:ea typeface="+mn-ea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ea typeface="+mn-ea"/>
              </a:rPr>
              <a:t>chơi</a:t>
            </a:r>
            <a:r>
              <a:rPr lang="en-US" sz="2800" b="1" kern="1200" dirty="0">
                <a:solidFill>
                  <a:srgbClr val="FF0000"/>
                </a:solidFill>
                <a:ea typeface="+mn-ea"/>
              </a:rPr>
              <a:t>: </a:t>
            </a:r>
          </a:p>
          <a:p>
            <a:pPr algn="just" eaLnBrk="1" hangingPunct="1"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	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Hết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thời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gian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mà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không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giơ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bảng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hoặc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chưa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hết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thời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gian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mà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đã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giơ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bảng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thì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không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được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tính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điểm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7801740"/>
      </p:ext>
    </p:extLst>
  </p:cSld>
  <p:clrMapOvr>
    <a:masterClrMapping/>
  </p:clrMapOvr>
  <p:transition spd="slow">
    <p:wheel spokes="8"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14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46" grpId="0"/>
      <p:bldP spid="2140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720878" y="901698"/>
            <a:ext cx="9499571" cy="211773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lvl="0" defTabSz="914310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đươc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310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lvl="0" defTabSz="914310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a.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c.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310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b.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dại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d.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  <p:grpSp>
        <p:nvGrpSpPr>
          <p:cNvPr id="12291" name="Group 51"/>
          <p:cNvGrpSpPr>
            <a:grpSpLocks/>
          </p:cNvGrpSpPr>
          <p:nvPr/>
        </p:nvGrpSpPr>
        <p:grpSpPr bwMode="auto">
          <a:xfrm>
            <a:off x="262473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67" b="1">
                <a:solidFill>
                  <a:prstClr val="black"/>
                </a:solidFill>
              </a:endParaRPr>
            </a:p>
          </p:txBody>
        </p:sp>
        <p:sp>
          <p:nvSpPr>
            <p:cNvPr id="12324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altLang="en-US" sz="2667" b="1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67" b="1">
                <a:solidFill>
                  <a:prstClr val="black"/>
                </a:solidFill>
                <a:effectLst>
                  <a:glow rad="101600">
                    <a:srgbClr val="99CB38">
                      <a:satMod val="175000"/>
                      <a:alpha val="40000"/>
                    </a:srgbClr>
                  </a:glow>
                </a:effectLst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330451" y="3276603"/>
            <a:ext cx="7524749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/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60" y="35353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78" y="3313121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31851" y="3386153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667" b="1"/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07046" y="3498863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305051" y="4267197"/>
            <a:ext cx="7550149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en-US" sz="4267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80" y="45259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66" y="4303727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1" y="4376753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667" b="1"/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081633" y="4489463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305051" y="5257803"/>
            <a:ext cx="7550149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en-US" sz="4267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80" y="55165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66" y="5294327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1" y="5367353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667" b="1"/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081633" y="5480063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-40187" y="1131100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546301" y="1489091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1</a:t>
            </a:r>
          </a:p>
        </p:txBody>
      </p:sp>
      <p:pic>
        <p:nvPicPr>
          <p:cNvPr id="12309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55665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0" name="WordArt 30"/>
          <p:cNvSpPr>
            <a:spLocks noChangeArrowheads="1" noChangeShapeType="1" noTextEdit="1"/>
          </p:cNvSpPr>
          <p:nvPr/>
        </p:nvSpPr>
        <p:spPr bwMode="auto">
          <a:xfrm>
            <a:off x="2184405" y="-185733"/>
            <a:ext cx="8204195" cy="97472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en-US" sz="4800" b="1" dirty="0" smtClean="0">
              <a:solidFill>
                <a:srgbClr val="C0504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/>
              </a:rPr>
              <a:t>RUNG</a:t>
            </a:r>
            <a:r>
              <a:rPr lang="en-US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CHUÔNG </a:t>
            </a:r>
            <a:r>
              <a:rPr 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VÀNG</a:t>
            </a:r>
          </a:p>
          <a:p>
            <a:pPr algn="ctr" eaLnBrk="0" hangingPunct="0">
              <a:spcBef>
                <a:spcPct val="50000"/>
              </a:spcBef>
              <a:buClrTx/>
              <a:buFontTx/>
              <a:buNone/>
              <a:defRPr/>
            </a:pPr>
            <a:r>
              <a:rPr lang="en-US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/>
              </a:rPr>
              <a:t> </a:t>
            </a:r>
            <a:endParaRPr lang="en-US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"/>
            </a:endParaRPr>
          </a:p>
        </p:txBody>
      </p:sp>
      <p:pic>
        <p:nvPicPr>
          <p:cNvPr id="12311" name="Picture 31" descr="people008"/>
          <p:cNvPicPr>
            <a:picLocks noChangeAspect="1" noChangeArrowheads="1" noCrop="1"/>
          </p:cNvPicPr>
          <p:nvPr/>
        </p:nvPicPr>
        <p:blipFill>
          <a:blip r:embed="rId1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150" y="41262"/>
            <a:ext cx="788095" cy="69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-185733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/>
          <p:cNvSpPr>
            <a:spLocks noChangeArrowheads="1" noChangeShapeType="1" noTextEdit="1"/>
          </p:cNvSpPr>
          <p:nvPr/>
        </p:nvSpPr>
        <p:spPr bwMode="auto">
          <a:xfrm>
            <a:off x="10325100" y="3000389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10325100" y="3000389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10331451" y="2971814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10325100" y="3000389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10388600" y="3000389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7208" name="WordArt 40"/>
          <p:cNvSpPr>
            <a:spLocks noChangeArrowheads="1" noChangeShapeType="1" noTextEdit="1"/>
          </p:cNvSpPr>
          <p:nvPr/>
        </p:nvSpPr>
        <p:spPr bwMode="auto">
          <a:xfrm>
            <a:off x="10363200" y="2990863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grpSp>
        <p:nvGrpSpPr>
          <p:cNvPr id="16" name="Group 49"/>
          <p:cNvGrpSpPr>
            <a:grpSpLocks/>
          </p:cNvGrpSpPr>
          <p:nvPr/>
        </p:nvGrpSpPr>
        <p:grpSpPr bwMode="auto">
          <a:xfrm>
            <a:off x="9778448" y="2544637"/>
            <a:ext cx="2336800" cy="1752600"/>
            <a:chOff x="4320" y="2928"/>
            <a:chExt cx="1104" cy="1104"/>
          </a:xfrm>
        </p:grpSpPr>
        <p:sp>
          <p:nvSpPr>
            <p:cNvPr id="12321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altLang="en-US" sz="8000" b="1">
                <a:solidFill>
                  <a:srgbClr val="000099"/>
                </a:solidFill>
                <a:latin typeface=".VnHelvetInsH" pitchFamily="34" charset="0"/>
              </a:endParaRPr>
            </a:p>
          </p:txBody>
        </p:sp>
        <p:sp>
          <p:nvSpPr>
            <p:cNvPr id="12322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/>
                  <a:cs typeface="Times New Roman"/>
                </a:rPr>
                <a:t>Hết</a:t>
              </a:r>
              <a:r>
                <a:rPr lang="en-US" sz="48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/>
                  <a:cs typeface="Times New Roman"/>
                </a:rPr>
                <a:t> </a:t>
              </a:r>
              <a:r>
                <a:rPr lang="en-US" sz="48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/>
                  <a:cs typeface="Times New Roman"/>
                </a:rPr>
                <a:t>giờ</a:t>
              </a:r>
              <a:endParaRPr lang="en-US" sz="4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/>
                <a:cs typeface="Times New Roman"/>
              </a:endParaRPr>
            </a:p>
          </p:txBody>
        </p:sp>
      </p:grpSp>
      <p:pic>
        <p:nvPicPr>
          <p:cNvPr id="12320" name="Picture 53" descr="avatar320552_104315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993" y="5384473"/>
            <a:ext cx="2172252" cy="133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41FB98A-329B-A5E5-C30D-9445C7390319}"/>
              </a:ext>
            </a:extLst>
          </p:cNvPr>
          <p:cNvSpPr txBox="1"/>
          <p:nvPr/>
        </p:nvSpPr>
        <p:spPr>
          <a:xfrm>
            <a:off x="2103983" y="4206878"/>
            <a:ext cx="7447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+mj-lt"/>
              </a:rPr>
              <a:t>b     -     a     -     d     -     c</a:t>
            </a:r>
            <a:endParaRPr lang="en-US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9916E52-6496-6E1F-CFD8-059810984F7A}"/>
              </a:ext>
            </a:extLst>
          </p:cNvPr>
          <p:cNvSpPr txBox="1"/>
          <p:nvPr/>
        </p:nvSpPr>
        <p:spPr>
          <a:xfrm>
            <a:off x="2158477" y="3211732"/>
            <a:ext cx="7438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+mj-lt"/>
              </a:rPr>
              <a:t>a     -     d      -      b    -     c</a:t>
            </a:r>
            <a:endParaRPr lang="en-US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A10D3A6-1984-CA60-1655-48564E2C669C}"/>
              </a:ext>
            </a:extLst>
          </p:cNvPr>
          <p:cNvSpPr txBox="1"/>
          <p:nvPr/>
        </p:nvSpPr>
        <p:spPr>
          <a:xfrm>
            <a:off x="2330451" y="5248198"/>
            <a:ext cx="7524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+mj-lt"/>
              </a:rPr>
              <a:t>c    -     b     -      a     -      d</a:t>
            </a:r>
            <a:endParaRPr lang="en-US" sz="4000" b="1" dirty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651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3.7037E-6 L 2.08333E-6 -0.07223 " pathEditMode="relative" rAng="0" ptsTypes="AA">
                                      <p:cBhvr>
                                        <p:cTn id="1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" grpId="0" animBg="1"/>
      <p:bldP spid="1044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  <p:bldP spid="7196" grpId="0" animBg="1"/>
      <p:bldP spid="7201" grpId="0" animBg="1"/>
      <p:bldP spid="7201" grpId="1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8" grpId="0" animBg="1"/>
      <p:bldP spid="720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727213" y="1295401"/>
            <a:ext cx="10064751" cy="123825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vi-VN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Ở khổ thơ thứ hai và thứ ba, bạn nhỏ thấy 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vi-VN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 gì trong trang sách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40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3317" name="Group 51"/>
          <p:cNvGrpSpPr>
            <a:grpSpLocks/>
          </p:cNvGrpSpPr>
          <p:nvPr/>
        </p:nvGrpSpPr>
        <p:grpSpPr bwMode="auto">
          <a:xfrm>
            <a:off x="-4233" y="-4761"/>
            <a:ext cx="427567" cy="68580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67" b="1">
                <a:solidFill>
                  <a:prstClr val="black"/>
                </a:solidFill>
              </a:endParaRPr>
            </a:p>
          </p:txBody>
        </p:sp>
        <p:sp>
          <p:nvSpPr>
            <p:cNvPr id="13350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altLang="en-US" sz="2667" b="1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67" b="1">
                <a:solidFill>
                  <a:prstClr val="black"/>
                </a:solidFill>
                <a:effectLst>
                  <a:glow rad="101600">
                    <a:srgbClr val="99CB38">
                      <a:satMod val="175000"/>
                      <a:alpha val="40000"/>
                    </a:srgbClr>
                  </a:glow>
                </a:effectLst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260608" y="2824164"/>
            <a:ext cx="7717369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buồm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rừ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ng, 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gió,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lửa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ao, giấy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1" y="2938464"/>
            <a:ext cx="79163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838451"/>
            <a:ext cx="2000251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27051" y="2892434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667" b="1"/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02236" y="2971809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260607" y="4201327"/>
            <a:ext cx="7717369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ng,</a:t>
            </a:r>
            <a:r>
              <a:rPr lang="vi-VN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lửa, sách</a:t>
            </a:r>
            <a:endParaRPr lang="en-US" altLang="en-US" sz="4267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1" y="4476758"/>
            <a:ext cx="791635" cy="35083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69" y="4254500"/>
            <a:ext cx="2000249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4327534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667" b="1"/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776832" y="4440246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261998" y="5627688"/>
            <a:ext cx="7721600" cy="91598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biển, cánh buồm, </a:t>
            </a:r>
            <a:r>
              <a:rPr lang="vi-VN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</a:t>
            </a: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ng, </a:t>
            </a:r>
            <a:r>
              <a:rPr lang="vi-VN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gió, </a:t>
            </a: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lửa, ao</a:t>
            </a:r>
            <a:endParaRPr lang="en-US" altLang="en-US" sz="4267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1" y="5910264"/>
            <a:ext cx="79163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69" y="5688022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5761047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667" b="1"/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776832" y="5873758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0" y="1219202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000" b="1"/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488951" y="1614488"/>
            <a:ext cx="1041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2</a:t>
            </a:r>
          </a:p>
        </p:txBody>
      </p:sp>
      <p:pic>
        <p:nvPicPr>
          <p:cNvPr id="13335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41371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6" name="WordArt 30"/>
          <p:cNvSpPr>
            <a:spLocks noChangeArrowheads="1" noChangeShapeType="1" noTextEdit="1"/>
          </p:cNvSpPr>
          <p:nvPr/>
        </p:nvSpPr>
        <p:spPr bwMode="auto">
          <a:xfrm>
            <a:off x="2372784" y="42879"/>
            <a:ext cx="7965016" cy="7603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130"/>
              </a:avLst>
            </a:prstTxWarp>
          </a:bodyPr>
          <a:lstStyle/>
          <a:p>
            <a:pPr algn="ctr" eaLnBrk="0" hangingPunct="0">
              <a:spcBef>
                <a:spcPct val="50000"/>
              </a:spcBef>
              <a:buClrTx/>
              <a:buFontTx/>
              <a:buNone/>
              <a:defRPr/>
            </a:pPr>
            <a:r>
              <a:rPr lang="en-US" sz="4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RUNG CHUÔNG VÀNG</a:t>
            </a:r>
          </a:p>
        </p:txBody>
      </p:sp>
      <p:pic>
        <p:nvPicPr>
          <p:cNvPr id="13337" name="Picture 3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34" y="-142875"/>
            <a:ext cx="220345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4" name="WordArt 32"/>
          <p:cNvSpPr>
            <a:spLocks noChangeArrowheads="1" noChangeShapeType="1" noTextEdit="1"/>
          </p:cNvSpPr>
          <p:nvPr/>
        </p:nvSpPr>
        <p:spPr bwMode="auto">
          <a:xfrm>
            <a:off x="10477500" y="4448183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8225" name="WordArt 33"/>
          <p:cNvSpPr>
            <a:spLocks noChangeArrowheads="1" noChangeShapeType="1" noTextEdit="1"/>
          </p:cNvSpPr>
          <p:nvPr/>
        </p:nvSpPr>
        <p:spPr bwMode="auto">
          <a:xfrm>
            <a:off x="10477500" y="4448183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8226" name="WordArt 34"/>
          <p:cNvSpPr>
            <a:spLocks noChangeArrowheads="1" noChangeShapeType="1" noTextEdit="1"/>
          </p:cNvSpPr>
          <p:nvPr/>
        </p:nvSpPr>
        <p:spPr bwMode="auto">
          <a:xfrm>
            <a:off x="10483851" y="4419609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8227" name="WordArt 35"/>
          <p:cNvSpPr>
            <a:spLocks noChangeArrowheads="1" noChangeShapeType="1" noTextEdit="1"/>
          </p:cNvSpPr>
          <p:nvPr/>
        </p:nvSpPr>
        <p:spPr bwMode="auto">
          <a:xfrm>
            <a:off x="10477500" y="4448183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8228" name="WordArt 36"/>
          <p:cNvSpPr>
            <a:spLocks noChangeArrowheads="1" noChangeShapeType="1" noTextEdit="1"/>
          </p:cNvSpPr>
          <p:nvPr/>
        </p:nvSpPr>
        <p:spPr bwMode="auto">
          <a:xfrm>
            <a:off x="10541000" y="4448183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8231" name="WordArt 39"/>
          <p:cNvSpPr>
            <a:spLocks noChangeArrowheads="1" noChangeShapeType="1" noTextEdit="1"/>
          </p:cNvSpPr>
          <p:nvPr/>
        </p:nvSpPr>
        <p:spPr bwMode="auto">
          <a:xfrm>
            <a:off x="10541000" y="4476758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grpSp>
        <p:nvGrpSpPr>
          <p:cNvPr id="9" name="Group 48"/>
          <p:cNvGrpSpPr>
            <a:grpSpLocks/>
          </p:cNvGrpSpPr>
          <p:nvPr/>
        </p:nvGrpSpPr>
        <p:grpSpPr bwMode="auto">
          <a:xfrm>
            <a:off x="9912351" y="3943349"/>
            <a:ext cx="2336800" cy="1752600"/>
            <a:chOff x="4320" y="2928"/>
            <a:chExt cx="1104" cy="1104"/>
          </a:xfrm>
        </p:grpSpPr>
        <p:sp>
          <p:nvSpPr>
            <p:cNvPr id="13347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altLang="en-US" sz="8000" b="1">
                <a:solidFill>
                  <a:srgbClr val="000099"/>
                </a:solidFill>
                <a:latin typeface=".VnHelvetInsH" pitchFamily="34" charset="0"/>
              </a:endParaRPr>
            </a:p>
          </p:txBody>
        </p:sp>
        <p:sp>
          <p:nvSpPr>
            <p:cNvPr id="13348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/>
                  <a:cs typeface="Times New Roman"/>
                </a:rPr>
                <a:t>Hết</a:t>
              </a:r>
              <a:r>
                <a:rPr lang="en-US" sz="48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/>
                  <a:cs typeface="Times New Roman"/>
                </a:rPr>
                <a:t> </a:t>
              </a:r>
              <a:r>
                <a:rPr lang="en-US" sz="48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/>
                  <a:cs typeface="Times New Roman"/>
                </a:rPr>
                <a:t>giờ</a:t>
              </a:r>
              <a:endParaRPr lang="en-US" sz="4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/>
                <a:cs typeface="Times New Roman"/>
              </a:endParaRPr>
            </a:p>
          </p:txBody>
        </p:sp>
      </p:grpSp>
      <p:pic>
        <p:nvPicPr>
          <p:cNvPr id="13345" name="Picture 51" descr="people008"/>
          <p:cNvPicPr>
            <a:picLocks noChangeAspect="1" noChangeArrowheads="1" noCrop="1"/>
          </p:cNvPicPr>
          <p:nvPr/>
        </p:nvPicPr>
        <p:blipFill>
          <a:blip r:embed="rId1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69" y="5876925"/>
            <a:ext cx="1111249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6" name="Picture 52" descr="avatar320552_104315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800" y="0"/>
            <a:ext cx="1854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353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1.48148E-6 L -3.54167E-6 -0.07222 " pathEditMode="relative" rAng="0" ptsTypes="AA">
                                      <p:cBhvr>
                                        <p:cTn id="1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" grpId="0" animBg="1"/>
      <p:bldP spid="1044" grpId="0" animBg="1"/>
      <p:bldP spid="4" grpId="0" animBg="1"/>
      <p:bldP spid="7" grpId="0" animBg="1"/>
      <p:bldP spid="8" grpId="0" animBg="1"/>
      <p:bldP spid="16" grpId="0" animBg="1"/>
      <p:bldP spid="16" grpId="1" animBg="1"/>
      <p:bldP spid="19" grpId="0" animBg="1"/>
      <p:bldP spid="20" grpId="0" animBg="1"/>
      <p:bldP spid="8219" grpId="0" animBg="1"/>
      <p:bldP spid="8219" grpId="1" animBg="1"/>
      <p:bldP spid="8220" grpId="0" animBg="1"/>
      <p:bldP spid="8224" grpId="0" animBg="1"/>
      <p:bldP spid="8224" grpId="1" animBg="1"/>
      <p:bldP spid="8225" grpId="0" animBg="1"/>
      <p:bldP spid="8225" grpId="1" animBg="1"/>
      <p:bldP spid="8226" grpId="0" animBg="1"/>
      <p:bldP spid="8226" grpId="1" animBg="1"/>
      <p:bldP spid="8227" grpId="0" animBg="1"/>
      <p:bldP spid="8227" grpId="1" animBg="1"/>
      <p:bldP spid="8228" grpId="0" animBg="1"/>
      <p:bldP spid="8228" grpId="1" animBg="1"/>
      <p:bldP spid="8231" grpId="0" animBg="1"/>
      <p:bldP spid="823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727213" y="1295401"/>
            <a:ext cx="10064751" cy="123825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sz="4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 em, khổ thơ cuối ý nói gì?</a:t>
            </a:r>
            <a:endParaRPr lang="en-US" altLang="en-US" sz="40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3317" name="Group 51"/>
          <p:cNvGrpSpPr>
            <a:grpSpLocks/>
          </p:cNvGrpSpPr>
          <p:nvPr/>
        </p:nvGrpSpPr>
        <p:grpSpPr bwMode="auto">
          <a:xfrm>
            <a:off x="-4233" y="-4761"/>
            <a:ext cx="427567" cy="68580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67" b="1">
                <a:solidFill>
                  <a:prstClr val="black"/>
                </a:solidFill>
              </a:endParaRPr>
            </a:p>
          </p:txBody>
        </p:sp>
        <p:sp>
          <p:nvSpPr>
            <p:cNvPr id="13350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altLang="en-US" sz="2667" b="1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67" b="1">
                <a:solidFill>
                  <a:prstClr val="black"/>
                </a:solidFill>
                <a:effectLst>
                  <a:glow rad="101600">
                    <a:srgbClr val="99CB38">
                      <a:satMod val="175000"/>
                      <a:alpha val="40000"/>
                    </a:srgbClr>
                  </a:glow>
                </a:effectLst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235200" y="2838451"/>
            <a:ext cx="7620000" cy="110489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44446" lvl="0" algn="ctr" defTabSz="914310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óng </a:t>
            </a:r>
          </a:p>
          <a:p>
            <a:pPr marL="44446" lvl="0" algn="ctr" defTabSz="914310">
              <a:defRPr/>
            </a:pP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vỗ.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1" y="2938464"/>
            <a:ext cx="79163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838451"/>
            <a:ext cx="2000251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27051" y="2892434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667" b="1"/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02236" y="2971809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235202" y="4167979"/>
            <a:ext cx="7620000" cy="11708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44446" lvl="0" algn="ctr" defTabSz="914310">
              <a:lnSpc>
                <a:spcPct val="120000"/>
              </a:lnSpc>
              <a:defRPr/>
            </a:pP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mây trời </a:t>
            </a:r>
          </a:p>
          <a:p>
            <a:pPr marL="44446" lvl="0" algn="ctr" defTabSz="914310">
              <a:lnSpc>
                <a:spcPct val="120000"/>
              </a:lnSpc>
              <a:defRPr/>
            </a:pP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đang bay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1" y="4476758"/>
            <a:ext cx="791635" cy="35083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69" y="4254500"/>
            <a:ext cx="2000249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4327534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667" b="1"/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776832" y="4440246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228850" y="5557840"/>
            <a:ext cx="7610623" cy="128111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44446" lvl="0" algn="ctr" defTabSz="914310">
              <a:lnSpc>
                <a:spcPct val="120000"/>
              </a:lnSpc>
              <a:defRPr/>
            </a:pP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trang sách có nhiều điều </a:t>
            </a:r>
          </a:p>
          <a:p>
            <a:pPr marL="44446" lvl="0" algn="ctr" defTabSz="914310">
              <a:lnSpc>
                <a:spcPct val="120000"/>
              </a:lnSpc>
              <a:defRPr/>
            </a:pP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 vị về cuộc sống.</a:t>
            </a: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1" y="5910264"/>
            <a:ext cx="79163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69" y="5688022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5761047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667" b="1"/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776832" y="5873758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0" y="1219202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000" b="1"/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488951" y="1614488"/>
            <a:ext cx="1041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3</a:t>
            </a:r>
          </a:p>
        </p:txBody>
      </p:sp>
      <p:pic>
        <p:nvPicPr>
          <p:cNvPr id="13335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6350" y="695652"/>
            <a:ext cx="12192001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6" name="WordArt 30"/>
          <p:cNvSpPr>
            <a:spLocks noChangeArrowheads="1" noChangeShapeType="1" noTextEdit="1"/>
          </p:cNvSpPr>
          <p:nvPr/>
        </p:nvSpPr>
        <p:spPr bwMode="auto">
          <a:xfrm>
            <a:off x="2372784" y="41275"/>
            <a:ext cx="7965016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>
              <a:spcBef>
                <a:spcPct val="50000"/>
              </a:spcBef>
              <a:buClrTx/>
              <a:buFontTx/>
              <a:buNone/>
              <a:defRPr/>
            </a:pPr>
            <a:r>
              <a:rPr 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RUNG CHUÔNG VÀNG</a:t>
            </a:r>
          </a:p>
        </p:txBody>
      </p:sp>
      <p:pic>
        <p:nvPicPr>
          <p:cNvPr id="13337" name="Picture 3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34" y="-142875"/>
            <a:ext cx="220345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4" name="WordArt 32"/>
          <p:cNvSpPr>
            <a:spLocks noChangeArrowheads="1" noChangeShapeType="1" noTextEdit="1"/>
          </p:cNvSpPr>
          <p:nvPr/>
        </p:nvSpPr>
        <p:spPr bwMode="auto">
          <a:xfrm>
            <a:off x="10477500" y="4448183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8225" name="WordArt 33"/>
          <p:cNvSpPr>
            <a:spLocks noChangeArrowheads="1" noChangeShapeType="1" noTextEdit="1"/>
          </p:cNvSpPr>
          <p:nvPr/>
        </p:nvSpPr>
        <p:spPr bwMode="auto">
          <a:xfrm>
            <a:off x="10477500" y="4448183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8226" name="WordArt 34"/>
          <p:cNvSpPr>
            <a:spLocks noChangeArrowheads="1" noChangeShapeType="1" noTextEdit="1"/>
          </p:cNvSpPr>
          <p:nvPr/>
        </p:nvSpPr>
        <p:spPr bwMode="auto">
          <a:xfrm>
            <a:off x="10483851" y="4419609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8227" name="WordArt 35"/>
          <p:cNvSpPr>
            <a:spLocks noChangeArrowheads="1" noChangeShapeType="1" noTextEdit="1"/>
          </p:cNvSpPr>
          <p:nvPr/>
        </p:nvSpPr>
        <p:spPr bwMode="auto">
          <a:xfrm>
            <a:off x="10477500" y="4448183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8228" name="WordArt 36"/>
          <p:cNvSpPr>
            <a:spLocks noChangeArrowheads="1" noChangeShapeType="1" noTextEdit="1"/>
          </p:cNvSpPr>
          <p:nvPr/>
        </p:nvSpPr>
        <p:spPr bwMode="auto">
          <a:xfrm>
            <a:off x="10541000" y="4448183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8231" name="WordArt 39"/>
          <p:cNvSpPr>
            <a:spLocks noChangeArrowheads="1" noChangeShapeType="1" noTextEdit="1"/>
          </p:cNvSpPr>
          <p:nvPr/>
        </p:nvSpPr>
        <p:spPr bwMode="auto">
          <a:xfrm>
            <a:off x="10541000" y="4476758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grpSp>
        <p:nvGrpSpPr>
          <p:cNvPr id="9" name="Group 48"/>
          <p:cNvGrpSpPr>
            <a:grpSpLocks/>
          </p:cNvGrpSpPr>
          <p:nvPr/>
        </p:nvGrpSpPr>
        <p:grpSpPr bwMode="auto">
          <a:xfrm>
            <a:off x="9912351" y="3943349"/>
            <a:ext cx="2336800" cy="1752600"/>
            <a:chOff x="4320" y="2928"/>
            <a:chExt cx="1104" cy="1104"/>
          </a:xfrm>
        </p:grpSpPr>
        <p:sp>
          <p:nvSpPr>
            <p:cNvPr id="13347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altLang="en-US" sz="8000" b="1">
                <a:solidFill>
                  <a:srgbClr val="000099"/>
                </a:solidFill>
                <a:latin typeface=".VnHelvetInsH" pitchFamily="34" charset="0"/>
              </a:endParaRPr>
            </a:p>
          </p:txBody>
        </p:sp>
        <p:sp>
          <p:nvSpPr>
            <p:cNvPr id="13348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13345" name="Picture 51" descr="people008"/>
          <p:cNvPicPr>
            <a:picLocks noChangeAspect="1" noChangeArrowheads="1" noCrop="1"/>
          </p:cNvPicPr>
          <p:nvPr/>
        </p:nvPicPr>
        <p:blipFill>
          <a:blip r:embed="rId1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69" y="5876925"/>
            <a:ext cx="1111249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6" name="Picture 52" descr="avatar320552_104315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800" y="0"/>
            <a:ext cx="1854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806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3.7037E-6 L -1.875E-6 -0.07222 " pathEditMode="relative" rAng="0" ptsTypes="AA">
                                      <p:cBhvr>
                                        <p:cTn id="1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" grpId="0" animBg="1"/>
      <p:bldP spid="1044" grpId="0" animBg="1"/>
      <p:bldP spid="4" grpId="0" animBg="1"/>
      <p:bldP spid="7" grpId="0" animBg="1"/>
      <p:bldP spid="8" grpId="0" animBg="1"/>
      <p:bldP spid="16" grpId="0" animBg="1"/>
      <p:bldP spid="16" grpId="1" animBg="1"/>
      <p:bldP spid="19" grpId="0" animBg="1"/>
      <p:bldP spid="20" grpId="0" animBg="1"/>
      <p:bldP spid="8219" grpId="0" animBg="1"/>
      <p:bldP spid="8219" grpId="1" animBg="1"/>
      <p:bldP spid="8220" grpId="0" animBg="1"/>
      <p:bldP spid="8224" grpId="0" animBg="1"/>
      <p:bldP spid="8224" grpId="1" animBg="1"/>
      <p:bldP spid="8225" grpId="0" animBg="1"/>
      <p:bldP spid="8225" grpId="1" animBg="1"/>
      <p:bldP spid="8226" grpId="0" animBg="1"/>
      <p:bldP spid="8226" grpId="1" animBg="1"/>
      <p:bldP spid="8227" grpId="0" animBg="1"/>
      <p:bldP spid="8227" grpId="1" animBg="1"/>
      <p:bldP spid="8228" grpId="0" animBg="1"/>
      <p:bldP spid="8228" grpId="1" animBg="1"/>
      <p:bldP spid="8231" grpId="0" animBg="1"/>
      <p:bldP spid="823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235199" y="1074741"/>
            <a:ext cx="8937625" cy="175259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40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4339" name="Group 51"/>
          <p:cNvGrpSpPr>
            <a:grpSpLocks/>
          </p:cNvGrpSpPr>
          <p:nvPr/>
        </p:nvGrpSpPr>
        <p:grpSpPr bwMode="auto">
          <a:xfrm>
            <a:off x="342905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67" b="1">
                <a:solidFill>
                  <a:prstClr val="black"/>
                </a:solidFill>
              </a:endParaRPr>
            </a:p>
          </p:txBody>
        </p:sp>
        <p:sp>
          <p:nvSpPr>
            <p:cNvPr id="1437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altLang="en-US" sz="2667" b="1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67" b="1">
                <a:solidFill>
                  <a:prstClr val="black"/>
                </a:solidFill>
                <a:effectLst>
                  <a:glow rad="101600">
                    <a:srgbClr val="99CB38">
                      <a:satMod val="175000"/>
                      <a:alpha val="40000"/>
                    </a:srgbClr>
                  </a:glow>
                </a:effectLst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103962" y="3006727"/>
            <a:ext cx="7416800" cy="110410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 defTabSz="914310"/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vi-VN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dại /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vi-VN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sâu /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9" y="34591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89" y="3236915"/>
            <a:ext cx="1303863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12284" y="330994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667" b="1"/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87456" y="3422651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169594" y="4193239"/>
            <a:ext cx="7287668" cy="111283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ớn</a:t>
            </a:r>
            <a:r>
              <a:rPr lang="vi-VN" sz="4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buồm</a:t>
            </a:r>
            <a:endParaRPr lang="en-US" altLang="en-US" sz="32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5" y="44497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89" y="4206082"/>
            <a:ext cx="1329262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86884" y="430054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667" b="1"/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162056" y="4413251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071009" y="5395123"/>
            <a:ext cx="7571316" cy="101758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vi-VN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sâu /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endParaRPr lang="en-US" altLang="en-US" sz="32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5" y="54403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90" y="5218115"/>
            <a:ext cx="121707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86884" y="529114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667" b="1"/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162056" y="5403851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685800" y="1231902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000" b="1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1253067" y="1619251"/>
            <a:ext cx="899584" cy="5905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4</a:t>
            </a:r>
          </a:p>
        </p:txBody>
      </p:sp>
      <p:pic>
        <p:nvPicPr>
          <p:cNvPr id="14357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769939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8" name="WordArt 30"/>
          <p:cNvSpPr>
            <a:spLocks noChangeArrowheads="1" noChangeShapeType="1" noTextEdit="1"/>
          </p:cNvSpPr>
          <p:nvPr/>
        </p:nvSpPr>
        <p:spPr bwMode="auto">
          <a:xfrm>
            <a:off x="2264838" y="12700"/>
            <a:ext cx="7965017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>
              <a:spcBef>
                <a:spcPct val="50000"/>
              </a:spcBef>
              <a:buClrTx/>
              <a:buFontTx/>
              <a:buNone/>
              <a:defRPr/>
            </a:pPr>
            <a:r>
              <a:rPr 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RUNG CHUÔNG VÀNG</a:t>
            </a:r>
          </a:p>
        </p:txBody>
      </p:sp>
      <p:pic>
        <p:nvPicPr>
          <p:cNvPr id="14359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5692778"/>
            <a:ext cx="1320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-157161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33"/>
          <p:cNvGrpSpPr>
            <a:grpSpLocks/>
          </p:cNvGrpSpPr>
          <p:nvPr/>
        </p:nvGrpSpPr>
        <p:grpSpPr bwMode="auto">
          <a:xfrm>
            <a:off x="9914467" y="3055939"/>
            <a:ext cx="2336800" cy="1752600"/>
            <a:chOff x="4348" y="2165"/>
            <a:chExt cx="1104" cy="1104"/>
          </a:xfrm>
        </p:grpSpPr>
        <p:sp>
          <p:nvSpPr>
            <p:cNvPr id="14369" name="AutoShape 34"/>
            <p:cNvSpPr>
              <a:spLocks noChangeArrowheads="1"/>
            </p:cNvSpPr>
            <p:nvPr/>
          </p:nvSpPr>
          <p:spPr bwMode="auto">
            <a:xfrm>
              <a:off x="4348" y="2165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altLang="en-US" sz="8000" b="1">
                <a:solidFill>
                  <a:srgbClr val="000099"/>
                </a:solidFill>
                <a:latin typeface=".VnHelvetInsH" pitchFamily="34" charset="0"/>
              </a:endParaRPr>
            </a:p>
          </p:txBody>
        </p:sp>
        <p:sp>
          <p:nvSpPr>
            <p:cNvPr id="14370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0" y="2403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0610851" y="3376615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0610851" y="3376615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0617200" y="3348039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0610851" y="3376615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0674351" y="3376615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10655300" y="3348039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14368" name="Picture 53" descr="avatar320552_104315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800" y="0"/>
            <a:ext cx="1854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109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1.48148E-6 L -2.70833E-6 -0.07222 " pathEditMode="relative" rAng="0" ptsTypes="AA">
                                      <p:cBhvr>
                                        <p:cTn id="1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7" grpId="0" animBg="1"/>
      <p:bldP spid="618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418</Words>
  <Application>Microsoft Office PowerPoint</Application>
  <PresentationFormat>Widescreen</PresentationFormat>
  <Paragraphs>109</Paragraphs>
  <Slides>16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8" baseType="lpstr">
      <vt:lpstr>.VnHelvetInsH</vt:lpstr>
      <vt:lpstr>.VnTime</vt:lpstr>
      <vt:lpstr>.VnTimeH</vt:lpstr>
      <vt:lpstr>Arial</vt:lpstr>
      <vt:lpstr>Calibri</vt:lpstr>
      <vt:lpstr>Calibri Light</vt:lpstr>
      <vt:lpstr>Impact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</vt:lpstr>
      <vt:lpstr>Times New Roman</vt:lpstr>
      <vt:lpstr>VNI-Times</vt:lpstr>
      <vt:lpstr>Office Theme</vt:lpstr>
      <vt:lpstr>1_Office Theme</vt:lpstr>
      <vt:lpstr>2_Office Theme</vt:lpstr>
      <vt:lpstr>2_Volicy Bulletin Board Thesis by Slidesgo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Yêu cầu thảo luận nhóm: </vt:lpstr>
      <vt:lpstr>PowerPoint Presentation</vt:lpstr>
      <vt:lpstr>PowerPoint Presentation</vt:lpstr>
      <vt:lpstr>Nội dung: Trong mỗi trang sách chứa đựng rất nhiều tri thức và những điều  lí thú về cuộc sống.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61  PHÉP TRỪ (KHÔNG NHỚ) TRONG PHẠM VI 1000  LUYỆN TẬP (Tiết 2)</dc:title>
  <dc:creator>Admin</dc:creator>
  <cp:lastModifiedBy>DELL</cp:lastModifiedBy>
  <cp:revision>40</cp:revision>
  <dcterms:created xsi:type="dcterms:W3CDTF">2023-04-01T08:48:29Z</dcterms:created>
  <dcterms:modified xsi:type="dcterms:W3CDTF">2023-10-23T23:05:07Z</dcterms:modified>
</cp:coreProperties>
</file>