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24"/>
  </p:notesMasterIdLst>
  <p:sldIdLst>
    <p:sldId id="257" r:id="rId5"/>
    <p:sldId id="280" r:id="rId6"/>
    <p:sldId id="281" r:id="rId7"/>
    <p:sldId id="282" r:id="rId8"/>
    <p:sldId id="283" r:id="rId9"/>
    <p:sldId id="284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71" r:id="rId20"/>
    <p:sldId id="272" r:id="rId21"/>
    <p:sldId id="28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30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9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1156013"/>
            <a:ext cx="9847580" cy="2269575"/>
          </a:xfrm>
        </p:spPr>
        <p:txBody>
          <a:bodyPr>
            <a:normAutofit lnSpcReduction="10000"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6340" y="3862316"/>
            <a:ext cx="353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2E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Khúc Cẩm Nhung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655" y="1476375"/>
            <a:ext cx="9014460" cy="24650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500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931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81340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1872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68730" y="330835"/>
            <a:ext cx="948309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45" y="1376045"/>
            <a:ext cx="10877550" cy="28644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20540" y="3063240"/>
            <a:ext cx="127762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93710" y="3063240"/>
            <a:ext cx="91313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2340" y="274955"/>
            <a:ext cx="8686800" cy="15443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73170" y="248475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41757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163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781040" y="319595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09434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63778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855" y="1561465"/>
            <a:ext cx="9136380" cy="38220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31380" y="2373630"/>
            <a:ext cx="2992120" cy="19678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230" y="393065"/>
            <a:ext cx="9899650" cy="5723255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rot="5400000">
            <a:off x="4376420" y="3301365"/>
            <a:ext cx="1247775" cy="79121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 flipV="1">
            <a:off x="7444740" y="2251075"/>
            <a:ext cx="2677795" cy="23939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136005" y="3073400"/>
            <a:ext cx="3529330" cy="1754505"/>
          </a:xfrm>
          <a:prstGeom prst="curvedConnector3">
            <a:avLst>
              <a:gd name="adj1" fmla="val 49982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985" y="595630"/>
            <a:ext cx="10064750" cy="198247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450975" y="3509645"/>
            <a:ext cx="9523095" cy="17951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Cả hai ngày Mai làm được số tấm bưu thiếp là:</a:t>
            </a:r>
          </a:p>
          <a:p>
            <a:pPr algn="ctr"/>
            <a:r>
              <a:rPr lang="en-US" sz="3600"/>
              <a:t>29 + 31 = 60 (tấm)</a:t>
            </a:r>
          </a:p>
          <a:p>
            <a:pPr algn="ctr"/>
            <a:r>
              <a:rPr lang="en-US" sz="3600"/>
              <a:t>Đáp số: 60 </a:t>
            </a:r>
            <a:r>
              <a:rPr lang="en-US" sz="3600" smtClean="0"/>
              <a:t>tấm bưu thiếp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645" y="1522730"/>
            <a:ext cx="10544810" cy="31889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55415" y="3691890"/>
            <a:ext cx="588010" cy="4972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hai chữ số với số có 2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05" y="0"/>
            <a:ext cx="922782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948940"/>
            <a:ext cx="9103360" cy="356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244</Words>
  <Application>Microsoft Office PowerPoint</Application>
  <PresentationFormat>Widescreen</PresentationFormat>
  <Paragraphs>106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Verdana</vt:lpstr>
      <vt:lpstr>Wingdings</vt:lpstr>
      <vt:lpstr>字魂17号-萌趣果冻体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STD_NHUNG</cp:lastModifiedBy>
  <cp:revision>9</cp:revision>
  <dcterms:created xsi:type="dcterms:W3CDTF">2021-05-14T05:01:00Z</dcterms:created>
  <dcterms:modified xsi:type="dcterms:W3CDTF">2024-11-17T02:30:39Z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