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5"/>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273" r:id="rId22"/>
    <p:sldId id="271" r:id="rId23"/>
    <p:sldId id="272"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9" r:id="rId38"/>
    <p:sldId id="288" r:id="rId39"/>
    <p:sldId id="290" r:id="rId40"/>
    <p:sldId id="291" r:id="rId41"/>
    <p:sldId id="292" r:id="rId42"/>
    <p:sldId id="293"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1" d="100"/>
          <a:sy n="61" d="100"/>
        </p:scale>
        <p:origin x="7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2024/11/17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2024/11/17</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9.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2.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1.png"/><Relationship Id="rId2" Type="http://schemas.openxmlformats.org/officeDocument/2006/relationships/image" Target="../media/image18.jpeg"/><Relationship Id="rId16" Type="http://schemas.microsoft.com/office/2007/relationships/hdphoto" Target="../media/hdphoto9.wdp"/><Relationship Id="rId20" Type="http://schemas.openxmlformats.org/officeDocument/2006/relationships/image" Target="../media/image25.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6.xml"/><Relationship Id="rId24" Type="http://schemas.openxmlformats.org/officeDocument/2006/relationships/image" Target="../media/image27.png"/><Relationship Id="rId32" Type="http://schemas.openxmlformats.org/officeDocument/2006/relationships/image" Target="../media/image30.GIF"/><Relationship Id="rId5" Type="http://schemas.openxmlformats.org/officeDocument/2006/relationships/slide" Target="slide3.xml"/><Relationship Id="rId15" Type="http://schemas.openxmlformats.org/officeDocument/2006/relationships/image" Target="../media/image23.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6.png"/><Relationship Id="rId27" Type="http://schemas.microsoft.com/office/2007/relationships/hdphoto" Target="../media/hdphoto14.wdp"/><Relationship Id="rId30" Type="http://schemas.openxmlformats.org/officeDocument/2006/relationships/image" Target="../media/image29.png"/><Relationship Id="rId35" Type="http://schemas.openxmlformats.org/officeDocument/2006/relationships/image" Target="../media/image32.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8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5.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
        <p:nvSpPr>
          <p:cNvPr id="3" name="Text Box 2"/>
          <p:cNvSpPr txBox="1"/>
          <p:nvPr/>
        </p:nvSpPr>
        <p:spPr>
          <a:xfrm>
            <a:off x="1416685" y="0"/>
            <a:ext cx="9077325" cy="368300"/>
          </a:xfrm>
          <a:prstGeom prst="rect">
            <a:avLst/>
          </a:prstGeom>
          <a:noFill/>
        </p:spPr>
        <p:txBody>
          <a:bodyPr wrap="square" rtlCol="0">
            <a:spAutoFit/>
          </a:bodyPr>
          <a:lstStyle/>
          <a:p>
            <a:r>
              <a:rPr lang="en-US">
                <a:ln/>
                <a:solidFill>
                  <a:schemeClr val="accent1"/>
                </a:solidFill>
                <a:effectLst>
                  <a:outerShdw blurRad="38100" dist="25400" dir="5400000" algn="ctr" rotWithShape="0">
                    <a:srgbClr val="6E747A">
                      <a:alpha val="43000"/>
                    </a:srgbClr>
                  </a:outerShdw>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2"/>
          </p:nvPr>
        </p:nvPicPr>
        <p:blipFill>
          <a:blip r:embed="rId3"/>
          <a:stretch>
            <a:fillRect/>
          </a:stretch>
        </p:blipFill>
        <p:spPr>
          <a:xfrm>
            <a:off x="10624820" y="147955"/>
            <a:ext cx="957580"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pic>
        <p:nvPicPr>
          <p:cNvPr id="21" name="Content Placeholder 20" descr="logo"/>
          <p:cNvPicPr>
            <a:picLocks noGrp="1" noChangeAspect="1"/>
          </p:cNvPicPr>
          <p:nvPr>
            <p:ph idx="1"/>
          </p:nvPr>
        </p:nvPicPr>
        <p:blipFill>
          <a:blip r:embed="rId3"/>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386060" y="-172085"/>
            <a:ext cx="1450975" cy="145097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105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46304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ChangeAspect="1"/>
          </p:cNvPicPr>
          <p:nvPr/>
        </p:nvPicPr>
        <p:blipFill>
          <a:blip r:embed="rId4"/>
          <a:stretch>
            <a:fillRect/>
          </a:stretch>
        </p:blipFill>
        <p:spPr>
          <a:xfrm>
            <a:off x="10193655" y="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Grp="1" noChangeAspect="1"/>
          </p:cNvPicPr>
          <p:nvPr>
            <p:ph sz="half" idx="2"/>
          </p:nvPr>
        </p:nvPicPr>
        <p:blipFill>
          <a:blip r:embed="rId4"/>
          <a:stretch>
            <a:fillRect/>
          </a:stretch>
        </p:blipFill>
        <p:spPr>
          <a:xfrm>
            <a:off x="10518775" y="233680"/>
            <a:ext cx="1369695" cy="1369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pic>
        <p:nvPicPr>
          <p:cNvPr id="21" name="Content Placeholder 20" descr="logo"/>
          <p:cNvPicPr>
            <a:picLocks noChangeAspect="1"/>
          </p:cNvPicPr>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823</Words>
  <Application>Microsoft Office PowerPoint</Application>
  <PresentationFormat>Widescreen</PresentationFormat>
  <Paragraphs>110</Paragraphs>
  <Slides>35</Slides>
  <Notes>8</Notes>
  <HiddenSlides>0</HiddenSlides>
  <MMClips>1</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35</vt:i4>
      </vt:variant>
    </vt:vector>
  </HeadingPairs>
  <TitlesOfParts>
    <vt:vector size="60" baseType="lpstr">
      <vt:lpstr>Microsoft YaHei</vt:lpstr>
      <vt:lpstr>SimSun</vt:lpstr>
      <vt:lpstr>SimSun</vt:lpstr>
      <vt:lpstr>Arial</vt:lpstr>
      <vt:lpstr>Arial Rounded MT Bold</vt:lpstr>
      <vt:lpstr>Arial-Rounded</vt:lpstr>
      <vt:lpstr>Calibri</vt:lpstr>
      <vt:lpstr>Calibri Light</vt:lpstr>
      <vt:lpstr>等线</vt:lpstr>
      <vt:lpstr>Franklin Gothic Book</vt:lpstr>
      <vt:lpstr>Franklin Gothic Medium</vt:lpstr>
      <vt:lpstr>HP001 4 hàng</vt:lpstr>
      <vt:lpstr>华文楷体</vt:lpstr>
      <vt:lpstr>Times New Roman</vt:lpstr>
      <vt:lpstr>Wingdings 2</vt:lpstr>
      <vt:lpstr>汉仪黑荔枝体简</vt:lpstr>
      <vt:lpstr>1_Office Theme</vt:lpstr>
      <vt:lpstr>3_Office Theme</vt:lpstr>
      <vt:lpstr>4_Office Theme</vt:lpstr>
      <vt:lpstr>5_Office Theme</vt:lpstr>
      <vt:lpstr>2_Office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STD</cp:lastModifiedBy>
  <cp:revision>6</cp:revision>
  <dcterms:created xsi:type="dcterms:W3CDTF">2021-05-26T07:40:58Z</dcterms:created>
  <dcterms:modified xsi:type="dcterms:W3CDTF">2024-11-17T00:04:42Z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