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25"/>
  </p:notesMasterIdLst>
  <p:sldIdLst>
    <p:sldId id="2007577134" r:id="rId2"/>
    <p:sldId id="474" r:id="rId3"/>
    <p:sldId id="2007577109" r:id="rId4"/>
    <p:sldId id="363" r:id="rId5"/>
    <p:sldId id="2007577107" r:id="rId6"/>
    <p:sldId id="2007577126" r:id="rId7"/>
    <p:sldId id="2007577127" r:id="rId8"/>
    <p:sldId id="2007577128" r:id="rId9"/>
    <p:sldId id="2007577111" r:id="rId10"/>
    <p:sldId id="2007577113" r:id="rId11"/>
    <p:sldId id="2007577124" r:id="rId12"/>
    <p:sldId id="2007577116" r:id="rId13"/>
    <p:sldId id="2007577117" r:id="rId14"/>
    <p:sldId id="2007577120" r:id="rId15"/>
    <p:sldId id="2007577121" r:id="rId16"/>
    <p:sldId id="2007577112" r:id="rId17"/>
    <p:sldId id="2007577129" r:id="rId18"/>
    <p:sldId id="2007577130" r:id="rId19"/>
    <p:sldId id="2007577131" r:id="rId20"/>
    <p:sldId id="2007577132" r:id="rId21"/>
    <p:sldId id="2007577133" r:id="rId22"/>
    <p:sldId id="2007577136" r:id="rId23"/>
    <p:sldId id="2007577135" r:id="rId24"/>
  </p:sldIdLst>
  <p:sldSz cx="12192000" cy="9144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>
          <p15:clr>
            <a:srgbClr val="A4A3A4"/>
          </p15:clr>
        </p15:guide>
        <p15:guide id="3" orient="horz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00"/>
    <a:srgbClr val="0000FF"/>
    <a:srgbClr val="FFFFFF"/>
    <a:srgbClr val="990000"/>
    <a:srgbClr val="0099FF"/>
    <a:srgbClr val="00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833" autoAdjust="0"/>
  </p:normalViewPr>
  <p:slideViewPr>
    <p:cSldViewPr>
      <p:cViewPr varScale="1">
        <p:scale>
          <a:sx n="57" d="100"/>
          <a:sy n="57" d="100"/>
        </p:scale>
        <p:origin x="796" y="44"/>
      </p:cViewPr>
      <p:guideLst>
        <p:guide orient="horz" pos="2160"/>
        <p:guide pos="3817"/>
        <p:guide orient="horz"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D75F33-BF09-423A-935E-78D3AF5AC54B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5E8B497-6723-4708-9FBA-76076C33A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9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1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84FA1-B46F-4611-A4A7-197A4399F995}" type="slidenum">
              <a:rPr lang="zh-CN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zh-C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3334-DBFB-444E-9D45-ABC75BE6F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6485"/>
            <a:ext cx="9144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8327B-6DA8-8B45-95A8-9397A45D8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68FF9-16E3-4E4B-B8C6-6434397C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83B55A-D918-4345-8BED-481498CA4E3F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DEB9C-5AF8-FD4D-BA24-4141221B1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8A374-7C33-B04C-AB92-0F451B8F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6B972-7BC3-48A8-87A0-E71F387C83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16F27-5098-ED4E-A0FA-09D4FB9C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3D7781-FA5C-BE49-B457-9AA5ED2EF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EC531-C1EC-F349-A199-6F5CE266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9226C2-9C88-4E88-A32D-3680BF9D7EB7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8A366-129D-E94B-AC40-100AE9527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32C96-7BFA-0D4F-A1CB-2A9A5997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0DBBF-7CCB-4E5B-BCD4-BECBDC8627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3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0181A9-415F-DE4A-9B5C-7C810B395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86835"/>
            <a:ext cx="2628900" cy="774911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14ED6-FE6E-7C47-BBFA-88A55F910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86835"/>
            <a:ext cx="7734300" cy="77491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0EBF6-E888-E742-AA22-95CC62664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0EF48A-F3D9-469C-8DC0-3DCA33D890DE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09001-6372-D942-A2F3-FE50876F9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BF57B-464D-1546-B44B-B7885C50E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5CE70-A648-4A65-BEAA-D1CFDAEF3C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54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/>
          <a:srcRect r="27110"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148917"/>
            <a:ext cx="12192000" cy="299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53776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50" y="143933"/>
            <a:ext cx="4097338" cy="138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050" y="8669869"/>
            <a:ext cx="12192000" cy="47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131309" y="175030"/>
            <a:ext cx="9552544" cy="1010396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66186"/>
            <a:ext cx="10972800" cy="78020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8326967"/>
            <a:ext cx="2844800" cy="635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8326967"/>
            <a:ext cx="3860800" cy="635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8326967"/>
            <a:ext cx="2844800" cy="635000"/>
          </a:xfrm>
        </p:spPr>
        <p:txBody>
          <a:bodyPr/>
          <a:lstStyle>
            <a:lvl1pPr>
              <a:defRPr/>
            </a:lvl1pPr>
          </a:lstStyle>
          <a:p>
            <a:fld id="{7308F776-3CCC-4CFF-819B-212CF9906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54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92694"/>
            <a:ext cx="11613235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1176236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1209103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6" y="1319231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0" y="1263363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5" y="1223929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994740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2027607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5" y="2137737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0" y="2081870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3" y="2042433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813247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2" y="2846114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3" y="2956243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9" y="2900375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860939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3631752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3664619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2" y="3774749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3718879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2" y="3679445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4450257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9" y="4483125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2" y="4593253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4537385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1" y="4497950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0" y="5268761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8" y="5301629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1" y="5411758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6" y="5355891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9" y="5316454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6087268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8" y="6120135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9" y="6230265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5" y="6174397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8" y="6134961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8" y="6905773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6938641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8" y="7048770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6992901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6953466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7724279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7757146"/>
            <a:ext cx="449375" cy="14804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8" y="7867274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7811406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7" y="7771971"/>
            <a:ext cx="447727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453481"/>
            <a:ext cx="5550035" cy="63076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1" y="1030585"/>
            <a:ext cx="1284031" cy="17824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382242" y="1557573"/>
            <a:ext cx="2062633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5267273"/>
            <a:ext cx="1973864" cy="2693449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2108469"/>
            <a:ext cx="444275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0" y="6718190"/>
            <a:ext cx="291375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953150"/>
            <a:ext cx="16667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1" y="4797035"/>
            <a:ext cx="11912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5184707"/>
            <a:ext cx="87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6" y="7388663"/>
            <a:ext cx="16667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4" y="2196302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887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D2162-6D8C-9D4E-8921-1CB02764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1087B-F79C-A444-9211-EC126F547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DFA41-71EF-9549-A931-D80BA3D2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8F1177-B0A8-446A-A1F8-51B4363CAD4D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597BC-843D-D14A-BF42-3CCCEF9C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B33E1-3667-B748-96FB-85D342C9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B0C2E-2EEB-4405-BC77-927768578BB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14FE-81A9-8548-8E92-BFB3FAB1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79653"/>
            <a:ext cx="10515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DE372-7FD5-3D40-B83C-7AB34F5AE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119286"/>
            <a:ext cx="10515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C82C5-BB88-C64C-A7FB-34EA5863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A8654-BEB8-4627-BC3E-E315576A26E3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5CD04-DE14-D743-AA44-8EBDE552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B1973-8AA8-8B4D-A8F6-60C94762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535B55-A067-4119-A776-E4E25FF617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39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370AD-956C-D54E-9B09-9BC1F8C3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D67B0-4257-F842-B222-E5E9CE86A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A8488-063D-A041-B9B2-B58A7B637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48DEB-1442-AC4D-8BF0-BF2F74EAF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38409-F1F7-40DB-887F-3B40EFD6D5C6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CB09E-8801-2345-B007-6C7991570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93F77-EE93-A546-A086-1F4263B8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C45F2B-F08D-409C-96C0-5B0EFBC188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3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8C64-23CA-2C46-9960-29357FFE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6836"/>
            <a:ext cx="10515600" cy="17674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36F49-DDC2-1D43-8F1A-977FEBA4C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2241552"/>
            <a:ext cx="51577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69A40-F2B1-8942-95EA-BE3C84793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3340100"/>
            <a:ext cx="5157787" cy="4912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C374F-F7C9-5B45-BFCD-11D672F4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41552"/>
            <a:ext cx="5183188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80108-B993-B34D-97EB-19469F611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188" cy="4912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3CF7A-92A9-264C-93F6-A838CAAB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4593E6-91BD-4DD6-9B07-A7BFB9F0CB2A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1630E-DBF1-4046-BC70-927419286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857A8-B6CB-554F-AA3B-CC45596B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8E9E1-852B-4B81-A1A1-177666A703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9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9D9E4-610B-4E4E-9420-44FD34E5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5AF9FE-80C0-8E43-B1F7-BD6E74C2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9AEF28-458B-4309-9E05-16D1DAD0D9FF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D7147-2B23-104D-9BC3-72F72B35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14501-5E7B-694B-BFB5-0B45457B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0F7BB9-A408-4237-8A10-F6AACB9FD55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3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FB7FE-8AC7-584E-BEE3-4F4051ABF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453927-B2B6-4DE9-BFD7-B113146F9732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5A5ED-9B06-AC45-9299-EEE7DF690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1C026-5FA1-F949-949D-F62BBBB9A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AF3BAA-D878-44C8-8DEC-A3F92F8000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5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5CC3-4700-DC4D-B70F-353D27E8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DA40D-58E1-9546-931D-ACFA9FB2E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FBAB1-DC64-7741-9D43-803DD7D32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0213B-C3AE-F94A-A16F-30C86E7B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2D1453-447A-4B78-BEF5-7E32987C1909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3CA01-D6F4-8F4E-AD1E-3DE51D1E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61C83-69F1-C042-9010-7EFA66A91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C904E-6D1C-49AC-A542-C1A6D23812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51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2CC8B-19C2-964F-8F53-CF9FCE43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D2E2EB-DC54-1543-A4D9-D0BDAA9F7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16569"/>
            <a:ext cx="6172200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03C058-8043-F247-8087-1DCEFB7D0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016F3-8597-BE42-B7CC-E07E90EFB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089FE3-FD3A-490A-A33C-D2146C635561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EBAB8-3063-BB4F-B62C-1393EFFE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BC24B-33B5-4F45-81E7-A1C19D57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E45BC5-018A-4291-B197-C75FD025F5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36809-6FC3-F448-A05C-741E29E3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836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09E4-4BAC-A34B-A10D-E45597C6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73545-B44D-184D-A173-F81449F61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99FA5D-7FDA-4176-9CCC-B91F92B66D07}" type="datetimeFigureOut">
              <a:rPr lang="en-US" smtClean="0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87806-AD5F-404D-97D9-062BB313F5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8475136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897B6-E6F1-EF4E-AEFF-985E41548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DB619B-470E-4CA3-A5BA-89783DF427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1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61" r:id="rId13"/>
    <p:sldLayoutId id="2147483789" r:id="rId14"/>
    <p:sldLayoutId id="21474837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wmf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7.wmf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.wav"/><Relationship Id="rId7" Type="http://schemas.openxmlformats.org/officeDocument/2006/relationships/audio" Target="../media/audio6.wav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7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36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7.wav"/><Relationship Id="rId7" Type="http://schemas.openxmlformats.org/officeDocument/2006/relationships/image" Target="../media/image3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6.gif"/><Relationship Id="rId5" Type="http://schemas.openxmlformats.org/officeDocument/2006/relationships/audio" Target="../media/audio4.wav"/><Relationship Id="rId4" Type="http://schemas.openxmlformats.org/officeDocument/2006/relationships/audio" Target="../media/audio8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7.wav"/><Relationship Id="rId7" Type="http://schemas.openxmlformats.org/officeDocument/2006/relationships/image" Target="../media/image3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6.gif"/><Relationship Id="rId5" Type="http://schemas.openxmlformats.org/officeDocument/2006/relationships/audio" Target="../media/audio4.wav"/><Relationship Id="rId4" Type="http://schemas.openxmlformats.org/officeDocument/2006/relationships/audio" Target="../media/audio8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7.wav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8.wav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9.wav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4.gi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4.gi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5023618.WAV">
            <a:hlinkClick r:id="" action="ppaction://media"/>
          </p:cNvPr>
          <p:cNvPicPr>
            <a:picLocks noChangeAspect="1" noChangeArrowheads="1"/>
          </p:cNvPicPr>
          <p:nvPr>
            <a:wavAudioFile r:embed="rId1" name="C502917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2136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85"/>
          <p:cNvSpPr>
            <a:spLocks noChangeArrowheads="1" noChangeShapeType="1" noTextEdit="1"/>
          </p:cNvSpPr>
          <p:nvPr/>
        </p:nvSpPr>
        <p:spPr bwMode="auto">
          <a:xfrm>
            <a:off x="611718" y="306919"/>
            <a:ext cx="10915650" cy="698500"/>
          </a:xfrm>
          <a:prstGeom prst="rect">
            <a:avLst/>
          </a:prstGeom>
        </p:spPr>
        <p:txBody>
          <a:bodyPr wrap="none" lIns="102408" tIns="51205" rIns="102408" bIns="512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en-US" sz="4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AN TIẾN</a:t>
            </a:r>
            <a:endParaRPr lang="en-US" sz="4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WordArt 186"/>
          <p:cNvSpPr>
            <a:spLocks noChangeArrowheads="1" noChangeShapeType="1" noTextEdit="1"/>
          </p:cNvSpPr>
          <p:nvPr/>
        </p:nvSpPr>
        <p:spPr bwMode="auto">
          <a:xfrm>
            <a:off x="6626268" y="2010838"/>
            <a:ext cx="4689433" cy="1231900"/>
          </a:xfrm>
          <a:prstGeom prst="rect">
            <a:avLst/>
          </a:prstGeom>
        </p:spPr>
        <p:txBody>
          <a:bodyPr wrap="none" lIns="102408" tIns="51205" rIns="102408" bIns="512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41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WordArt 187"/>
          <p:cNvSpPr>
            <a:spLocks noChangeArrowheads="1" noChangeShapeType="1" noTextEdit="1"/>
          </p:cNvSpPr>
          <p:nvPr/>
        </p:nvSpPr>
        <p:spPr bwMode="auto">
          <a:xfrm>
            <a:off x="6529918" y="3611036"/>
            <a:ext cx="3793067" cy="840318"/>
          </a:xfrm>
          <a:prstGeom prst="rect">
            <a:avLst/>
          </a:prstGeom>
        </p:spPr>
        <p:txBody>
          <a:bodyPr wrap="none" lIns="102408" tIns="51205" rIns="102408" bIns="512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Trang</a:t>
            </a:r>
            <a:r>
              <a:rPr lang="en-US" sz="4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62</a:t>
            </a:r>
            <a:endParaRPr lang="en-US" sz="4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054" name="Group 18"/>
          <p:cNvGrpSpPr>
            <a:grpSpLocks/>
          </p:cNvGrpSpPr>
          <p:nvPr/>
        </p:nvGrpSpPr>
        <p:grpSpPr bwMode="auto">
          <a:xfrm>
            <a:off x="660400" y="1176868"/>
            <a:ext cx="3860800" cy="3048000"/>
            <a:chOff x="5225" y="9335"/>
            <a:chExt cx="2520" cy="1750"/>
          </a:xfrm>
        </p:grpSpPr>
        <p:sp>
          <p:nvSpPr>
            <p:cNvPr id="22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pic>
          <p:nvPicPr>
            <p:cNvPr id="2065" name="Picture 26" descr="cosmo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5" descr="BOOK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BOOK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3" descr="QUILLPE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900" b="1">
                  <a:latin typeface="VnBangkok" pitchFamily="34" charset="0"/>
                  <a:cs typeface="Times New Roman" pitchFamily="18" charset="0"/>
                </a:rPr>
                <a:t> </a:t>
              </a:r>
              <a:endParaRPr lang="en-US" altLang="en-US" sz="530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07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5300">
                <a:latin typeface="Calibri" pitchFamily="34" charset="0"/>
              </a:endParaRPr>
            </a:p>
          </p:txBody>
        </p:sp>
        <p:sp>
          <p:nvSpPr>
            <p:cNvPr id="207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207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 sz="5300">
                <a:latin typeface="Calibri" pitchFamily="34" charset="0"/>
              </a:endParaRPr>
            </a:p>
          </p:txBody>
        </p:sp>
      </p:grpSp>
      <p:sp>
        <p:nvSpPr>
          <p:cNvPr id="2055" name="WordArt 186"/>
          <p:cNvSpPr>
            <a:spLocks noChangeArrowheads="1" noChangeShapeType="1" noTextEdit="1"/>
          </p:cNvSpPr>
          <p:nvPr/>
        </p:nvSpPr>
        <p:spPr bwMode="auto">
          <a:xfrm>
            <a:off x="7766052" y="1176866"/>
            <a:ext cx="2190748" cy="857252"/>
          </a:xfrm>
          <a:prstGeom prst="rect">
            <a:avLst/>
          </a:prstGeom>
        </p:spPr>
        <p:txBody>
          <a:bodyPr wrap="none" lIns="102408" tIns="51205" rIns="102408" bIns="512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41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2A</a:t>
            </a:r>
            <a:endParaRPr lang="en-US" sz="41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6" name="WordArt 4"/>
          <p:cNvSpPr>
            <a:spLocks noChangeArrowheads="1" noChangeShapeType="1" noTextEdit="1"/>
          </p:cNvSpPr>
          <p:nvPr/>
        </p:nvSpPr>
        <p:spPr bwMode="auto">
          <a:xfrm>
            <a:off x="1422403" y="7418919"/>
            <a:ext cx="9194800" cy="698500"/>
          </a:xfrm>
          <a:prstGeom prst="rect">
            <a:avLst/>
          </a:prstGeom>
        </p:spPr>
        <p:txBody>
          <a:bodyPr wrap="none" lIns="102408" tIns="51205" rIns="102408" bIns="512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100" b="1" kern="10" dirty="0" err="1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viên:Nguyễn</a:t>
            </a:r>
            <a:r>
              <a:rPr lang="en-US" sz="41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00" b="1" kern="10" dirty="0" err="1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1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Lan</a:t>
            </a:r>
            <a:endParaRPr lang="en-US" sz="41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7" name="WordArt 4"/>
          <p:cNvSpPr>
            <a:spLocks noChangeArrowheads="1" noChangeShapeType="1" noTextEdit="1"/>
          </p:cNvSpPr>
          <p:nvPr/>
        </p:nvSpPr>
        <p:spPr bwMode="auto">
          <a:xfrm>
            <a:off x="3009905" y="8136471"/>
            <a:ext cx="5679017" cy="698500"/>
          </a:xfrm>
          <a:prstGeom prst="rect">
            <a:avLst/>
          </a:prstGeom>
        </p:spPr>
        <p:txBody>
          <a:bodyPr wrap="none" lIns="102408" tIns="51205" rIns="102408" bIns="5120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Năm học: </a:t>
            </a:r>
            <a:r>
              <a:rPr lang="vi-VN" sz="41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202</a:t>
            </a:r>
            <a:r>
              <a:rPr lang="en-US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  <a:r>
              <a:rPr lang="vi-VN" sz="41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- </a:t>
            </a:r>
            <a:r>
              <a:rPr lang="vi-VN" sz="41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202</a:t>
            </a:r>
            <a:r>
              <a:rPr lang="en-US" sz="41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5</a:t>
            </a:r>
            <a:endParaRPr lang="en-US" sz="41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8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700" y="971553"/>
            <a:ext cx="812800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039"/>
            <a:ext cx="812800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7" y="5897037"/>
            <a:ext cx="1629833" cy="324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456" y="5897037"/>
            <a:ext cx="1629833" cy="324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1" descr="Picture6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3" y="4267200"/>
            <a:ext cx="207645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1" descr="Picture6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518" y="4506384"/>
            <a:ext cx="207856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0932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7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3"/>
          <p:cNvGrpSpPr>
            <a:grpSpLocks/>
          </p:cNvGrpSpPr>
          <p:nvPr/>
        </p:nvGrpSpPr>
        <p:grpSpPr bwMode="auto">
          <a:xfrm>
            <a:off x="1055688" y="539752"/>
            <a:ext cx="9396412" cy="923330"/>
            <a:chOff x="1416228" y="1341002"/>
            <a:chExt cx="9396041" cy="691658"/>
          </a:xfrm>
        </p:grpSpPr>
        <p:sp>
          <p:nvSpPr>
            <p:cNvPr id="24618" name="TextBox 1"/>
            <p:cNvSpPr txBox="1">
              <a:spLocks noChangeArrowheads="1"/>
            </p:cNvSpPr>
            <p:nvPr/>
          </p:nvSpPr>
          <p:spPr bwMode="auto">
            <a:xfrm>
              <a:off x="2019454" y="1341002"/>
              <a:ext cx="8792815" cy="691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/>
                <a:t>Số?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416228" y="1394914"/>
              <a:ext cx="523854" cy="52324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/>
                <a:t>2</a:t>
              </a:r>
            </a:p>
          </p:txBody>
        </p:sp>
      </p:grpSp>
      <p:pic>
        <p:nvPicPr>
          <p:cNvPr id="24578" name="Picture 10" descr="Gallon bottle plastic flat icon blue Royalty Free Vecto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81" t="17374" r="25345" b="24847"/>
          <a:stretch>
            <a:fillRect/>
          </a:stretch>
        </p:blipFill>
        <p:spPr bwMode="auto">
          <a:xfrm>
            <a:off x="1055689" y="3611035"/>
            <a:ext cx="1889125" cy="323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: Rounded Corners 25"/>
          <p:cNvSpPr>
            <a:spLocks noChangeArrowheads="1"/>
          </p:cNvSpPr>
          <p:nvPr/>
        </p:nvSpPr>
        <p:spPr bwMode="auto">
          <a:xfrm>
            <a:off x="1055688" y="5532968"/>
            <a:ext cx="2016125" cy="7789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lIns="0" anchor="ctr"/>
          <a:lstStyle/>
          <a:p>
            <a:pPr algn="ctr"/>
            <a:r>
              <a:rPr lang="en-US" sz="3600" b="1">
                <a:sym typeface="Wingdings" pitchFamily="2" charset="2"/>
              </a:rPr>
              <a:t>Mười lít</a:t>
            </a:r>
            <a:endParaRPr lang="en-US" sz="3600" b="1"/>
          </a:p>
        </p:txBody>
      </p:sp>
      <p:pic>
        <p:nvPicPr>
          <p:cNvPr id="24580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49"/>
          <a:stretch>
            <a:fillRect/>
          </a:stretch>
        </p:blipFill>
        <p:spPr bwMode="auto">
          <a:xfrm rot="-5639665">
            <a:off x="1865278" y="1702165"/>
            <a:ext cx="2567516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: Rounded Corners 26"/>
          <p:cNvSpPr/>
          <p:nvPr/>
        </p:nvSpPr>
        <p:spPr>
          <a:xfrm>
            <a:off x="2514600" y="2133600"/>
            <a:ext cx="1655762" cy="7725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Ba lít</a:t>
            </a:r>
            <a:endParaRPr lang="en-US" sz="3600" b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2080" y="1124460"/>
            <a:ext cx="2104258" cy="2224952"/>
          </a:xfrm>
          <a:prstGeom prst="rect">
            <a:avLst/>
          </a:prstGeom>
        </p:spPr>
      </p:pic>
      <p:sp>
        <p:nvSpPr>
          <p:cNvPr id="30" name="Rectangle: Rounded Corners 29"/>
          <p:cNvSpPr/>
          <p:nvPr/>
        </p:nvSpPr>
        <p:spPr>
          <a:xfrm>
            <a:off x="6527803" y="1940986"/>
            <a:ext cx="1655763" cy="7725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cs typeface="Arial" charset="0"/>
                <a:sym typeface="Wingdings" pitchFamily="2" charset="2"/>
              </a:rPr>
              <a:t>Hai lít</a:t>
            </a:r>
            <a:endParaRPr lang="en-US" sz="3600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4584" name="Picture 12" descr="Buckets Royalty Free Vector Image - VectorStoc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r="53171" b="8081"/>
          <a:stretch>
            <a:fillRect/>
          </a:stretch>
        </p:blipFill>
        <p:spPr bwMode="auto">
          <a:xfrm>
            <a:off x="4872038" y="4859868"/>
            <a:ext cx="1998662" cy="252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: Rounded Corners 31"/>
          <p:cNvSpPr/>
          <p:nvPr/>
        </p:nvSpPr>
        <p:spPr>
          <a:xfrm>
            <a:off x="4943478" y="6004986"/>
            <a:ext cx="1814513" cy="774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cs typeface="Arial" charset="0"/>
                <a:sym typeface="Wingdings" pitchFamily="2" charset="2"/>
              </a:rPr>
              <a:t>Năm lít</a:t>
            </a:r>
            <a:endParaRPr lang="en-US" sz="3600" b="1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24586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59825" y="3035302"/>
            <a:ext cx="25717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: Rounded Corners 33"/>
          <p:cNvSpPr/>
          <p:nvPr/>
        </p:nvSpPr>
        <p:spPr>
          <a:xfrm>
            <a:off x="8401053" y="4476751"/>
            <a:ext cx="3095625" cy="7747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Hai </a:t>
            </a:r>
            <a:r>
              <a:rPr lang="en-US" sz="3600" b="1" dirty="0" err="1">
                <a:solidFill>
                  <a:schemeClr val="tx1"/>
                </a:solidFill>
                <a:cs typeface="Arial" charset="0"/>
                <a:sym typeface="Wingdings" pitchFamily="2" charset="2"/>
              </a:rPr>
              <a:t>mươi</a:t>
            </a:r>
            <a:r>
              <a:rPr lang="en-US" sz="3600" b="1" dirty="0">
                <a:solidFill>
                  <a:schemeClr val="tx1"/>
                </a:solidFill>
                <a:cs typeface="Arial" charset="0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cs typeface="Arial" charset="0"/>
                <a:sym typeface="Wingdings" pitchFamily="2" charset="2"/>
              </a:rPr>
              <a:t>lít</a:t>
            </a:r>
            <a:endParaRPr lang="en-US" sz="3600" b="1" dirty="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24588" name="Group 28"/>
          <p:cNvGrpSpPr>
            <a:grpSpLocks/>
          </p:cNvGrpSpPr>
          <p:nvPr/>
        </p:nvGrpSpPr>
        <p:grpSpPr bwMode="auto">
          <a:xfrm>
            <a:off x="1416051" y="6877056"/>
            <a:ext cx="1095375" cy="762001"/>
            <a:chOff x="1217857" y="4696544"/>
            <a:chExt cx="952282" cy="570478"/>
          </a:xfrm>
        </p:grpSpPr>
        <p:sp>
          <p:nvSpPr>
            <p:cNvPr id="36" name="Rectangle: Rounded Corners 35"/>
            <p:cNvSpPr/>
            <p:nvPr/>
          </p:nvSpPr>
          <p:spPr>
            <a:xfrm>
              <a:off x="1217857" y="4696544"/>
              <a:ext cx="553428" cy="5704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7" name="TextBox 38"/>
            <p:cNvSpPr txBox="1">
              <a:spLocks noChangeArrowheads="1"/>
            </p:cNvSpPr>
            <p:nvPr/>
          </p:nvSpPr>
          <p:spPr bwMode="auto">
            <a:xfrm>
              <a:off x="1770181" y="4759930"/>
              <a:ext cx="399958" cy="483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24589" name="Group 40"/>
          <p:cNvGrpSpPr>
            <a:grpSpLocks/>
          </p:cNvGrpSpPr>
          <p:nvPr/>
        </p:nvGrpSpPr>
        <p:grpSpPr bwMode="auto">
          <a:xfrm>
            <a:off x="5519738" y="7645408"/>
            <a:ext cx="952500" cy="759884"/>
            <a:chOff x="1217857" y="4696544"/>
            <a:chExt cx="952282" cy="570287"/>
          </a:xfrm>
        </p:grpSpPr>
        <p:sp>
          <p:nvSpPr>
            <p:cNvPr id="42" name="Rectangle: Rounded Corners 41"/>
            <p:cNvSpPr/>
            <p:nvPr/>
          </p:nvSpPr>
          <p:spPr>
            <a:xfrm>
              <a:off x="1217857" y="4696544"/>
              <a:ext cx="553910" cy="5702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5" name="TextBox 42"/>
            <p:cNvSpPr txBox="1">
              <a:spLocks noChangeArrowheads="1"/>
            </p:cNvSpPr>
            <p:nvPr/>
          </p:nvSpPr>
          <p:spPr bwMode="auto">
            <a:xfrm>
              <a:off x="1770181" y="4760086"/>
              <a:ext cx="399958" cy="48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24590" name="Group 43"/>
          <p:cNvGrpSpPr>
            <a:grpSpLocks/>
          </p:cNvGrpSpPr>
          <p:nvPr/>
        </p:nvGrpSpPr>
        <p:grpSpPr bwMode="auto">
          <a:xfrm>
            <a:off x="3733800" y="3581400"/>
            <a:ext cx="554038" cy="789517"/>
            <a:chOff x="1217857" y="4696544"/>
            <a:chExt cx="553911" cy="570941"/>
          </a:xfrm>
        </p:grpSpPr>
        <p:sp>
          <p:nvSpPr>
            <p:cNvPr id="45" name="Rectangle: Rounded Corners 44"/>
            <p:cNvSpPr/>
            <p:nvPr/>
          </p:nvSpPr>
          <p:spPr>
            <a:xfrm>
              <a:off x="1217857" y="4696544"/>
              <a:ext cx="553911" cy="5709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3" name="TextBox 45"/>
            <p:cNvSpPr txBox="1">
              <a:spLocks noChangeArrowheads="1"/>
            </p:cNvSpPr>
            <p:nvPr/>
          </p:nvSpPr>
          <p:spPr bwMode="auto">
            <a:xfrm>
              <a:off x="1294041" y="4743994"/>
              <a:ext cx="345995" cy="511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4000" b="1" i="1" dirty="0">
                  <a:latin typeface="Book Antiqua" pitchFamily="18" charset="0"/>
                </a:rPr>
                <a:t>l</a:t>
              </a:r>
              <a:endParaRPr lang="en-US" sz="4000" dirty="0"/>
            </a:p>
          </p:txBody>
        </p:sp>
      </p:grpSp>
      <p:grpSp>
        <p:nvGrpSpPr>
          <p:cNvPr id="24591" name="Group 46"/>
          <p:cNvGrpSpPr>
            <a:grpSpLocks/>
          </p:cNvGrpSpPr>
          <p:nvPr/>
        </p:nvGrpSpPr>
        <p:grpSpPr bwMode="auto">
          <a:xfrm>
            <a:off x="7248528" y="3420541"/>
            <a:ext cx="950913" cy="759884"/>
            <a:chOff x="1217857" y="4696544"/>
            <a:chExt cx="952282" cy="570287"/>
          </a:xfrm>
        </p:grpSpPr>
        <p:sp>
          <p:nvSpPr>
            <p:cNvPr id="48" name="Rectangle: Rounded Corners 47"/>
            <p:cNvSpPr/>
            <p:nvPr/>
          </p:nvSpPr>
          <p:spPr>
            <a:xfrm>
              <a:off x="1217857" y="4696544"/>
              <a:ext cx="554836" cy="5702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11" name="TextBox 48"/>
            <p:cNvSpPr txBox="1">
              <a:spLocks noChangeArrowheads="1"/>
            </p:cNvSpPr>
            <p:nvPr/>
          </p:nvSpPr>
          <p:spPr bwMode="auto">
            <a:xfrm>
              <a:off x="1771103" y="4760086"/>
              <a:ext cx="399036" cy="48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24592" name="Group 49"/>
          <p:cNvGrpSpPr>
            <a:grpSpLocks/>
          </p:cNvGrpSpPr>
          <p:nvPr/>
        </p:nvGrpSpPr>
        <p:grpSpPr bwMode="auto">
          <a:xfrm>
            <a:off x="9767888" y="7645408"/>
            <a:ext cx="952500" cy="759884"/>
            <a:chOff x="1217857" y="4696544"/>
            <a:chExt cx="952282" cy="570287"/>
          </a:xfrm>
        </p:grpSpPr>
        <p:sp>
          <p:nvSpPr>
            <p:cNvPr id="51" name="Rectangle: Rounded Corners 50"/>
            <p:cNvSpPr/>
            <p:nvPr/>
          </p:nvSpPr>
          <p:spPr>
            <a:xfrm>
              <a:off x="1217857" y="4696544"/>
              <a:ext cx="553910" cy="5702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>
                  <a:solidFill>
                    <a:schemeClr val="tx1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24609" name="TextBox 51"/>
            <p:cNvSpPr txBox="1">
              <a:spLocks noChangeArrowheads="1"/>
            </p:cNvSpPr>
            <p:nvPr/>
          </p:nvSpPr>
          <p:spPr bwMode="auto">
            <a:xfrm>
              <a:off x="1770181" y="4760086"/>
              <a:ext cx="399958" cy="48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b="1" i="1">
                  <a:latin typeface="Book Antiqua" pitchFamily="18" charset="0"/>
                </a:rPr>
                <a:t>l</a:t>
              </a:r>
              <a:endParaRPr lang="en-US" sz="3600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343029" y="6877053"/>
            <a:ext cx="652743" cy="711948"/>
            <a:chOff x="3006280" y="5438577"/>
            <a:chExt cx="746306" cy="581004"/>
          </a:xfrm>
        </p:grpSpPr>
        <p:sp>
          <p:nvSpPr>
            <p:cNvPr id="54" name="Rectangle: Rounded Corners 53"/>
            <p:cNvSpPr/>
            <p:nvPr/>
          </p:nvSpPr>
          <p:spPr>
            <a:xfrm>
              <a:off x="3022616" y="5438577"/>
              <a:ext cx="553590" cy="5700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7" name="TextBox 30"/>
            <p:cNvSpPr txBox="1">
              <a:spLocks noChangeArrowheads="1"/>
            </p:cNvSpPr>
            <p:nvPr/>
          </p:nvSpPr>
          <p:spPr bwMode="auto">
            <a:xfrm>
              <a:off x="3006280" y="5492125"/>
              <a:ext cx="746306" cy="52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3124200" y="3581400"/>
            <a:ext cx="520303" cy="756396"/>
            <a:chOff x="3022010" y="5438577"/>
            <a:chExt cx="593587" cy="619411"/>
          </a:xfrm>
        </p:grpSpPr>
        <p:sp>
          <p:nvSpPr>
            <p:cNvPr id="58" name="Rectangle: Rounded Corners 57"/>
            <p:cNvSpPr/>
            <p:nvPr/>
          </p:nvSpPr>
          <p:spPr>
            <a:xfrm>
              <a:off x="3022010" y="5438577"/>
              <a:ext cx="554196" cy="5702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5" name="TextBox 58"/>
            <p:cNvSpPr txBox="1">
              <a:spLocks noChangeArrowheads="1"/>
            </p:cNvSpPr>
            <p:nvPr/>
          </p:nvSpPr>
          <p:spPr bwMode="auto">
            <a:xfrm>
              <a:off x="3137919" y="5528709"/>
              <a:ext cx="477678" cy="529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60" name="Group 59"/>
          <p:cNvGrpSpPr>
            <a:grpSpLocks/>
          </p:cNvGrpSpPr>
          <p:nvPr/>
        </p:nvGrpSpPr>
        <p:grpSpPr bwMode="auto">
          <a:xfrm>
            <a:off x="7248529" y="3420532"/>
            <a:ext cx="485775" cy="699248"/>
            <a:chOff x="3022010" y="5438577"/>
            <a:chExt cx="554196" cy="572373"/>
          </a:xfrm>
        </p:grpSpPr>
        <p:sp>
          <p:nvSpPr>
            <p:cNvPr id="61" name="Rectangle: Rounded Corners 60"/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3" name="TextBox 61"/>
            <p:cNvSpPr txBox="1">
              <a:spLocks noChangeArrowheads="1"/>
            </p:cNvSpPr>
            <p:nvPr/>
          </p:nvSpPr>
          <p:spPr bwMode="auto">
            <a:xfrm>
              <a:off x="3087210" y="5481892"/>
              <a:ext cx="477678" cy="529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5569747" y="7639053"/>
            <a:ext cx="485775" cy="711948"/>
            <a:chOff x="3022010" y="5438577"/>
            <a:chExt cx="554196" cy="581004"/>
          </a:xfrm>
        </p:grpSpPr>
        <p:sp>
          <p:nvSpPr>
            <p:cNvPr id="64" name="Rectangle: Rounded Corners 63"/>
            <p:cNvSpPr/>
            <p:nvPr/>
          </p:nvSpPr>
          <p:spPr>
            <a:xfrm>
              <a:off x="3022010" y="5438577"/>
              <a:ext cx="554196" cy="5700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601" name="TextBox 64"/>
            <p:cNvSpPr txBox="1">
              <a:spLocks noChangeArrowheads="1"/>
            </p:cNvSpPr>
            <p:nvPr/>
          </p:nvSpPr>
          <p:spPr bwMode="auto">
            <a:xfrm>
              <a:off x="3069099" y="5492125"/>
              <a:ext cx="477678" cy="52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66" name="Group 65"/>
          <p:cNvGrpSpPr>
            <a:grpSpLocks/>
          </p:cNvGrpSpPr>
          <p:nvPr/>
        </p:nvGrpSpPr>
        <p:grpSpPr bwMode="auto">
          <a:xfrm>
            <a:off x="9727410" y="7558610"/>
            <a:ext cx="652743" cy="829733"/>
            <a:chOff x="3006280" y="5438577"/>
            <a:chExt cx="746341" cy="570030"/>
          </a:xfrm>
        </p:grpSpPr>
        <p:sp>
          <p:nvSpPr>
            <p:cNvPr id="67" name="Rectangle: Rounded Corners 66"/>
            <p:cNvSpPr/>
            <p:nvPr/>
          </p:nvSpPr>
          <p:spPr>
            <a:xfrm>
              <a:off x="3022617" y="5438577"/>
              <a:ext cx="553616" cy="5700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599" name="TextBox 67"/>
            <p:cNvSpPr txBox="1">
              <a:spLocks noChangeArrowheads="1"/>
            </p:cNvSpPr>
            <p:nvPr/>
          </p:nvSpPr>
          <p:spPr bwMode="auto">
            <a:xfrm>
              <a:off x="3006280" y="5492381"/>
              <a:ext cx="746341" cy="444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20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3048000" y="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8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4" grpId="0" animBg="1"/>
      <p:bldP spid="3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68573371101830058.mp4" descr="2268573371101830058.mp4">
            <a:hlinkClick r:id="" action="ppaction://media"/>
            <a:extLst>
              <a:ext uri="{FF2B5EF4-FFF2-40B4-BE49-F238E27FC236}">
                <a16:creationId xmlns:a16="http://schemas.microsoft.com/office/drawing/2014/main" id="{ACCD6E84-52C9-1D4F-AAA5-2A7EFA7AB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12072664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4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9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0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822960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06400" y="20320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03200" y="8432800"/>
            <a:ext cx="101600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6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1988800" y="8229600"/>
            <a:ext cx="2032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9" descr="Picture1"/>
          <p:cNvPicPr>
            <a:picLocks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588" y="9044517"/>
            <a:ext cx="12192001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7" descr="1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0830273" flipH="1">
            <a:off x="8204200" y="1625600"/>
            <a:ext cx="36576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6" descr="13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720688">
            <a:off x="228600" y="1625600"/>
            <a:ext cx="3962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982663" y="4667250"/>
            <a:ext cx="10801350" cy="3884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0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SIÊU NHÍ GHI NHỚ</a:t>
            </a:r>
          </a:p>
        </p:txBody>
      </p:sp>
      <p:sp>
        <p:nvSpPr>
          <p:cNvPr id="26635" name="WordArt 10"/>
          <p:cNvSpPr>
            <a:spLocks noChangeArrowheads="1" noChangeShapeType="1" noTextEdit="1"/>
          </p:cNvSpPr>
          <p:nvPr/>
        </p:nvSpPr>
        <p:spPr bwMode="auto">
          <a:xfrm>
            <a:off x="2133600" y="711200"/>
            <a:ext cx="89408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kern="10">
              <a:ln w="63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6636" name="WordArt 11"/>
          <p:cNvSpPr>
            <a:spLocks noChangeArrowheads="1" noChangeShapeType="1" noTextEdit="1"/>
          </p:cNvSpPr>
          <p:nvPr/>
        </p:nvSpPr>
        <p:spPr bwMode="auto">
          <a:xfrm>
            <a:off x="-168275" y="922868"/>
            <a:ext cx="11271250" cy="345651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Lớp 2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9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3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  <p:bldLst>
      <p:bldP spid="109586" grpId="0" animBg="1"/>
      <p:bldP spid="10958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51"/>
          <p:cNvGrpSpPr>
            <a:grpSpLocks/>
          </p:cNvGrpSpPr>
          <p:nvPr/>
        </p:nvGrpSpPr>
        <p:grpSpPr bwMode="auto">
          <a:xfrm>
            <a:off x="-4763" y="0"/>
            <a:ext cx="428626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  <a:cs typeface="+mn-cs"/>
              </a:endParaRPr>
            </a:p>
          </p:txBody>
        </p:sp>
        <p:sp>
          <p:nvSpPr>
            <p:cNvPr id="2767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107" y="-307982"/>
              <a:ext cx="75689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  <a:cs typeface="+mn-cs"/>
              </a:endParaRPr>
            </a:p>
          </p:txBody>
        </p:sp>
      </p:grpSp>
      <p:pic>
        <p:nvPicPr>
          <p:cNvPr id="27650" name="Picture 29" descr="Picture1"/>
          <p:cNvPicPr>
            <a:picLocks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1035052"/>
            <a:ext cx="12192000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WordArt 31"/>
          <p:cNvSpPr>
            <a:spLocks noChangeArrowheads="1" noChangeShapeType="1" noTextEdit="1"/>
          </p:cNvSpPr>
          <p:nvPr/>
        </p:nvSpPr>
        <p:spPr bwMode="auto">
          <a:xfrm>
            <a:off x="2424113" y="2"/>
            <a:ext cx="5257800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SIÊU NHÍ GHI NHỚ</a:t>
            </a:r>
          </a:p>
        </p:txBody>
      </p:sp>
      <p:pic>
        <p:nvPicPr>
          <p:cNvPr id="27652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228600"/>
            <a:ext cx="22034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10179050" y="50800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102362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1019175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10179050" y="50990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10160000" y="50927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10183813" y="512868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50400" y="2438400"/>
            <a:ext cx="2336800" cy="2336800"/>
            <a:chOff x="4320" y="2928"/>
            <a:chExt cx="1104" cy="1104"/>
          </a:xfrm>
        </p:grpSpPr>
        <p:sp>
          <p:nvSpPr>
            <p:cNvPr id="27674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7675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7670" name="Text Box 29"/>
          <p:cNvSpPr txBox="1">
            <a:spLocks noChangeArrowheads="1"/>
          </p:cNvSpPr>
          <p:nvPr/>
        </p:nvSpPr>
        <p:spPr bwMode="auto">
          <a:xfrm>
            <a:off x="2214566" y="5128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 b="1"/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623888" y="1979086"/>
            <a:ext cx="108632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hồng là       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600" b="1" smtClean="0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10773322" y="1876097"/>
            <a:ext cx="587375" cy="570131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0773322" y="1979086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4</a:t>
            </a:r>
            <a:endParaRPr lang="en-US" sz="3600" b="1" dirty="0"/>
          </a:p>
        </p:txBody>
      </p:sp>
      <p:pic>
        <p:nvPicPr>
          <p:cNvPr id="27681" name="Picture 33" descr="07b27f01f71c3e42670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40016" y="3898902"/>
            <a:ext cx="5832475" cy="52451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3" dur="2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  <p:bldP spid="276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51"/>
          <p:cNvGrpSpPr>
            <a:grpSpLocks/>
          </p:cNvGrpSpPr>
          <p:nvPr/>
        </p:nvGrpSpPr>
        <p:grpSpPr bwMode="auto">
          <a:xfrm>
            <a:off x="-4763" y="0"/>
            <a:ext cx="428626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  <a:cs typeface="+mn-cs"/>
              </a:endParaRPr>
            </a:p>
          </p:txBody>
        </p:sp>
        <p:sp>
          <p:nvSpPr>
            <p:cNvPr id="2870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107" y="-307982"/>
              <a:ext cx="75689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  <a:cs typeface="+mn-cs"/>
              </a:endParaRPr>
            </a:p>
          </p:txBody>
        </p:sp>
      </p:grpSp>
      <p:pic>
        <p:nvPicPr>
          <p:cNvPr id="28674" name="Picture 29" descr="Picture1"/>
          <p:cNvPicPr>
            <a:picLocks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350" y="1035052"/>
            <a:ext cx="12192000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WordArt 31"/>
          <p:cNvSpPr>
            <a:spLocks noChangeArrowheads="1" noChangeShapeType="1" noTextEdit="1"/>
          </p:cNvSpPr>
          <p:nvPr/>
        </p:nvSpPr>
        <p:spPr bwMode="auto">
          <a:xfrm>
            <a:off x="2424113" y="2"/>
            <a:ext cx="5257800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SIÊU NHÍ GHI NHỚ</a:t>
            </a:r>
          </a:p>
        </p:txBody>
      </p:sp>
      <p:pic>
        <p:nvPicPr>
          <p:cNvPr id="28676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228600"/>
            <a:ext cx="22034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10179050" y="50800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102362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1019175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10179050" y="50990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10160000" y="50927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10183813" y="512868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50400" y="2438400"/>
            <a:ext cx="2336800" cy="2336800"/>
            <a:chOff x="4320" y="2928"/>
            <a:chExt cx="1104" cy="1104"/>
          </a:xfrm>
        </p:grpSpPr>
        <p:sp>
          <p:nvSpPr>
            <p:cNvPr id="28698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8699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8694" name="Text Box 29"/>
          <p:cNvSpPr txBox="1">
            <a:spLocks noChangeArrowheads="1"/>
          </p:cNvSpPr>
          <p:nvPr/>
        </p:nvSpPr>
        <p:spPr bwMode="auto">
          <a:xfrm>
            <a:off x="2214566" y="5128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 b="1"/>
          </a:p>
        </p:txBody>
      </p:sp>
      <p:sp>
        <p:nvSpPr>
          <p:cNvPr id="43037" name="Text Box 29"/>
          <p:cNvSpPr txBox="1">
            <a:spLocks noChangeArrowheads="1"/>
          </p:cNvSpPr>
          <p:nvPr/>
        </p:nvSpPr>
        <p:spPr bwMode="auto">
          <a:xfrm>
            <a:off x="623888" y="1979086"/>
            <a:ext cx="90725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cam là       cốc?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2105609" y="2590799"/>
            <a:ext cx="587375" cy="588615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105609" y="2561940"/>
            <a:ext cx="587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6</a:t>
            </a:r>
            <a:endParaRPr lang="en-US" sz="3600" b="1" dirty="0"/>
          </a:p>
        </p:txBody>
      </p:sp>
      <p:pic>
        <p:nvPicPr>
          <p:cNvPr id="28704" name="Picture 32" descr="2a 6 cô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35191" y="3769784"/>
            <a:ext cx="5329237" cy="537421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  <p:bldP spid="430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51"/>
          <p:cNvGrpSpPr>
            <a:grpSpLocks/>
          </p:cNvGrpSpPr>
          <p:nvPr/>
        </p:nvGrpSpPr>
        <p:grpSpPr bwMode="auto">
          <a:xfrm>
            <a:off x="-4763" y="0"/>
            <a:ext cx="428626" cy="9144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  <a:cs typeface="+mn-cs"/>
              </a:endParaRPr>
            </a:p>
          </p:txBody>
        </p:sp>
        <p:sp>
          <p:nvSpPr>
            <p:cNvPr id="2972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107" y="-307982"/>
              <a:ext cx="75689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  <a:cs typeface="+mn-cs"/>
              </a:endParaRPr>
            </a:p>
          </p:txBody>
        </p:sp>
      </p:grpSp>
      <p:pic>
        <p:nvPicPr>
          <p:cNvPr id="29698" name="Picture 29" descr="Picture1"/>
          <p:cNvPicPr>
            <a:picLocks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6350" y="1035052"/>
            <a:ext cx="12192000" cy="12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WordArt 31"/>
          <p:cNvSpPr>
            <a:spLocks noChangeArrowheads="1" noChangeShapeType="1" noTextEdit="1"/>
          </p:cNvSpPr>
          <p:nvPr/>
        </p:nvSpPr>
        <p:spPr bwMode="auto">
          <a:xfrm>
            <a:off x="2424113" y="2"/>
            <a:ext cx="5257800" cy="927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SIÊU NHÍ GHI NHỚ</a:t>
            </a:r>
          </a:p>
        </p:txBody>
      </p:sp>
      <p:pic>
        <p:nvPicPr>
          <p:cNvPr id="29700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228600"/>
            <a:ext cx="22034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10179050" y="50800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102362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1019175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10179050" y="50990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10160000" y="50927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10172700" y="511810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10183813" y="512868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9550400" y="2438400"/>
            <a:ext cx="2336800" cy="2336800"/>
            <a:chOff x="4320" y="2928"/>
            <a:chExt cx="1104" cy="1104"/>
          </a:xfrm>
        </p:grpSpPr>
        <p:sp>
          <p:nvSpPr>
            <p:cNvPr id="29722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9723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9718" name="Text Box 29"/>
          <p:cNvSpPr txBox="1">
            <a:spLocks noChangeArrowheads="1"/>
          </p:cNvSpPr>
          <p:nvPr/>
        </p:nvSpPr>
        <p:spPr bwMode="auto">
          <a:xfrm>
            <a:off x="2214566" y="51286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 b="1"/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623888" y="1979086"/>
            <a:ext cx="90725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: Lượng nước ở bình chứa nước màu cam nhiều hơn lượng nước ở bình nước màu hồng là       cốc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2144712" y="3082007"/>
            <a:ext cx="587375" cy="495205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2182812" y="3006446"/>
            <a:ext cx="511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9728" name="Picture 32" descr="78aed11f6902a05cf9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81200" y="3886200"/>
            <a:ext cx="7315199" cy="4724400"/>
          </a:xfrm>
          <a:prstGeom prst="rect">
            <a:avLst/>
          </a:prstGeom>
          <a:noFill/>
        </p:spPr>
      </p:pic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2438400" y="7239000"/>
            <a:ext cx="1143000" cy="14986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vi-VN" sz="5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3" dur="20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00"/>
                            </p:stCondLst>
                            <p:childTnLst>
                              <p:par>
                                <p:cTn id="1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  <p:bldP spid="44061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381001" y="1166286"/>
            <a:ext cx="108315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hồng là       cốc?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10505447" y="1265459"/>
            <a:ext cx="604841" cy="447983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0510841" y="1166286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4</a:t>
            </a:r>
            <a:endParaRPr lang="en-US" sz="3600" b="1" dirty="0"/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381002" y="3517902"/>
            <a:ext cx="109140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Lượng nước ở bình chứa nước màu cam là       cốc? </a:t>
            </a:r>
            <a:endParaRPr lang="en-US" sz="36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10365503" y="3468469"/>
            <a:ext cx="665163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381002" y="5103674"/>
            <a:ext cx="111251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vi-VN" sz="3600" b="1">
                <a:latin typeface="Times New Roman" pitchFamily="18" charset="0"/>
                <a:cs typeface="Times New Roman" pitchFamily="18" charset="0"/>
              </a:rPr>
              <a:t>: Lượng nước ở bình chứa nước màu cam nhiều hơn lượng  nước chứa ở bình màu hồng là       cốc? 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8680285" y="5649761"/>
            <a:ext cx="533400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EE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10391588" y="3468469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6</a:t>
            </a:r>
            <a:endParaRPr lang="en-US" sz="3600" b="1" dirty="0"/>
          </a:p>
        </p:txBody>
      </p:sp>
      <p:sp>
        <p:nvSpPr>
          <p:cNvPr id="30729" name="Text Box 10"/>
          <p:cNvSpPr txBox="1">
            <a:spLocks noChangeArrowheads="1"/>
          </p:cNvSpPr>
          <p:nvPr/>
        </p:nvSpPr>
        <p:spPr bwMode="auto">
          <a:xfrm>
            <a:off x="8763000" y="5649761"/>
            <a:ext cx="70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/>
              <a:t>2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-1219198"/>
            <a:ext cx="5080000" cy="58547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403" y="3419872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7162800"/>
            <a:ext cx="68484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-103187" y="203214"/>
            <a:ext cx="4141787" cy="101404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36813" y="83820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550703"/>
              </p:ext>
            </p:extLst>
          </p:nvPr>
        </p:nvGraphicFramePr>
        <p:xfrm>
          <a:off x="1295400" y="2057400"/>
          <a:ext cx="8128000" cy="3019185"/>
        </p:xfrm>
        <a:graphic>
          <a:graphicData uri="http://schemas.openxmlformats.org/drawingml/2006/table">
            <a:tbl>
              <a:tblPr/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9185">
                <a:tc>
                  <a:txBody>
                    <a:bodyPr/>
                    <a:lstStyle/>
                    <a:p>
                      <a:pPr marL="742950" indent="-742950" algn="l" fontAlgn="t" latinLnBrk="0">
                        <a:buAutoNum type="arabicPeriod"/>
                      </a:pP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Tính(</a:t>
                      </a:r>
                      <a:r>
                        <a:rPr lang="en-US" sz="3600" b="1" baseline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theo mẫu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</a:p>
                    <a:p>
                      <a:pPr marL="742950" indent="-742950" algn="l" fontAlgn="t" latinLnBrk="0">
                        <a:buNone/>
                      </a:pP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a)   5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+ 4 </a:t>
                      </a:r>
                      <a:r>
                        <a:rPr lang="en-US" sz="36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12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3600" b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</a:t>
                      </a:r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7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+ 6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endParaRPr lang="en-US" sz="3600" b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9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3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19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10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11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2</a:t>
                      </a:r>
                      <a:r>
                        <a:rPr lang="en-US" sz="3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977128"/>
              </p:ext>
            </p:extLst>
          </p:nvPr>
        </p:nvGraphicFramePr>
        <p:xfrm>
          <a:off x="1671200" y="4800600"/>
          <a:ext cx="8509000" cy="1821390"/>
        </p:xfrm>
        <a:graphic>
          <a:graphicData uri="http://schemas.openxmlformats.org/drawingml/2006/table">
            <a:tbl>
              <a:tblPr/>
              <a:tblGrid>
                <a:gridCol w="444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21390"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36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a)</a:t>
                      </a:r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5 </a:t>
                      </a:r>
                      <a:r>
                        <a:rPr lang="en-US" sz="3600" b="1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+ 4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i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 12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+ 20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32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 7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 + 6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13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b) 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3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6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10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= 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 latinLnBrk="0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  11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– 2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 </a:t>
                      </a:r>
                      <a:r>
                        <a:rPr lang="en-US" sz="3600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= 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3600" b="1" i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7239000"/>
            <a:ext cx="6848475" cy="213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0"/>
            <a:ext cx="5080000" cy="9906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38400" y="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2</a:t>
            </a:r>
          </a:p>
        </p:txBody>
      </p:sp>
      <p:pic>
        <p:nvPicPr>
          <p:cNvPr id="4098" name="Picture 2" descr="https://img.loigiaihay.com/picture/question_lgh/2021_41/1620986331-hfx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1295400"/>
            <a:ext cx="10287000" cy="40862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4100" name="Picture 4" descr="https://img.loigiaihay.com/picture/question_lgh/2021_41/1620986331-flm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0" y="5410200"/>
            <a:ext cx="10668000" cy="28956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914400" y="685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2. Số?</a:t>
            </a:r>
            <a:endParaRPr lang="en-US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5257800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3.Trong can còn lại bao nhiêu lít nước?Số?</a:t>
            </a:r>
            <a:endParaRPr lang="en-US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296400" y="79248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10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6400" y="78486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62400" y="47244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34400" y="29718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8200" y="2895600"/>
            <a:ext cx="8382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8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  <p:bldP spid="21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8437" name="组合 23"/>
          <p:cNvGrpSpPr>
            <a:grpSpLocks/>
          </p:cNvGrpSpPr>
          <p:nvPr/>
        </p:nvGrpSpPr>
        <p:grpSpPr bwMode="auto">
          <a:xfrm>
            <a:off x="3287713" y="444502"/>
            <a:ext cx="5080000" cy="5854700"/>
            <a:chOff x="3084810" y="-335112"/>
            <a:chExt cx="5809496" cy="5760000"/>
          </a:xfrm>
        </p:grpSpPr>
        <p:grpSp>
          <p:nvGrpSpPr>
            <p:cNvPr id="1844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68735" y="3419872"/>
            <a:ext cx="3910948" cy="975232"/>
          </a:xfrm>
          <a:prstGeom prst="rect">
            <a:avLst/>
          </a:prstGeom>
          <a:noFill/>
        </p:spPr>
        <p:txBody>
          <a:bodyPr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5799" y="6877053"/>
            <a:ext cx="9862344" cy="33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66699" y="180821"/>
            <a:ext cx="7467599" cy="605900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16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Lít – Tiết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050" name="Picture 2" descr="https://img.loigiaihay.com/picture/question_lgh/2021_41/1620986331-jna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028" y="1997345"/>
            <a:ext cx="10591800" cy="32004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04800" y="797016"/>
            <a:ext cx="1143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latin typeface="+mj-lt"/>
              </a:rPr>
              <a:t>Bài 4</a:t>
            </a:r>
            <a:r>
              <a:rPr lang="en-US" sz="3600" b="1" dirty="0" smtClean="0">
                <a:latin typeface="+mj-lt"/>
              </a:rPr>
              <a:t>: </a:t>
            </a:r>
            <a:r>
              <a:rPr lang="vi-VN" sz="3600" b="1" dirty="0" smtClean="0">
                <a:solidFill>
                  <a:srgbClr val="3333FF"/>
                </a:solidFill>
                <a:latin typeface="+mj-lt"/>
              </a:rPr>
              <a:t>Mỗi đồ vật đựng số lít nước bằng tổng số lít nước ở các ca bên cạnh (như hình vẽ).</a:t>
            </a:r>
            <a:endParaRPr lang="vi-VN" sz="3600" b="1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2052" name="Picture 4" descr="https://img.loigiaihay.com/picture/question_lgh/2021_41/1620986331-lpd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5486400"/>
            <a:ext cx="10287000" cy="1540145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537796" y="7026544"/>
            <a:ext cx="1043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3333FF"/>
                </a:solidFill>
                <a:latin typeface="+mj-lt"/>
              </a:rPr>
              <a:t>b) Đồ vật nào đựng nhiều nước nhất? Đồ vật nào đựng ít nước nhất?</a:t>
            </a:r>
            <a:endParaRPr lang="en-US" sz="3600" b="1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2054" name="Picture 6" descr="https://img.loigiaihay.com/picture/question_lgh/2021_41/1620986331-srp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6800" y="5197745"/>
            <a:ext cx="10287000" cy="1828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7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7467599"/>
            <a:ext cx="6848475" cy="190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533400" y="6629400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33400" y="6553200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591800" y="4267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0"/>
            <a:ext cx="5080000" cy="13716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10591800" y="4419600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762000" y="3429000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38200" y="3581400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4600" y="60960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800" y="2102603"/>
            <a:ext cx="1135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5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can có 15</a:t>
            </a:r>
            <a:r>
              <a:rPr lang="vi-VN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l 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mắm. Mẹ đã rót 7 </a:t>
            </a:r>
            <a:r>
              <a:rPr lang="vi-VN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nước mắm vào các chai. Hỏi trong can còn lại bao nhiêu lít nước </a:t>
            </a:r>
            <a:r>
              <a:rPr lang="vi-VN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mắm?</a:t>
            </a:r>
            <a:endParaRPr lang="vi-VN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s://img.loigiaihay.com/picture/question_lgh/2021_41/1620986331-bzqj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4800" y="3200400"/>
            <a:ext cx="4267200" cy="3781425"/>
          </a:xfrm>
          <a:prstGeom prst="rect">
            <a:avLst/>
          </a:prstGeom>
          <a:noFill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1804987" y="2634230"/>
            <a:ext cx="4443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80FF6F-0816-400C-BD5C-4AFBDD952ED7}"/>
              </a:ext>
            </a:extLst>
          </p:cNvPr>
          <p:cNvCxnSpPr>
            <a:cxnSpLocks/>
          </p:cNvCxnSpPr>
          <p:nvPr/>
        </p:nvCxnSpPr>
        <p:spPr>
          <a:xfrm>
            <a:off x="6912769" y="2668876"/>
            <a:ext cx="4443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7C596D7-336C-486D-A1BF-DEB16D3F5C73}"/>
              </a:ext>
            </a:extLst>
          </p:cNvPr>
          <p:cNvCxnSpPr>
            <a:cxnSpLocks/>
          </p:cNvCxnSpPr>
          <p:nvPr/>
        </p:nvCxnSpPr>
        <p:spPr>
          <a:xfrm>
            <a:off x="2228898" y="3179821"/>
            <a:ext cx="752470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E6C3B-8ABB-A4D5-9E2C-7307706A1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5296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A73045-A889-4ED7-9CBC-5C9650470CDA}"/>
              </a:ext>
            </a:extLst>
          </p:cNvPr>
          <p:cNvSpPr txBox="1"/>
          <p:nvPr/>
        </p:nvSpPr>
        <p:spPr>
          <a:xfrm>
            <a:off x="3581400" y="930114"/>
            <a:ext cx="545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Dặn dò: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38E125E5-3610-458E-A1F8-B7EC86D6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749" y="2602231"/>
            <a:ext cx="83716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en-US" sz="4400" b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Bài 17  </a:t>
            </a:r>
            <a:endParaRPr lang="en-US" altLang="en-US" sz="4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376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1524000" y="1016000"/>
            <a:ext cx="9448800" cy="8432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3600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Cảm ơn các thầy cô đã về dự giờ.</a:t>
            </a:r>
            <a:endParaRPr lang="en-US" sz="3600" i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2641600" y="4064000"/>
            <a:ext cx="7213600" cy="16700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 thầy cô nhiều sức khoẻ</a:t>
            </a: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347200"/>
          </a:xfrm>
          <a:noFill/>
          <a:ln/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958850" y="1752600"/>
            <a:ext cx="10852149" cy="784225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748201"/>
              </a:avLst>
            </a:prstTxWarp>
          </a:bodyPr>
          <a:lstStyle/>
          <a:p>
            <a:pPr algn="ctr"/>
            <a:r>
              <a:rPr lang="en-US" sz="3600" i="1" kern="1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Tiết học đến đây đã kết thúc</a:t>
            </a:r>
            <a:r>
              <a:rPr lang="vi-VN" sz="3600" i="1" kern="1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lang="en-US" sz="3600" i="1" kern="1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501869" y="5378451"/>
            <a:ext cx="11423432" cy="16700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sz="3600" kern="1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các con chăm ngoan, học giỏi </a:t>
            </a:r>
            <a:endParaRPr lang="en-US" sz="3600" kern="1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367" name="Picture 7" descr="TT (44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2844800"/>
            <a:ext cx="1727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T (88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74201" y="-330199"/>
            <a:ext cx="19177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TT (88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9177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clap3393.wav">
            <a:hlinkClick r:id="" action="ppaction://media"/>
          </p:cNvPr>
          <p:cNvPicPr>
            <a:picLocks noGrp="1" noRot="1" noChangeAspect="1" noChangeArrowheads="1"/>
          </p:cNvPicPr>
          <p:nvPr>
            <p:ph/>
            <a:wavAudioFile r:embed="rId1" name="claps2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7400" y="7772400"/>
            <a:ext cx="889000" cy="6604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56316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" fill="hold"/>
                                        <p:tgtEl>
                                          <p:spTgt spid="15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GIẢM GIÁ SỐC Dầu ăn Neptune Gold - Can 5L [Không kèm KM] giảm chỉ còn  218,000 đ"/>
          <p:cNvPicPr>
            <a:picLocks noChangeAspect="1" noChangeArrowheads="1"/>
          </p:cNvPicPr>
          <p:nvPr/>
        </p:nvPicPr>
        <p:blipFill>
          <a:blip r:embed="rId3"/>
          <a:srcRect l="28944" t="5251" r="27663" b="5573"/>
          <a:stretch>
            <a:fillRect/>
          </a:stretch>
        </p:blipFill>
        <p:spPr bwMode="auto">
          <a:xfrm>
            <a:off x="2613027" y="2603500"/>
            <a:ext cx="2132013" cy="584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Hình ảnh 37" descr="Ảnh có chứa chai, đồ uống, nước uống, thực phẩm&#10;&#10;Mô tả được tạo tự độ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3775" y="2487085"/>
            <a:ext cx="4579938" cy="61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Hình chữ nhật: Góc Tròn 9">
            <a:hlinkClick r:id="rId5" action="ppaction://hlinksldjump"/>
          </p:cNvPr>
          <p:cNvSpPr/>
          <p:nvPr/>
        </p:nvSpPr>
        <p:spPr>
          <a:xfrm>
            <a:off x="7014034" y="2417433"/>
            <a:ext cx="2664296" cy="613224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Hình chữ nhật: Góc Tròn 11">
            <a:hlinkClick r:id="rId6" action="ppaction://hlinksldjump"/>
          </p:cNvPr>
          <p:cNvSpPr/>
          <p:nvPr/>
        </p:nvSpPr>
        <p:spPr>
          <a:xfrm>
            <a:off x="2334072" y="2417433"/>
            <a:ext cx="2664296" cy="613224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TextBox 2"/>
          <p:cNvSpPr txBox="1"/>
          <p:nvPr/>
        </p:nvSpPr>
        <p:spPr>
          <a:xfrm>
            <a:off x="3073481" y="1253128"/>
            <a:ext cx="5934633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Mảnh</a:t>
            </a:r>
            <a:r>
              <a:rPr lang="en-US" sz="45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ghép</a:t>
            </a:r>
            <a:r>
              <a:rPr lang="en-US" sz="45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kì</a:t>
            </a:r>
            <a:r>
              <a:rPr lang="en-US" sz="4500" b="1" i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diệu</a:t>
            </a:r>
            <a:endParaRPr lang="en-US" sz="4500" b="1" i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Georgia" panose="02040502050405020303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15"/>
          <p:cNvSpPr txBox="1"/>
          <p:nvPr/>
        </p:nvSpPr>
        <p:spPr>
          <a:xfrm>
            <a:off x="4455076" y="257148"/>
            <a:ext cx="3281848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i="1" dirty="0" err="1">
                <a:ln w="22225">
                  <a:solidFill>
                    <a:srgbClr val="DB4333"/>
                  </a:solidFill>
                  <a:prstDash val="solid"/>
                </a:ln>
                <a:solidFill>
                  <a:srgbClr val="DB4333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4500" b="1" i="1" dirty="0">
                <a:ln w="22225">
                  <a:solidFill>
                    <a:srgbClr val="DB4333"/>
                  </a:solidFill>
                  <a:prstDash val="solid"/>
                </a:ln>
                <a:solidFill>
                  <a:srgbClr val="DB4333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n w="22225">
                  <a:solidFill>
                    <a:srgbClr val="DB4333"/>
                  </a:solidFill>
                  <a:prstDash val="solid"/>
                </a:ln>
                <a:solidFill>
                  <a:srgbClr val="DB4333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chơi</a:t>
            </a:r>
            <a:endParaRPr lang="en-US" sz="4500" b="1" i="1" dirty="0">
              <a:ln w="22225">
                <a:solidFill>
                  <a:srgbClr val="DB4333"/>
                </a:solidFill>
                <a:prstDash val="solid"/>
              </a:ln>
              <a:solidFill>
                <a:srgbClr val="DB4333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Georgia" panose="02040502050405020303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5">
            <a:hlinkClick r:id="rId6" action="ppaction://hlinksldjump"/>
          </p:cNvPr>
          <p:cNvSpPr txBox="1"/>
          <p:nvPr/>
        </p:nvSpPr>
        <p:spPr>
          <a:xfrm>
            <a:off x="3303005" y="3414280"/>
            <a:ext cx="720081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1</a:t>
            </a:r>
          </a:p>
        </p:txBody>
      </p:sp>
      <p:sp>
        <p:nvSpPr>
          <p:cNvPr id="30" name="TextBox 5">
            <a:hlinkClick r:id="rId5" action="ppaction://hlinksldjump"/>
          </p:cNvPr>
          <p:cNvSpPr txBox="1"/>
          <p:nvPr/>
        </p:nvSpPr>
        <p:spPr>
          <a:xfrm>
            <a:off x="7986142" y="3316913"/>
            <a:ext cx="720080" cy="31547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9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2</a:t>
            </a:r>
          </a:p>
        </p:txBody>
      </p:sp>
      <p:pic>
        <p:nvPicPr>
          <p:cNvPr id="36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3" y="118533"/>
            <a:ext cx="45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Action Button: Back or Previous 2">
            <a:hlinkClick r:id="rId8" action="ppaction://hlinksldjump" highlightClick="1"/>
          </p:cNvPr>
          <p:cNvSpPr/>
          <p:nvPr/>
        </p:nvSpPr>
        <p:spPr>
          <a:xfrm>
            <a:off x="11264897" y="8243787"/>
            <a:ext cx="866778" cy="794381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119063" y="1219200"/>
            <a:ext cx="11880850" cy="3962400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+ 4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42950" indent="-742950" fontAlgn="auto">
              <a:spcAft>
                <a:spcPts val="0"/>
              </a:spcAft>
              <a:buFontTx/>
              <a:buAutoNum type="alphaUcPeriod"/>
              <a:defRPr/>
            </a:pPr>
            <a:r>
              <a:rPr lang="en-US" sz="4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         B. 3           C. 12          D. 14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00</a:t>
            </a: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01</a:t>
            </a: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02</a:t>
            </a: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03</a:t>
            </a: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04</a:t>
            </a: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05</a:t>
            </a: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06</a:t>
            </a: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07</a:t>
            </a: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08</a:t>
            </a: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09</a:t>
            </a: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10</a:t>
            </a: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11</a:t>
            </a:r>
          </a:p>
        </p:txBody>
      </p:sp>
      <p:sp>
        <p:nvSpPr>
          <p:cNvPr id="140308" name="Oval 2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12</a:t>
            </a: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13</a:t>
            </a: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14</a:t>
            </a:r>
          </a:p>
        </p:txBody>
      </p:sp>
      <p:sp>
        <p:nvSpPr>
          <p:cNvPr id="140311" name="Oval 23"/>
          <p:cNvSpPr>
            <a:spLocks noChangeArrowheads="1"/>
          </p:cNvSpPr>
          <p:nvPr/>
        </p:nvSpPr>
        <p:spPr bwMode="auto">
          <a:xfrm>
            <a:off x="6400800" y="1403351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solidFill>
                  <a:srgbClr val="0000FF"/>
                </a:solidFill>
                <a:latin typeface="DigifaceWide"/>
              </a:rPr>
              <a:t>15</a:t>
            </a:r>
          </a:p>
        </p:txBody>
      </p:sp>
      <p:pic>
        <p:nvPicPr>
          <p:cNvPr id="21522" name="Picture 28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487488" y="8767236"/>
            <a:ext cx="9144000" cy="18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ction Button: Back or Previous 2">
            <a:hlinkClick r:id="rId7" action="ppaction://hlinksldjump" highlightClick="1"/>
          </p:cNvPr>
          <p:cNvSpPr/>
          <p:nvPr/>
        </p:nvSpPr>
        <p:spPr>
          <a:xfrm>
            <a:off x="11325222" y="8349620"/>
            <a:ext cx="866778" cy="794381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176870" y="3657600"/>
            <a:ext cx="924089" cy="931331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vi-VN" sz="5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5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5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5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5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5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55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5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5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5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55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5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5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55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5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nimBg="1"/>
      <p:bldP spid="140296" grpId="0" animBg="1"/>
      <p:bldP spid="140297" grpId="0" animBg="1"/>
      <p:bldP spid="140297" grpId="1" animBg="1"/>
      <p:bldP spid="140298" grpId="0" animBg="1"/>
      <p:bldP spid="140298" grpId="1" animBg="1"/>
      <p:bldP spid="140299" grpId="0" animBg="1"/>
      <p:bldP spid="140299" grpId="1" animBg="1"/>
      <p:bldP spid="140300" grpId="0" animBg="1"/>
      <p:bldP spid="140300" grpId="1" animBg="1"/>
      <p:bldP spid="140301" grpId="0" animBg="1"/>
      <p:bldP spid="140301" grpId="1" animBg="1"/>
      <p:bldP spid="140302" grpId="0" animBg="1"/>
      <p:bldP spid="140302" grpId="1" animBg="1"/>
      <p:bldP spid="140303" grpId="0" animBg="1"/>
      <p:bldP spid="140303" grpId="1" animBg="1"/>
      <p:bldP spid="140304" grpId="0" animBg="1"/>
      <p:bldP spid="140304" grpId="1" animBg="1"/>
      <p:bldP spid="140305" grpId="0" animBg="1"/>
      <p:bldP spid="140305" grpId="1" animBg="1"/>
      <p:bldP spid="140306" grpId="0" animBg="1"/>
      <p:bldP spid="140306" grpId="1" animBg="1"/>
      <p:bldP spid="140307" grpId="0" animBg="1"/>
      <p:bldP spid="140307" grpId="1" animBg="1"/>
      <p:bldP spid="140308" grpId="0" animBg="1"/>
      <p:bldP spid="140308" grpId="1" animBg="1"/>
      <p:bldP spid="140309" grpId="0" animBg="1"/>
      <p:bldP spid="140309" grpId="1" animBg="1"/>
      <p:bldP spid="140310" grpId="0" animBg="1"/>
      <p:bldP spid="140310" grpId="1" animBg="1"/>
      <p:bldP spid="140311" grpId="0" animBg="1"/>
      <p:bldP spid="140311" grpId="1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AutoShape 3"/>
          <p:cNvSpPr>
            <a:spLocks noChangeArrowheads="1"/>
          </p:cNvSpPr>
          <p:nvPr/>
        </p:nvSpPr>
        <p:spPr bwMode="auto">
          <a:xfrm>
            <a:off x="361950" y="4330703"/>
            <a:ext cx="11468100" cy="2251074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gam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4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A. 5         B.    5KG           C. 6kg          D. 4kg 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00</a:t>
            </a: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01</a:t>
            </a: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02</a:t>
            </a: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03</a:t>
            </a: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04</a:t>
            </a: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05</a:t>
            </a: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06</a:t>
            </a: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07</a:t>
            </a: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08</a:t>
            </a: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09</a:t>
            </a: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10</a:t>
            </a: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11</a:t>
            </a:r>
          </a:p>
        </p:txBody>
      </p:sp>
      <p:sp>
        <p:nvSpPr>
          <p:cNvPr id="140308" name="Oval 20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12</a:t>
            </a: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13</a:t>
            </a: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6400800" y="1422400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latin typeface="DigifaceWide"/>
              </a:rPr>
              <a:t>14</a:t>
            </a:r>
          </a:p>
        </p:txBody>
      </p:sp>
      <p:sp>
        <p:nvSpPr>
          <p:cNvPr id="140311" name="Oval 23"/>
          <p:cNvSpPr>
            <a:spLocks noChangeArrowheads="1"/>
          </p:cNvSpPr>
          <p:nvPr/>
        </p:nvSpPr>
        <p:spPr bwMode="auto">
          <a:xfrm>
            <a:off x="6400800" y="1403351"/>
            <a:ext cx="3200400" cy="1117600"/>
          </a:xfrm>
          <a:prstGeom prst="ellipse">
            <a:avLst/>
          </a:prstGeom>
          <a:solidFill>
            <a:srgbClr val="FFE83B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0">
                <a:solidFill>
                  <a:srgbClr val="0000FF"/>
                </a:solidFill>
                <a:latin typeface="DigifaceWide"/>
              </a:rPr>
              <a:t>15</a:t>
            </a:r>
          </a:p>
        </p:txBody>
      </p:sp>
      <p:pic>
        <p:nvPicPr>
          <p:cNvPr id="22546" name="Picture 28" descr="n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524000" y="8955619"/>
            <a:ext cx="9144000" cy="18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30377" y="48686"/>
            <a:ext cx="893762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8" name="TextBox 1"/>
          <p:cNvSpPr txBox="1">
            <a:spLocks noChangeArrowheads="1"/>
          </p:cNvSpPr>
          <p:nvPr/>
        </p:nvSpPr>
        <p:spPr bwMode="auto">
          <a:xfrm>
            <a:off x="3503615" y="3634319"/>
            <a:ext cx="8050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/>
              <a:t>3kg</a:t>
            </a:r>
          </a:p>
        </p:txBody>
      </p:sp>
      <p:sp>
        <p:nvSpPr>
          <p:cNvPr id="22549" name="TextBox 2"/>
          <p:cNvSpPr txBox="1">
            <a:spLocks noChangeArrowheads="1"/>
          </p:cNvSpPr>
          <p:nvPr/>
        </p:nvSpPr>
        <p:spPr bwMode="auto">
          <a:xfrm>
            <a:off x="8001002" y="3016253"/>
            <a:ext cx="8899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3200" b="1"/>
              <a:t>2kg</a:t>
            </a:r>
          </a:p>
        </p:txBody>
      </p:sp>
      <p:sp>
        <p:nvSpPr>
          <p:cNvPr id="24" name="Action Button: Back or Previous 2">
            <a:hlinkClick r:id="rId8" action="ppaction://hlinksldjump" highlightClick="1"/>
          </p:cNvPr>
          <p:cNvSpPr/>
          <p:nvPr/>
        </p:nvSpPr>
        <p:spPr>
          <a:xfrm>
            <a:off x="11325222" y="8349620"/>
            <a:ext cx="866778" cy="794381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2461255" y="5456240"/>
            <a:ext cx="760415" cy="790577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vi-VN" sz="5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0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5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5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5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5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5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4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55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5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5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5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55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40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5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5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40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55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40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5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40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nimBg="1"/>
      <p:bldP spid="140296" grpId="0" animBg="1"/>
      <p:bldP spid="140297" grpId="0" animBg="1"/>
      <p:bldP spid="140297" grpId="1" animBg="1"/>
      <p:bldP spid="140298" grpId="0" animBg="1"/>
      <p:bldP spid="140298" grpId="1" animBg="1"/>
      <p:bldP spid="140299" grpId="0" animBg="1"/>
      <p:bldP spid="140299" grpId="1" animBg="1"/>
      <p:bldP spid="140300" grpId="0" animBg="1"/>
      <p:bldP spid="140300" grpId="1" animBg="1"/>
      <p:bldP spid="140301" grpId="0" animBg="1"/>
      <p:bldP spid="140301" grpId="1" animBg="1"/>
      <p:bldP spid="140302" grpId="0" animBg="1"/>
      <p:bldP spid="140302" grpId="1" animBg="1"/>
      <p:bldP spid="140303" grpId="0" animBg="1"/>
      <p:bldP spid="140303" grpId="1" animBg="1"/>
      <p:bldP spid="140304" grpId="0" animBg="1"/>
      <p:bldP spid="140304" grpId="1" animBg="1"/>
      <p:bldP spid="140305" grpId="0" animBg="1"/>
      <p:bldP spid="140305" grpId="1" animBg="1"/>
      <p:bldP spid="140306" grpId="0" animBg="1"/>
      <p:bldP spid="140306" grpId="1" animBg="1"/>
      <p:bldP spid="140307" grpId="0" animBg="1"/>
      <p:bldP spid="140307" grpId="1" animBg="1"/>
      <p:bldP spid="140308" grpId="0" animBg="1"/>
      <p:bldP spid="140308" grpId="1" animBg="1"/>
      <p:bldP spid="140309" grpId="0" animBg="1"/>
      <p:bldP spid="140309" grpId="1" animBg="1"/>
      <p:bldP spid="140310" grpId="0" animBg="1"/>
      <p:bldP spid="140310" grpId="1" animBg="1"/>
      <p:bldP spid="140311" grpId="0" animBg="1"/>
      <p:bldP spid="140311" grpId="1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3276600" y="-1219198"/>
            <a:ext cx="5080000" cy="58547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57403" y="3419872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16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Lít – Tiết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6096000"/>
            <a:ext cx="68484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228599" y="237756"/>
            <a:ext cx="3505201" cy="13716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01975" y="367213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7" name="Picture 16" descr="244657832_1139652546566201_7630894819033578060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542022"/>
            <a:ext cx="5094290" cy="3436378"/>
          </a:xfrm>
          <a:prstGeom prst="rect">
            <a:avLst/>
          </a:prstGeom>
        </p:spPr>
      </p:pic>
      <p:pic>
        <p:nvPicPr>
          <p:cNvPr id="18" name="Picture 17" descr="244624625_468492474390162_989951653867923439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8876" y="1606728"/>
            <a:ext cx="6477000" cy="3563378"/>
          </a:xfrm>
          <a:prstGeom prst="rect">
            <a:avLst/>
          </a:prstGeom>
        </p:spPr>
      </p:pic>
      <p:pic>
        <p:nvPicPr>
          <p:cNvPr id="21" name="Picture 20" descr="244657832_1139652546566201_7630894819033578060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978400"/>
            <a:ext cx="4953000" cy="3708400"/>
          </a:xfrm>
          <a:prstGeom prst="rect">
            <a:avLst/>
          </a:prstGeom>
        </p:spPr>
      </p:pic>
      <p:pic>
        <p:nvPicPr>
          <p:cNvPr id="24" name="Picture 23" descr="244142326_271852834813712_2401914616450628044_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600" y="4978400"/>
            <a:ext cx="6477000" cy="38940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3" y="4967819"/>
            <a:ext cx="6848475" cy="440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1684338" y="5160436"/>
            <a:ext cx="1287462" cy="1716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700216" y="5160436"/>
            <a:ext cx="1271587" cy="17166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3450" y="3886200"/>
            <a:ext cx="909638" cy="121073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" name="组合 23"/>
          <p:cNvGrpSpPr>
            <a:grpSpLocks/>
          </p:cNvGrpSpPr>
          <p:nvPr/>
        </p:nvGrpSpPr>
        <p:grpSpPr bwMode="auto">
          <a:xfrm>
            <a:off x="-304800" y="37487"/>
            <a:ext cx="4571997" cy="1727200"/>
            <a:chOff x="3084810" y="-335112"/>
            <a:chExt cx="5809496" cy="5760000"/>
          </a:xfrm>
        </p:grpSpPr>
        <p:grpSp>
          <p:nvGrpSpPr>
            <p:cNvPr id="3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2950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446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8444" name="图片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8550275" y="3909486"/>
            <a:ext cx="920750" cy="118744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7964488" y="1953684"/>
            <a:ext cx="1320800" cy="73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2436813" y="1742017"/>
            <a:ext cx="665162" cy="886883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8603" y="2360086"/>
            <a:ext cx="404813" cy="53763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anchor="ctr"/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7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30688" y="326926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244517711_461641555160852_4537583423065751079_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5181600"/>
            <a:ext cx="9525000" cy="3962399"/>
          </a:xfrm>
          <a:prstGeom prst="rect">
            <a:avLst/>
          </a:prstGeom>
        </p:spPr>
      </p:pic>
      <p:pic>
        <p:nvPicPr>
          <p:cNvPr id="18" name="Picture 17" descr="244541238_295460039081252_7230604511311431325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1302158"/>
            <a:ext cx="9563100" cy="39175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8"/>
          <p:cNvGrpSpPr>
            <a:grpSpLocks/>
          </p:cNvGrpSpPr>
          <p:nvPr/>
        </p:nvGrpSpPr>
        <p:grpSpPr bwMode="auto">
          <a:xfrm>
            <a:off x="228600" y="1421548"/>
            <a:ext cx="7519987" cy="927099"/>
            <a:chOff x="-1145864" y="2043681"/>
            <a:chExt cx="5796092" cy="694536"/>
          </a:xfrm>
        </p:grpSpPr>
        <p:sp>
          <p:nvSpPr>
            <p:cNvPr id="2" name="Oval 1"/>
            <p:cNvSpPr/>
            <p:nvPr/>
          </p:nvSpPr>
          <p:spPr>
            <a:xfrm>
              <a:off x="-1145864" y="2214936"/>
              <a:ext cx="523692" cy="52328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/>
                <a:t>1</a:t>
              </a:r>
            </a:p>
          </p:txBody>
        </p:sp>
        <p:sp>
          <p:nvSpPr>
            <p:cNvPr id="23560" name="TextBox 2"/>
            <p:cNvSpPr txBox="1">
              <a:spLocks noChangeArrowheads="1"/>
            </p:cNvSpPr>
            <p:nvPr/>
          </p:nvSpPr>
          <p:spPr bwMode="auto">
            <a:xfrm>
              <a:off x="-617278" y="2043681"/>
              <a:ext cx="5267506" cy="622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chemeClr val="hlink"/>
                  </a:solidFill>
                </a:rPr>
                <a:t>Quan sát tranh rồi chọn câu đúng.</a:t>
              </a:r>
            </a:p>
          </p:txBody>
        </p:sp>
      </p:grpSp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781761" y="3464075"/>
            <a:ext cx="755808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Chai đựng 1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nước.</a:t>
            </a: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Chai đựng ít hơn 1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nước.</a:t>
            </a: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Chai đựng nhiều hơn 1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nước.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79817" y="4619078"/>
            <a:ext cx="439383" cy="553158"/>
          </a:xfrm>
          <a:prstGeom prst="ellipse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dk1"/>
              </a:solidFill>
              <a:latin typeface="+mn-lt"/>
              <a:cs typeface="+mn-cs"/>
            </a:endParaRPr>
          </a:p>
        </p:txBody>
      </p:sp>
      <p:pic>
        <p:nvPicPr>
          <p:cNvPr id="23556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2180" y="3405872"/>
            <a:ext cx="3477420" cy="3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1" y="2286000"/>
            <a:ext cx="11810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Đổ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hết nước từ ca 1 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được đầy một chai và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một cốc (như hình vẽ)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914400"/>
            <a:ext cx="3733800" cy="605900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8400" y="0"/>
            <a:ext cx="7467599" cy="975232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16: Lít – Tiết 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12374</TotalTime>
  <Words>600</Words>
  <Application>Microsoft Office PowerPoint</Application>
  <PresentationFormat>Custom</PresentationFormat>
  <Paragraphs>202</Paragraphs>
  <Slides>23</Slides>
  <Notes>11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Microsoft YaHei</vt:lpstr>
      <vt:lpstr>宋体</vt:lpstr>
      <vt:lpstr>.VnHelvetInsH</vt:lpstr>
      <vt:lpstr>.VnTime</vt:lpstr>
      <vt:lpstr>Arial</vt:lpstr>
      <vt:lpstr>Arial Unicode MS</vt:lpstr>
      <vt:lpstr>Arial-Rounded</vt:lpstr>
      <vt:lpstr>Book Antiqua</vt:lpstr>
      <vt:lpstr>Calibri</vt:lpstr>
      <vt:lpstr>Calibri Light</vt:lpstr>
      <vt:lpstr>DigifaceWide</vt:lpstr>
      <vt:lpstr>Georgia</vt:lpstr>
      <vt:lpstr>Times New Roman</vt:lpstr>
      <vt:lpstr>Verdana</vt:lpstr>
      <vt:lpstr>VnBangkok</vt:lpstr>
      <vt:lpstr>VNbritannic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DELL-NM</cp:lastModifiedBy>
  <cp:revision>163</cp:revision>
  <dcterms:created xsi:type="dcterms:W3CDTF">2021-09-13T15:33:00Z</dcterms:created>
  <dcterms:modified xsi:type="dcterms:W3CDTF">2024-11-02T13:22:30Z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148EDE7FFAE44BB6A026FD47F03BD110</vt:lpwstr>
  </property>
  <property fmtid="{D5CDD505-2E9C-101B-9397-08002B2CF9AE}" pid="3" name="KSOProductBuildVer">
    <vt:lpwstr>1033-11.2.0.10323</vt:lpwstr>
  </property>
</Properties>
</file>