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</p:sldMasterIdLst>
  <p:notesMasterIdLst>
    <p:notesMasterId r:id="rId18"/>
  </p:notesMasterIdLst>
  <p:sldIdLst>
    <p:sldId id="257" r:id="rId4"/>
    <p:sldId id="263" r:id="rId5"/>
    <p:sldId id="264" r:id="rId6"/>
    <p:sldId id="267" r:id="rId7"/>
    <p:sldId id="268" r:id="rId8"/>
    <p:sldId id="289" r:id="rId9"/>
    <p:sldId id="290" r:id="rId10"/>
    <p:sldId id="291" r:id="rId11"/>
    <p:sldId id="269" r:id="rId12"/>
    <p:sldId id="270" r:id="rId13"/>
    <p:sldId id="271" r:id="rId14"/>
    <p:sldId id="272" r:id="rId15"/>
    <p:sldId id="273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005" y="992241"/>
            <a:ext cx="9847580" cy="2569826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</a:t>
            </a:r>
            <a:r>
              <a:rPr lang="en-US" altLang="zh-CN" sz="7200" b="1" noProof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 LỚP 2E</a:t>
            </a:r>
            <a:endParaRPr lang="en-US" altLang="zh-CN" sz="7200" b="1" noProof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7158" y="4039737"/>
            <a:ext cx="358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KHÚC CẨM NHUNG</a:t>
            </a:r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2340" y="313373"/>
            <a:ext cx="8686800" cy="14674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68630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3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22973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09434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637780" y="322580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2598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8615" y="434340"/>
            <a:ext cx="9561830" cy="53047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55240" y="2981960"/>
            <a:ext cx="8408670" cy="13290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395" y="0"/>
            <a:ext cx="10278110" cy="51034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89885" y="4317476"/>
            <a:ext cx="7338197" cy="22350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giải</a:t>
            </a:r>
            <a:endParaRPr lang="en-US" sz="3200" dirty="0" smtClean="0"/>
          </a:p>
          <a:p>
            <a:pPr algn="ctr"/>
            <a:r>
              <a:rPr lang="en-US" sz="3200" dirty="0" smtClean="0"/>
              <a:t>Nam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Rô-bốt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 bi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38 + 34 = 72 (</a:t>
            </a:r>
            <a:r>
              <a:rPr lang="en-US" sz="3200" dirty="0" err="1"/>
              <a:t>viên</a:t>
            </a:r>
            <a:r>
              <a:rPr lang="en-US" sz="3200" dirty="0"/>
              <a:t>)</a:t>
            </a:r>
          </a:p>
          <a:p>
            <a:pPr algn="ctr"/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: </a:t>
            </a:r>
            <a:r>
              <a:rPr lang="en-US" sz="3200" dirty="0"/>
              <a:t>72 </a:t>
            </a:r>
            <a:r>
              <a:rPr lang="en-US" sz="3200" dirty="0" err="1" smtClean="0"/>
              <a:t>viên</a:t>
            </a:r>
            <a:r>
              <a:rPr lang="en-US" sz="3200" dirty="0" smtClean="0"/>
              <a:t> bi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050" y="102235"/>
            <a:ext cx="9360535" cy="3321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855" y="4021455"/>
            <a:ext cx="9361170" cy="21018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51305" y="3945890"/>
            <a:ext cx="9737090" cy="22720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a. Mực nước ở bể B cao hơn mực nước ở bể A: 6 cm</a:t>
            </a:r>
          </a:p>
          <a:p>
            <a:pPr algn="ctr"/>
            <a:r>
              <a:rPr lang="en-US" sz="2400"/>
              <a:t>b. </a:t>
            </a:r>
            <a:r>
              <a:rPr lang="en-US" sz="2400">
                <a:sym typeface="+mn-ea"/>
              </a:rPr>
              <a:t>Mực nước ở bể C cao hơn mực nước ở bể A:  15 + 6 = 21 cm</a:t>
            </a:r>
          </a:p>
          <a:p>
            <a:pPr algn="ctr"/>
            <a:r>
              <a:rPr lang="en-US" sz="2400"/>
              <a:t>c. Lúc này mực nước ở bể B cao hơn mực nước bể A số cm là:</a:t>
            </a:r>
          </a:p>
          <a:p>
            <a:pPr algn="ctr"/>
            <a:r>
              <a:rPr lang="en-US" sz="2400"/>
              <a:t>6 + 5 = 11 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75635" y="1060450"/>
            <a:ext cx="779970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69845" y="807720"/>
            <a:ext cx="8299450" cy="14954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94474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37070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844931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03338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pic>
        <p:nvPicPr>
          <p:cNvPr id="2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2598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445" y="274955"/>
            <a:ext cx="9765030" cy="268097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971165" y="3509645"/>
            <a:ext cx="7039610" cy="172466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Con nghé nặng số ki-lô-gam là:</a:t>
            </a:r>
          </a:p>
          <a:p>
            <a:pPr algn="ctr"/>
            <a:r>
              <a:rPr lang="en-US" sz="3600"/>
              <a:t>47 + 18 = 65 (kg)</a:t>
            </a:r>
          </a:p>
          <a:p>
            <a:pPr algn="ctr"/>
            <a:r>
              <a:rPr lang="en-US" sz="3600"/>
              <a:t>Đáp số: 65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80185"/>
            <a:ext cx="10638790" cy="37007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54220" y="2424430"/>
            <a:ext cx="982345" cy="47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33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40" y="631190"/>
            <a:ext cx="10249535" cy="52660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12485" y="5264150"/>
            <a:ext cx="1339215" cy="5480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56 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381490" y="5243830"/>
            <a:ext cx="1339215" cy="5480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54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1" y="274640"/>
            <a:ext cx="11109960" cy="59937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79416" y="5008586"/>
            <a:ext cx="54800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35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095365" y="5629275"/>
            <a:ext cx="54800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194</Words>
  <Application>Microsoft Office PowerPoint</Application>
  <PresentationFormat>Widescreen</PresentationFormat>
  <Paragraphs>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Microsoft YaHei</vt:lpstr>
      <vt:lpstr>宋体</vt:lpstr>
      <vt:lpstr>宋体</vt:lpstr>
      <vt:lpstr>Arial</vt:lpstr>
      <vt:lpstr>Calibri</vt:lpstr>
      <vt:lpstr>Calibri Light</vt:lpstr>
      <vt:lpstr>等线</vt:lpstr>
      <vt:lpstr>ITC Avant Garde Std Bk</vt:lpstr>
      <vt:lpstr>Times New Roman</vt:lpstr>
      <vt:lpstr>Verdana</vt:lpstr>
      <vt:lpstr>字魂17号-萌趣果冻体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STD_NHUNG</cp:lastModifiedBy>
  <cp:revision>5</cp:revision>
  <dcterms:created xsi:type="dcterms:W3CDTF">2021-05-14T09:15:36Z</dcterms:created>
  <dcterms:modified xsi:type="dcterms:W3CDTF">2024-11-24T01:31:19Z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