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2" r:id="rId4"/>
    <p:sldMasterId id="2147483704" r:id="rId5"/>
  </p:sldMasterIdLst>
  <p:notesMasterIdLst>
    <p:notesMasterId r:id="rId21"/>
  </p:notesMasterIdLst>
  <p:sldIdLst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4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70507C-48B6-42D2-B74A-E6EF7AE95BCF}" type="datetimeFigureOut">
              <a:rPr lang="en-US" smtClean="0"/>
              <a:t>11/24/2024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D9212-C1D9-459E-ADE1-DC3868FE7E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29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042055-EA5E-4903-9381-F1B5C7B23BB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442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6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61806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08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5796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807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62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31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35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224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0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030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339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371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044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57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70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82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68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752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239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4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35869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84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0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2511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1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3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550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201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2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B7474-AC18-4462-9967-766FB798D0E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9A019-0009-41E6-843E-D66C74BC76A4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86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3488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8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62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046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94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49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3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97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12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34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495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438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0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0360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60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6033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0677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61831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9811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46067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786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54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9075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08414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4800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0046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157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756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756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FE081F-4352-4F18-BEDA-C66D1965C30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BC5BA0-D55A-4234-B2CB-BADBEAB97F5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98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039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8297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48F6F-2428-462A-9C17-B471D69666C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750DBB-D116-4F5E-87A5-6486A7600B9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282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11/24/2024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34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gif"/><Relationship Id="rId5" Type="http://schemas.openxmlformats.org/officeDocument/2006/relationships/image" Target="../media/image6.jpeg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8.png"/><Relationship Id="rId11" Type="http://schemas.openxmlformats.org/officeDocument/2006/relationships/image" Target="../media/image34.png"/><Relationship Id="rId5" Type="http://schemas.openxmlformats.org/officeDocument/2006/relationships/image" Target="../media/image30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oang Lan : NGĂN DÒNG BÀI VIẾT CHO BLOG (Phần 2)">
            <a:extLst>
              <a:ext uri="{FF2B5EF4-FFF2-40B4-BE49-F238E27FC236}">
                <a16:creationId xmlns:a16="http://schemas.microsoft.com/office/drawing/2014/main" id="{805B04D8-5C58-4F4A-B0F9-207B910AC7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4" y="8483"/>
            <a:ext cx="2305682" cy="2305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Kho Hình Ảnh Động Powerpoint Đẹp Dùng Làm Trang Trí Cho Slide ...">
            <a:extLst>
              <a:ext uri="{FF2B5EF4-FFF2-40B4-BE49-F238E27FC236}">
                <a16:creationId xmlns:a16="http://schemas.microsoft.com/office/drawing/2014/main" id="{B7451170-1D11-4AB0-8614-53A21AA637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3" y="2211241"/>
            <a:ext cx="2852137" cy="3992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4" descr="Kết quả hình ảnh cho hình ĐỘNG TRANG TRÍ Powerpin">
            <a:extLst>
              <a:ext uri="{FF2B5EF4-FFF2-40B4-BE49-F238E27FC236}">
                <a16:creationId xmlns:a16="http://schemas.microsoft.com/office/drawing/2014/main" id="{25D082F4-744E-4901-BE12-54FD5834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79" y="5172895"/>
            <a:ext cx="3977934" cy="17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14" descr="Kết quả hình ảnh cho hình ĐỘNG TRANG TRÍ Powerpin">
            <a:extLst>
              <a:ext uri="{FF2B5EF4-FFF2-40B4-BE49-F238E27FC236}">
                <a16:creationId xmlns:a16="http://schemas.microsoft.com/office/drawing/2014/main" id="{B977B614-7F69-47F7-BB3F-5058D36C3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2" y="5097031"/>
            <a:ext cx="4098324" cy="17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id="{DABA545B-3494-4497-BDCD-19EB75D428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025" y="5035728"/>
            <a:ext cx="1550640" cy="19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B34033-331A-47DC-A057-9F649C2CAA05}"/>
              </a:ext>
            </a:extLst>
          </p:cNvPr>
          <p:cNvSpPr/>
          <p:nvPr/>
        </p:nvSpPr>
        <p:spPr>
          <a:xfrm>
            <a:off x="9937249" y="1908772"/>
            <a:ext cx="719440" cy="777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7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18" name="Picture 14" descr="Kết quả hình ảnh cho hình ĐỘNG TRANG TRÍ Powerpin">
            <a:extLst>
              <a:ext uri="{FF2B5EF4-FFF2-40B4-BE49-F238E27FC236}">
                <a16:creationId xmlns:a16="http://schemas.microsoft.com/office/drawing/2014/main" id="{D4A83584-08E8-4BBF-BBC7-E5DE302475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5411" y="5161352"/>
            <a:ext cx="4121509" cy="175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6056B362-E935-4DA3-826B-67930031ABA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8489" y="5012333"/>
            <a:ext cx="1550640" cy="1900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ình động hoạt hình của những chú chim cực dễ thương và sống độ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587" y="391066"/>
            <a:ext cx="3963154" cy="2003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D7E256-CD24-4E7E-92A8-B2370932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t>GV thiết kế: Chu Thị Soa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489FAB8-A254-47C6-8712-31C323A7B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75" y="2597805"/>
            <a:ext cx="7598489" cy="123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169C9B-A984-48F4-868A-D6A453244B7C}"/>
              </a:ext>
            </a:extLst>
          </p:cNvPr>
          <p:cNvSpPr/>
          <p:nvPr/>
        </p:nvSpPr>
        <p:spPr>
          <a:xfrm>
            <a:off x="8839200" y="2600325"/>
            <a:ext cx="990600" cy="8286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538B46-490B-48E7-B3BE-DFE59388CB69}"/>
              </a:ext>
            </a:extLst>
          </p:cNvPr>
          <p:cNvSpPr txBox="1"/>
          <p:nvPr/>
        </p:nvSpPr>
        <p:spPr>
          <a:xfrm>
            <a:off x="8634724" y="2596677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33540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>
        <p:wipe/>
      </p:transition>
    </mc:Choice>
    <mc:Fallback xmlns="">
      <p:transition advClick="0" advTm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5928" y="694372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406917" y="6872411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316237" y="1324723"/>
            <a:ext cx="8744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E5C68F-3035-4666-8332-C8AAB9607572}"/>
              </a:ext>
            </a:extLst>
          </p:cNvPr>
          <p:cNvSpPr txBox="1"/>
          <p:nvPr/>
        </p:nvSpPr>
        <p:spPr>
          <a:xfrm>
            <a:off x="1280475" y="2589203"/>
            <a:ext cx="82401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4800" b="1" i="0" u="none" strike="noStrike" kern="120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</a:t>
            </a:r>
            <a:r>
              <a:rPr kumimoji="0" lang="nn-NO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Trong tranh có những ai?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70D38CD-1A58-41A9-92B7-294E49A17E15}"/>
              </a:ext>
            </a:extLst>
          </p:cNvPr>
          <p:cNvSpPr txBox="1"/>
          <p:nvPr/>
        </p:nvSpPr>
        <p:spPr>
          <a:xfrm>
            <a:off x="1507498" y="4082450"/>
            <a:ext cx="8361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 người đang làm gì?</a:t>
            </a:r>
            <a:endParaRPr kumimoji="0" lang="nn-NO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0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E622B3B-E1BC-86A0-EC22-BEA9B760FFDF}"/>
              </a:ext>
            </a:extLst>
          </p:cNvPr>
          <p:cNvSpPr txBox="1"/>
          <p:nvPr/>
        </p:nvSpPr>
        <p:spPr>
          <a:xfrm>
            <a:off x="152030" y="744657"/>
            <a:ext cx="113460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niêm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CB6998-68B2-6E72-E86E-33624B98F0A6}"/>
              </a:ext>
            </a:extLst>
          </p:cNvPr>
          <p:cNvSpPr txBox="1"/>
          <p:nvPr/>
        </p:nvSpPr>
        <p:spPr>
          <a:xfrm>
            <a:off x="1439447" y="1834317"/>
            <a:ext cx="84128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1)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thiệu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ai?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87F3D1-EE01-7B5A-DF12-0B0592C6A7AF}"/>
              </a:ext>
            </a:extLst>
          </p:cNvPr>
          <p:cNvSpPr txBox="1"/>
          <p:nvPr/>
        </p:nvSpPr>
        <p:spPr>
          <a:xfrm>
            <a:off x="1439447" y="2696091"/>
            <a:ext cx="892084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2)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8A68EC-F229-182B-DEC5-56E304718734}"/>
              </a:ext>
            </a:extLst>
          </p:cNvPr>
          <p:cNvSpPr txBox="1"/>
          <p:nvPr/>
        </p:nvSpPr>
        <p:spPr>
          <a:xfrm>
            <a:off x="1439447" y="3604031"/>
            <a:ext cx="104477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3)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322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8139A1-FFB6-4ED7-90BB-B1C22E2100FA}"/>
              </a:ext>
            </a:extLst>
          </p:cNvPr>
          <p:cNvSpPr txBox="1"/>
          <p:nvPr/>
        </p:nvSpPr>
        <p:spPr>
          <a:xfrm>
            <a:off x="308694" y="265420"/>
            <a:ext cx="88135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5000" b="1" noProof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kumimoji="0" lang="en-US" sz="5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iều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1286C1E-0C04-47B7-96A9-58B87FCD099D}"/>
              </a:ext>
            </a:extLst>
          </p:cNvPr>
          <p:cNvSpPr/>
          <p:nvPr/>
        </p:nvSpPr>
        <p:spPr>
          <a:xfrm>
            <a:off x="752863" y="2392330"/>
            <a:ext cx="10000861" cy="830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147BA6E-1DC4-4D13-A697-F34D01BCBA38}"/>
              </a:ext>
            </a:extLst>
          </p:cNvPr>
          <p:cNvSpPr/>
          <p:nvPr/>
        </p:nvSpPr>
        <p:spPr>
          <a:xfrm>
            <a:off x="752863" y="3525822"/>
            <a:ext cx="9391261" cy="101057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085D38-4B03-4165-9115-E401F1367C9E}"/>
              </a:ext>
            </a:extLst>
          </p:cNvPr>
          <p:cNvSpPr/>
          <p:nvPr/>
        </p:nvSpPr>
        <p:spPr>
          <a:xfrm>
            <a:off x="752864" y="4714167"/>
            <a:ext cx="9391260" cy="8304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005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2930" y="-2182118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2958558" y="2628161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558315" y="1214254"/>
            <a:ext cx="55322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994412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731225" y="2001520"/>
            <a:ext cx="471752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sẻ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từng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viên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486591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73732" descr="PPT素材-12">
            <a:extLst>
              <a:ext uri="{FF2B5EF4-FFF2-40B4-BE49-F238E27FC236}">
                <a16:creationId xmlns:a16="http://schemas.microsoft.com/office/drawing/2014/main" id="{7C5ED7DE-BF79-A388-5635-91950B68C6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50" y="13335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20"/>
          <p:cNvSpPr/>
          <p:nvPr/>
        </p:nvSpPr>
        <p:spPr>
          <a:xfrm>
            <a:off x="3331822" y="2502693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237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D4511FD8-9B2B-40B9-928B-3BD8140FA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0"/>
            <a:ext cx="1182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A374FD-1EC4-44AB-B0FB-374F8E29E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t>GV thiết kế: Chu Thị Soa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34589C-30C0-436B-8776-69543A47EB24}"/>
              </a:ext>
            </a:extLst>
          </p:cNvPr>
          <p:cNvSpPr/>
          <p:nvPr/>
        </p:nvSpPr>
        <p:spPr>
          <a:xfrm>
            <a:off x="3552825" y="2482850"/>
            <a:ext cx="4705350" cy="1276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843905-840D-4AFF-BF3E-3EA0C8CABA62}"/>
              </a:ext>
            </a:extLst>
          </p:cNvPr>
          <p:cNvSpPr txBox="1"/>
          <p:nvPr/>
        </p:nvSpPr>
        <p:spPr>
          <a:xfrm>
            <a:off x="2362199" y="2561103"/>
            <a:ext cx="77438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华康少女文字W5(P)"/>
                <a:cs typeface="+mn-cs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华康少女文字W5(P)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华康少女文字W5(P)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华康少女文字W5(P)"/>
                <a:cs typeface="+mn-cs"/>
              </a:rPr>
              <a:t> : GỌI BẠN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20892F-6B7C-4DA9-8060-9B1DF4C06831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75" y="3467069"/>
            <a:ext cx="2803525" cy="23889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2A6AC-B59A-4620-B28B-4A9917AAC86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3333813"/>
            <a:ext cx="2970847" cy="25723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7A6D82-3FDD-4E28-B4EF-C93CE9EF152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25" y="3467069"/>
            <a:ext cx="2176780" cy="1800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ADF3AA-E609-4520-9D5C-8C0A21441E4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959" y="3603051"/>
            <a:ext cx="1856422" cy="22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>
            <a:extLst>
              <a:ext uri="{FF2B5EF4-FFF2-40B4-BE49-F238E27FC236}">
                <a16:creationId xmlns:a16="http://schemas.microsoft.com/office/drawing/2014/main" id="{8DAA1FE1-A8D3-439B-880F-26E75DCA88F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D147F93-38B5-4B63-B27F-A23705C2F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" y="0"/>
            <a:ext cx="12178506" cy="6865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0B1349E-4B58-4C38-83BA-4DC975A0A19A}"/>
              </a:ext>
            </a:extLst>
          </p:cNvPr>
          <p:cNvSpPr/>
          <p:nvPr/>
        </p:nvSpPr>
        <p:spPr>
          <a:xfrm>
            <a:off x="4162425" y="2724150"/>
            <a:ext cx="4086225" cy="857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康少女文字W5(P)"/>
              <a:cs typeface="+mn-cs"/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C21E12-DE41-44E7-93CB-ED3AFF6B2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华康少女文字W5(P)"/>
                <a:cs typeface="+mn-cs"/>
              </a:rPr>
              <a:t>GV thiết kế: Chu Thị Soa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0F57D5-577D-4A52-BA9F-D312A0484225}"/>
              </a:ext>
            </a:extLst>
          </p:cNvPr>
          <p:cNvSpPr txBox="1"/>
          <p:nvPr/>
        </p:nvSpPr>
        <p:spPr>
          <a:xfrm>
            <a:off x="2914649" y="2601162"/>
            <a:ext cx="65817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chuyện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 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NIỀM VUI CỦA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华康少女文字W5(P)"/>
                <a:cs typeface="+mn-cs"/>
              </a:rPr>
              <a:t> SGK/ 88</a:t>
            </a:r>
          </a:p>
        </p:txBody>
      </p:sp>
    </p:spTree>
    <p:extLst>
      <p:ext uri="{BB962C8B-B14F-4D97-AF65-F5344CB8AC3E}">
        <p14:creationId xmlns:p14="http://schemas.microsoft.com/office/powerpoint/2010/main" val="223494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0ED55B-F764-3120-53FF-252B99394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92" y="1299356"/>
            <a:ext cx="10061695" cy="55586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EE6722-AD30-4423-D16F-91BD054EC8A2}"/>
              </a:ext>
            </a:extLst>
          </p:cNvPr>
          <p:cNvSpPr txBox="1"/>
          <p:nvPr/>
        </p:nvSpPr>
        <p:spPr>
          <a:xfrm>
            <a:off x="687600" y="312862"/>
            <a:ext cx="10518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Quan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44231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BB4D074-0C09-4699-9223-C40474635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4199" l="5312" r="98614">
                        <a14:foregroundMark x1="28868" y1="12155" x2="42263" y2="64088"/>
                        <a14:foregroundMark x1="42263" y1="64088" x2="42494" y2="85912"/>
                        <a14:foregroundMark x1="36952" y1="88122" x2="85450" y2="94199"/>
                        <a14:foregroundMark x1="85450" y1="94199" x2="92841" y2="87845"/>
                        <a14:foregroundMark x1="92841" y1="87845" x2="90762" y2="46961"/>
                        <a14:foregroundMark x1="90762" y1="46961" x2="84988" y2="29834"/>
                        <a14:foregroundMark x1="84988" y1="29006" x2="68822" y2="29006"/>
                        <a14:foregroundMark x1="68822" y1="29006" x2="57506" y2="22099"/>
                        <a14:foregroundMark x1="57506" y1="22099" x2="48961" y2="8011"/>
                        <a14:foregroundMark x1="48961" y1="8011" x2="37182" y2="4696"/>
                        <a14:foregroundMark x1="37182" y1="4696" x2="29561" y2="10221"/>
                        <a14:foregroundMark x1="29561" y1="10221" x2="28868" y2="11602"/>
                        <a14:foregroundMark x1="32102" y1="8564" x2="99307" y2="14088"/>
                        <a14:foregroundMark x1="29792" y1="53039" x2="18245" y2="50552"/>
                        <a14:foregroundMark x1="18245" y1="50552" x2="10162" y2="44475"/>
                        <a14:foregroundMark x1="10162" y1="44475" x2="22864" y2="36740"/>
                        <a14:foregroundMark x1="22864" y1="36740" x2="41339" y2="48066"/>
                        <a14:foregroundMark x1="41339" y1="48066" x2="41339" y2="48066"/>
                        <a14:foregroundMark x1="41339" y1="48066" x2="51732" y2="50829"/>
                        <a14:foregroundMark x1="51732" y1="50829" x2="54273" y2="52486"/>
                        <a14:foregroundMark x1="52887" y1="46409" x2="48961" y2="36740"/>
                        <a14:foregroundMark x1="48961" y1="36740" x2="27021" y2="33425"/>
                        <a14:foregroundMark x1="27021" y1="33425" x2="14088" y2="35359"/>
                        <a14:foregroundMark x1="14088" y1="35359" x2="7390" y2="40608"/>
                        <a14:foregroundMark x1="7390" y1="40331" x2="14088" y2="32320"/>
                        <a14:foregroundMark x1="14088" y1="32320" x2="29561" y2="29006"/>
                        <a14:foregroundMark x1="5312" y1="28729" x2="6697" y2="34530"/>
                        <a14:foregroundMark x1="12240" y1="30110" x2="20554" y2="27624"/>
                        <a14:foregroundMark x1="20554" y1="27624" x2="20785" y2="27348"/>
                      </a14:backgroundRemoval>
                    </a14:imgEffect>
                  </a14:imgLayer>
                </a14:imgProps>
              </a:ext>
            </a:extLst>
          </a:blip>
          <a:srcRect l="2882"/>
          <a:stretch/>
        </p:blipFill>
        <p:spPr>
          <a:xfrm>
            <a:off x="728867" y="-179898"/>
            <a:ext cx="9220775" cy="7037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64475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0FEEFDD-EB09-49F6-BCDF-EFDDE1882E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8" b="96399" l="3662" r="97746">
                        <a14:foregroundMark x1="7042" y1="13296" x2="53239" y2="29640"/>
                        <a14:foregroundMark x1="53239" y1="29640" x2="71549" y2="20499"/>
                        <a14:foregroundMark x1="71549" y1="20499" x2="79437" y2="10249"/>
                        <a14:foregroundMark x1="79437" y1="10249" x2="79437" y2="10249"/>
                        <a14:foregroundMark x1="79437" y1="9972" x2="29577" y2="12465"/>
                        <a14:foregroundMark x1="29577" y1="12188" x2="16901" y2="11357"/>
                        <a14:foregroundMark x1="16901" y1="11357" x2="27606" y2="8310"/>
                        <a14:foregroundMark x1="27606" y1="8310" x2="38873" y2="9141"/>
                        <a14:foregroundMark x1="38873" y1="9141" x2="67887" y2="8864"/>
                        <a14:foregroundMark x1="67887" y1="8864" x2="86197" y2="16898"/>
                        <a14:foregroundMark x1="86197" y1="16898" x2="92394" y2="28532"/>
                        <a14:foregroundMark x1="92394" y1="28532" x2="92676" y2="41828"/>
                        <a14:foregroundMark x1="92676" y1="41828" x2="82254" y2="78670"/>
                        <a14:foregroundMark x1="82254" y1="78670" x2="68169" y2="92244"/>
                        <a14:foregroundMark x1="68169" y1="92244" x2="34085" y2="89197"/>
                        <a14:foregroundMark x1="34085" y1="89197" x2="13803" y2="82548"/>
                        <a14:foregroundMark x1="13803" y1="82548" x2="11268" y2="91967"/>
                        <a14:foregroundMark x1="11268" y1="91690" x2="61690" y2="87258"/>
                        <a14:foregroundMark x1="61690" y1="87258" x2="67606" y2="46260"/>
                        <a14:foregroundMark x1="67606" y1="46260" x2="67606" y2="44044"/>
                        <a14:foregroundMark x1="67606" y1="43767" x2="82535" y2="57341"/>
                        <a14:foregroundMark x1="82535" y1="57341" x2="87324" y2="70083"/>
                        <a14:foregroundMark x1="87324" y1="70083" x2="87887" y2="70360"/>
                        <a14:foregroundMark x1="87887" y1="70083" x2="87887" y2="82271"/>
                        <a14:foregroundMark x1="87887" y1="82271" x2="62817" y2="55125"/>
                        <a14:foregroundMark x1="70423" y1="54848" x2="72394" y2="83102"/>
                        <a14:foregroundMark x1="79437" y1="67590" x2="79437" y2="67590"/>
                        <a14:foregroundMark x1="79437" y1="67590" x2="79437" y2="67590"/>
                        <a14:foregroundMark x1="77465" y1="58172" x2="77465" y2="58172"/>
                        <a14:foregroundMark x1="81408" y1="45429" x2="81408" y2="45429"/>
                        <a14:foregroundMark x1="81408" y1="45429" x2="45634" y2="42382"/>
                        <a14:foregroundMark x1="41972" y1="34626" x2="31549" y2="31856"/>
                        <a14:foregroundMark x1="31549" y1="31856" x2="22254" y2="33795"/>
                        <a14:foregroundMark x1="22254" y1="33518" x2="7042" y2="33795"/>
                        <a14:foregroundMark x1="7042" y1="33795" x2="8732" y2="36011"/>
                        <a14:foregroundMark x1="8732" y1="35734" x2="8732" y2="64543"/>
                        <a14:foregroundMark x1="8169" y1="67590" x2="10423" y2="86981"/>
                        <a14:foregroundMark x1="9577" y1="88089" x2="5634" y2="93352"/>
                        <a14:foregroundMark x1="9859" y1="96399" x2="32958" y2="93906"/>
                        <a14:foregroundMark x1="32958" y1="93906" x2="58873" y2="94737"/>
                        <a14:foregroundMark x1="58873" y1="94737" x2="81408" y2="93629"/>
                        <a14:foregroundMark x1="81408" y1="93629" x2="83380" y2="92521"/>
                        <a14:foregroundMark x1="83380" y1="92521" x2="73239" y2="95845"/>
                        <a14:foregroundMark x1="73239" y1="95845" x2="61972" y2="96399"/>
                        <a14:foregroundMark x1="61972" y1="96399" x2="59155" y2="95568"/>
                        <a14:foregroundMark x1="90704" y1="92798" x2="91831" y2="71745"/>
                        <a14:foregroundMark x1="94366" y1="83657" x2="94366" y2="83657"/>
                        <a14:foregroundMark x1="37746" y1="17452" x2="30423" y2="26870"/>
                        <a14:foregroundMark x1="30423" y1="26870" x2="30423" y2="27424"/>
                        <a14:foregroundMark x1="37183" y1="36288" x2="38873" y2="41274"/>
                        <a14:foregroundMark x1="38873" y1="40997" x2="50704" y2="41274"/>
                        <a14:foregroundMark x1="35211" y1="29917" x2="13803" y2="9141"/>
                        <a14:foregroundMark x1="21127" y1="20499" x2="25915" y2="27701"/>
                        <a14:foregroundMark x1="32958" y1="26316" x2="59155" y2="17729"/>
                        <a14:foregroundMark x1="59155" y1="17729" x2="63099" y2="14127"/>
                        <a14:foregroundMark x1="63099" y1="13850" x2="68732" y2="26316"/>
                        <a14:foregroundMark x1="68732" y1="26316" x2="74930" y2="30471"/>
                        <a14:foregroundMark x1="74930" y1="30194" x2="86479" y2="25208"/>
                        <a14:foregroundMark x1="86479" y1="25208" x2="92394" y2="15512"/>
                        <a14:foregroundMark x1="92394" y1="15512" x2="84789" y2="7756"/>
                        <a14:foregroundMark x1="84789" y1="7756" x2="52676" y2="11357"/>
                        <a14:foregroundMark x1="52676" y1="11357" x2="48451" y2="14958"/>
                        <a14:foregroundMark x1="48451" y1="14958" x2="78873" y2="16343"/>
                        <a14:foregroundMark x1="78873" y1="16343" x2="71268" y2="29363"/>
                        <a14:foregroundMark x1="71268" y1="29363" x2="63099" y2="30471"/>
                        <a14:foregroundMark x1="41408" y1="18006" x2="52958" y2="18837"/>
                        <a14:foregroundMark x1="52958" y1="18837" x2="53521" y2="19114"/>
                        <a14:foregroundMark x1="67606" y1="23823" x2="81972" y2="24931"/>
                        <a14:foregroundMark x1="86197" y1="9972" x2="84225" y2="11634"/>
                        <a14:foregroundMark x1="80000" y1="15789" x2="84225" y2="19945"/>
                        <a14:foregroundMark x1="58028" y1="7756" x2="68169" y2="4709"/>
                        <a14:foregroundMark x1="68169" y1="4709" x2="68451" y2="4709"/>
                        <a14:foregroundMark x1="68451" y1="4709" x2="68169" y2="3878"/>
                        <a14:foregroundMark x1="68169" y1="3601" x2="77746" y2="7202"/>
                        <a14:foregroundMark x1="77746" y1="6925" x2="89577" y2="7202"/>
                        <a14:foregroundMark x1="89577" y1="7202" x2="91549" y2="8033"/>
                        <a14:foregroundMark x1="91549" y1="7756" x2="96620" y2="17452"/>
                        <a14:foregroundMark x1="96620" y1="17452" x2="94648" y2="26593"/>
                        <a14:foregroundMark x1="52676" y1="4709" x2="45634" y2="5540"/>
                        <a14:foregroundMark x1="45634" y1="5263" x2="43380" y2="5540"/>
                        <a14:foregroundMark x1="43380" y1="5263" x2="50423" y2="4709"/>
                        <a14:foregroundMark x1="55775" y1="6648" x2="66197" y2="2216"/>
                        <a14:foregroundMark x1="66197" y1="2216" x2="66479" y2="2216"/>
                        <a14:foregroundMark x1="12394" y1="21607" x2="12958" y2="44598"/>
                        <a14:foregroundMark x1="12958" y1="44598" x2="18873" y2="31579"/>
                        <a14:foregroundMark x1="18873" y1="31579" x2="12676" y2="23269"/>
                        <a14:foregroundMark x1="12676" y1="23269" x2="5634" y2="21053"/>
                        <a14:foregroundMark x1="5634" y1="20776" x2="3662" y2="55402"/>
                        <a14:foregroundMark x1="69014" y1="2770" x2="88732" y2="5263"/>
                        <a14:foregroundMark x1="88732" y1="5263" x2="92676" y2="8310"/>
                        <a14:foregroundMark x1="90986" y1="7479" x2="96338" y2="26039"/>
                        <a14:foregroundMark x1="90986" y1="9695" x2="97465" y2="22438"/>
                        <a14:foregroundMark x1="97465" y1="21884" x2="52113" y2="26316"/>
                        <a14:foregroundMark x1="52113" y1="26316" x2="34085" y2="18006"/>
                        <a14:foregroundMark x1="34085" y1="18006" x2="31549" y2="15235"/>
                        <a14:foregroundMark x1="40845" y1="15789" x2="66761" y2="20499"/>
                        <a14:foregroundMark x1="69014" y1="35180" x2="86197" y2="30471"/>
                        <a14:foregroundMark x1="92676" y1="9695" x2="97746" y2="18283"/>
                        <a14:foregroundMark x1="97746" y1="18006" x2="92676" y2="8033"/>
                        <a14:foregroundMark x1="93803" y1="10249" x2="96338" y2="14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9076" y="0"/>
            <a:ext cx="7256843" cy="6944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2488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C84D8AF-B350-48C7-87A9-574C40A97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07" b="92606" l="9948" r="95157">
                        <a14:foregroundMark x1="20419" y1="92606" x2="58115" y2="89437"/>
                        <a14:foregroundMark x1="58115" y1="88732" x2="73037" y2="89437"/>
                        <a14:foregroundMark x1="73037" y1="89437" x2="78927" y2="78169"/>
                        <a14:foregroundMark x1="78927" y1="78169" x2="76571" y2="39085"/>
                        <a14:foregroundMark x1="76571" y1="40845" x2="74084" y2="67254"/>
                        <a14:foregroundMark x1="74084" y1="66549" x2="74084" y2="87676"/>
                        <a14:foregroundMark x1="74084" y1="87676" x2="78534" y2="72183"/>
                        <a14:foregroundMark x1="78534" y1="72183" x2="84162" y2="69366"/>
                        <a14:foregroundMark x1="84162" y1="69014" x2="81152" y2="60563"/>
                        <a14:foregroundMark x1="81152" y1="60211" x2="81152" y2="81338"/>
                        <a14:foregroundMark x1="80366" y1="80986" x2="79450" y2="80282"/>
                        <a14:foregroundMark x1="84162" y1="71127" x2="84424" y2="76408"/>
                        <a14:foregroundMark x1="72251" y1="57746" x2="69110" y2="72535"/>
                        <a14:foregroundMark x1="69110" y1="72535" x2="67670" y2="82394"/>
                        <a14:foregroundMark x1="70942" y1="62676" x2="70812" y2="53169"/>
                        <a14:foregroundMark x1="92147" y1="83803" x2="95157" y2="86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022" y="1216125"/>
            <a:ext cx="12279022" cy="442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718783"/>
      </p:ext>
    </p:extLst>
  </p:cSld>
  <p:clrMapOvr>
    <a:masterClrMapping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0578-B5F9-D041-8910-469EA2C15D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oi nghe">
            <a:hlinkClick r:id="" action="ppaction://media"/>
            <a:extLst>
              <a:ext uri="{FF2B5EF4-FFF2-40B4-BE49-F238E27FC236}">
                <a16:creationId xmlns:a16="http://schemas.microsoft.com/office/drawing/2014/main" id="{346452B1-590B-54C0-8A16-095A4D66E7D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053918" cy="6791325"/>
          </a:xfrm>
        </p:spPr>
      </p:pic>
    </p:spTree>
    <p:extLst>
      <p:ext uri="{BB962C8B-B14F-4D97-AF65-F5344CB8AC3E}">
        <p14:creationId xmlns:p14="http://schemas.microsoft.com/office/powerpoint/2010/main" val="70916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BB4D074-0C09-4699-9223-C404746350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20" b="94199" l="5312" r="98614">
                        <a14:foregroundMark x1="28868" y1="12155" x2="42263" y2="64088"/>
                        <a14:foregroundMark x1="42263" y1="64088" x2="42494" y2="85912"/>
                        <a14:foregroundMark x1="36952" y1="88122" x2="85450" y2="94199"/>
                        <a14:foregroundMark x1="85450" y1="94199" x2="92841" y2="87845"/>
                        <a14:foregroundMark x1="92841" y1="87845" x2="90762" y2="46961"/>
                        <a14:foregroundMark x1="90762" y1="46961" x2="84988" y2="29834"/>
                        <a14:foregroundMark x1="84988" y1="29006" x2="68822" y2="29006"/>
                        <a14:foregroundMark x1="68822" y1="29006" x2="57506" y2="22099"/>
                        <a14:foregroundMark x1="57506" y1="22099" x2="48961" y2="8011"/>
                        <a14:foregroundMark x1="48961" y1="8011" x2="37182" y2="4696"/>
                        <a14:foregroundMark x1="37182" y1="4696" x2="29561" y2="10221"/>
                        <a14:foregroundMark x1="29561" y1="10221" x2="28868" y2="11602"/>
                        <a14:foregroundMark x1="32102" y1="8564" x2="99307" y2="14088"/>
                        <a14:foregroundMark x1="29792" y1="53039" x2="18245" y2="50552"/>
                        <a14:foregroundMark x1="18245" y1="50552" x2="10162" y2="44475"/>
                        <a14:foregroundMark x1="10162" y1="44475" x2="22864" y2="36740"/>
                        <a14:foregroundMark x1="22864" y1="36740" x2="41339" y2="48066"/>
                        <a14:foregroundMark x1="41339" y1="48066" x2="41339" y2="48066"/>
                        <a14:foregroundMark x1="41339" y1="48066" x2="51732" y2="50829"/>
                        <a14:foregroundMark x1="51732" y1="50829" x2="54273" y2="52486"/>
                        <a14:foregroundMark x1="52887" y1="46409" x2="48961" y2="36740"/>
                        <a14:foregroundMark x1="48961" y1="36740" x2="27021" y2="33425"/>
                        <a14:foregroundMark x1="27021" y1="33425" x2="14088" y2="35359"/>
                        <a14:foregroundMark x1="14088" y1="35359" x2="7390" y2="40608"/>
                        <a14:foregroundMark x1="7390" y1="40331" x2="14088" y2="32320"/>
                        <a14:foregroundMark x1="14088" y1="32320" x2="29561" y2="29006"/>
                        <a14:foregroundMark x1="5312" y1="28729" x2="6697" y2="34530"/>
                        <a14:foregroundMark x1="12240" y1="30110" x2="20554" y2="27624"/>
                        <a14:foregroundMark x1="20554" y1="27624" x2="20785" y2="27348"/>
                      </a14:backgroundRemoval>
                    </a14:imgEffect>
                  </a14:imgLayer>
                </a14:imgProps>
              </a:ext>
            </a:extLst>
          </a:blip>
          <a:srcRect l="2882"/>
          <a:stretch/>
        </p:blipFill>
        <p:spPr>
          <a:xfrm>
            <a:off x="163821" y="182378"/>
            <a:ext cx="5258594" cy="40137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0FEEFDD-EB09-49F6-BCDF-EFDDE1882E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8" b="96399" l="3662" r="97746">
                        <a14:foregroundMark x1="7042" y1="13296" x2="53239" y2="29640"/>
                        <a14:foregroundMark x1="53239" y1="29640" x2="71549" y2="20499"/>
                        <a14:foregroundMark x1="71549" y1="20499" x2="79437" y2="10249"/>
                        <a14:foregroundMark x1="79437" y1="10249" x2="79437" y2="10249"/>
                        <a14:foregroundMark x1="79437" y1="9972" x2="29577" y2="12465"/>
                        <a14:foregroundMark x1="29577" y1="12188" x2="16901" y2="11357"/>
                        <a14:foregroundMark x1="16901" y1="11357" x2="27606" y2="8310"/>
                        <a14:foregroundMark x1="27606" y1="8310" x2="38873" y2="9141"/>
                        <a14:foregroundMark x1="38873" y1="9141" x2="67887" y2="8864"/>
                        <a14:foregroundMark x1="67887" y1="8864" x2="86197" y2="16898"/>
                        <a14:foregroundMark x1="86197" y1="16898" x2="92394" y2="28532"/>
                        <a14:foregroundMark x1="92394" y1="28532" x2="92676" y2="41828"/>
                        <a14:foregroundMark x1="92676" y1="41828" x2="82254" y2="78670"/>
                        <a14:foregroundMark x1="82254" y1="78670" x2="68169" y2="92244"/>
                        <a14:foregroundMark x1="68169" y1="92244" x2="34085" y2="89197"/>
                        <a14:foregroundMark x1="34085" y1="89197" x2="13803" y2="82548"/>
                        <a14:foregroundMark x1="13803" y1="82548" x2="11268" y2="91967"/>
                        <a14:foregroundMark x1="11268" y1="91690" x2="61690" y2="87258"/>
                        <a14:foregroundMark x1="61690" y1="87258" x2="67606" y2="46260"/>
                        <a14:foregroundMark x1="67606" y1="46260" x2="67606" y2="44044"/>
                        <a14:foregroundMark x1="67606" y1="43767" x2="82535" y2="57341"/>
                        <a14:foregroundMark x1="82535" y1="57341" x2="87324" y2="70083"/>
                        <a14:foregroundMark x1="87324" y1="70083" x2="87887" y2="70360"/>
                        <a14:foregroundMark x1="87887" y1="70083" x2="87887" y2="82271"/>
                        <a14:foregroundMark x1="87887" y1="82271" x2="62817" y2="55125"/>
                        <a14:foregroundMark x1="70423" y1="54848" x2="72394" y2="83102"/>
                        <a14:foregroundMark x1="79437" y1="67590" x2="79437" y2="67590"/>
                        <a14:foregroundMark x1="79437" y1="67590" x2="79437" y2="67590"/>
                        <a14:foregroundMark x1="77465" y1="58172" x2="77465" y2="58172"/>
                        <a14:foregroundMark x1="81408" y1="45429" x2="81408" y2="45429"/>
                        <a14:foregroundMark x1="81408" y1="45429" x2="45634" y2="42382"/>
                        <a14:foregroundMark x1="41972" y1="34626" x2="31549" y2="31856"/>
                        <a14:foregroundMark x1="31549" y1="31856" x2="22254" y2="33795"/>
                        <a14:foregroundMark x1="22254" y1="33518" x2="7042" y2="33795"/>
                        <a14:foregroundMark x1="7042" y1="33795" x2="8732" y2="36011"/>
                        <a14:foregroundMark x1="8732" y1="35734" x2="8732" y2="64543"/>
                        <a14:foregroundMark x1="8169" y1="67590" x2="10423" y2="86981"/>
                        <a14:foregroundMark x1="9577" y1="88089" x2="5634" y2="93352"/>
                        <a14:foregroundMark x1="9859" y1="96399" x2="32958" y2="93906"/>
                        <a14:foregroundMark x1="32958" y1="93906" x2="58873" y2="94737"/>
                        <a14:foregroundMark x1="58873" y1="94737" x2="81408" y2="93629"/>
                        <a14:foregroundMark x1="81408" y1="93629" x2="83380" y2="92521"/>
                        <a14:foregroundMark x1="83380" y1="92521" x2="73239" y2="95845"/>
                        <a14:foregroundMark x1="73239" y1="95845" x2="61972" y2="96399"/>
                        <a14:foregroundMark x1="61972" y1="96399" x2="59155" y2="95568"/>
                        <a14:foregroundMark x1="90704" y1="92798" x2="91831" y2="71745"/>
                        <a14:foregroundMark x1="94366" y1="83657" x2="94366" y2="83657"/>
                        <a14:foregroundMark x1="37746" y1="17452" x2="30423" y2="26870"/>
                        <a14:foregroundMark x1="30423" y1="26870" x2="30423" y2="27424"/>
                        <a14:foregroundMark x1="37183" y1="36288" x2="38873" y2="41274"/>
                        <a14:foregroundMark x1="38873" y1="40997" x2="50704" y2="41274"/>
                        <a14:foregroundMark x1="35211" y1="29917" x2="13803" y2="9141"/>
                        <a14:foregroundMark x1="21127" y1="20499" x2="25915" y2="27701"/>
                        <a14:foregroundMark x1="32958" y1="26316" x2="59155" y2="17729"/>
                        <a14:foregroundMark x1="59155" y1="17729" x2="63099" y2="14127"/>
                        <a14:foregroundMark x1="63099" y1="13850" x2="68732" y2="26316"/>
                        <a14:foregroundMark x1="68732" y1="26316" x2="74930" y2="30471"/>
                        <a14:foregroundMark x1="74930" y1="30194" x2="86479" y2="25208"/>
                        <a14:foregroundMark x1="86479" y1="25208" x2="92394" y2="15512"/>
                        <a14:foregroundMark x1="92394" y1="15512" x2="84789" y2="7756"/>
                        <a14:foregroundMark x1="84789" y1="7756" x2="52676" y2="11357"/>
                        <a14:foregroundMark x1="52676" y1="11357" x2="48451" y2="14958"/>
                        <a14:foregroundMark x1="48451" y1="14958" x2="78873" y2="16343"/>
                        <a14:foregroundMark x1="78873" y1="16343" x2="71268" y2="29363"/>
                        <a14:foregroundMark x1="71268" y1="29363" x2="63099" y2="30471"/>
                        <a14:foregroundMark x1="41408" y1="18006" x2="52958" y2="18837"/>
                        <a14:foregroundMark x1="52958" y1="18837" x2="53521" y2="19114"/>
                        <a14:foregroundMark x1="67606" y1="23823" x2="81972" y2="24931"/>
                        <a14:foregroundMark x1="86197" y1="9972" x2="84225" y2="11634"/>
                        <a14:foregroundMark x1="80000" y1="15789" x2="84225" y2="19945"/>
                        <a14:foregroundMark x1="58028" y1="7756" x2="68169" y2="4709"/>
                        <a14:foregroundMark x1="68169" y1="4709" x2="68451" y2="4709"/>
                        <a14:foregroundMark x1="68451" y1="4709" x2="68169" y2="3878"/>
                        <a14:foregroundMark x1="68169" y1="3601" x2="77746" y2="7202"/>
                        <a14:foregroundMark x1="77746" y1="6925" x2="89577" y2="7202"/>
                        <a14:foregroundMark x1="89577" y1="7202" x2="91549" y2="8033"/>
                        <a14:foregroundMark x1="91549" y1="7756" x2="96620" y2="17452"/>
                        <a14:foregroundMark x1="96620" y1="17452" x2="94648" y2="26593"/>
                        <a14:foregroundMark x1="52676" y1="4709" x2="45634" y2="5540"/>
                        <a14:foregroundMark x1="45634" y1="5263" x2="43380" y2="5540"/>
                        <a14:foregroundMark x1="43380" y1="5263" x2="50423" y2="4709"/>
                        <a14:foregroundMark x1="55775" y1="6648" x2="66197" y2="2216"/>
                        <a14:foregroundMark x1="66197" y1="2216" x2="66479" y2="2216"/>
                        <a14:foregroundMark x1="12394" y1="21607" x2="12958" y2="44598"/>
                        <a14:foregroundMark x1="12958" y1="44598" x2="18873" y2="31579"/>
                        <a14:foregroundMark x1="18873" y1="31579" x2="12676" y2="23269"/>
                        <a14:foregroundMark x1="12676" y1="23269" x2="5634" y2="21053"/>
                        <a14:foregroundMark x1="5634" y1="20776" x2="3662" y2="55402"/>
                        <a14:foregroundMark x1="69014" y1="2770" x2="88732" y2="5263"/>
                        <a14:foregroundMark x1="88732" y1="5263" x2="92676" y2="8310"/>
                        <a14:foregroundMark x1="90986" y1="7479" x2="96338" y2="26039"/>
                        <a14:foregroundMark x1="90986" y1="9695" x2="97465" y2="22438"/>
                        <a14:foregroundMark x1="97465" y1="21884" x2="52113" y2="26316"/>
                        <a14:foregroundMark x1="52113" y1="26316" x2="34085" y2="18006"/>
                        <a14:foregroundMark x1="34085" y1="18006" x2="31549" y2="15235"/>
                        <a14:foregroundMark x1="40845" y1="15789" x2="66761" y2="20499"/>
                        <a14:foregroundMark x1="69014" y1="35180" x2="86197" y2="30471"/>
                        <a14:foregroundMark x1="92676" y1="9695" x2="97746" y2="18283"/>
                        <a14:foregroundMark x1="97746" y1="18006" x2="92676" y2="8033"/>
                        <a14:foregroundMark x1="93803" y1="10249" x2="96338" y2="149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51600" y="0"/>
            <a:ext cx="4651355" cy="445144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84D8AF-B350-48C7-87A9-574C40A976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07" b="92606" l="9948" r="95157">
                        <a14:foregroundMark x1="20419" y1="92606" x2="58115" y2="89437"/>
                        <a14:foregroundMark x1="58115" y1="88732" x2="73037" y2="89437"/>
                        <a14:foregroundMark x1="73037" y1="89437" x2="78927" y2="78169"/>
                        <a14:foregroundMark x1="78927" y1="78169" x2="76571" y2="39085"/>
                        <a14:foregroundMark x1="76571" y1="40845" x2="74084" y2="67254"/>
                        <a14:foregroundMark x1="74084" y1="66549" x2="74084" y2="87676"/>
                        <a14:foregroundMark x1="74084" y1="87676" x2="78534" y2="72183"/>
                        <a14:foregroundMark x1="78534" y1="72183" x2="84162" y2="69366"/>
                        <a14:foregroundMark x1="84162" y1="69014" x2="81152" y2="60563"/>
                        <a14:foregroundMark x1="81152" y1="60211" x2="81152" y2="81338"/>
                        <a14:foregroundMark x1="80366" y1="80986" x2="79450" y2="80282"/>
                        <a14:foregroundMark x1="84162" y1="71127" x2="84424" y2="76408"/>
                        <a14:foregroundMark x1="72251" y1="57746" x2="69110" y2="72535"/>
                        <a14:foregroundMark x1="69110" y1="72535" x2="67670" y2="82394"/>
                        <a14:foregroundMark x1="70942" y1="62676" x2="70812" y2="53169"/>
                        <a14:foregroundMark x1="92147" y1="83803" x2="95157" y2="8626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7197" y="3992881"/>
            <a:ext cx="7949132" cy="286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53473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236</Words>
  <Application>Microsoft Office PowerPoint</Application>
  <PresentationFormat>Widescreen</PresentationFormat>
  <Paragraphs>39</Paragraphs>
  <Slides>15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Times New Roman</vt:lpstr>
      <vt:lpstr>华康少女文字W5(P)</vt:lpstr>
      <vt:lpstr>1_Office 主题​​</vt:lpstr>
      <vt:lpstr>2_Office 主题​​</vt:lpstr>
      <vt:lpstr>1_Office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STD_NHUNG</dc:creator>
  <cp:lastModifiedBy>STD_NHUNG</cp:lastModifiedBy>
  <cp:revision>1</cp:revision>
  <dcterms:created xsi:type="dcterms:W3CDTF">2024-11-24T01:32:44Z</dcterms:created>
  <dcterms:modified xsi:type="dcterms:W3CDTF">2024-11-24T01:36:01Z</dcterms:modified>
</cp:coreProperties>
</file>