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</p:sldMasterIdLst>
  <p:notesMasterIdLst>
    <p:notesMasterId r:id="rId19"/>
  </p:notesMasterIdLst>
  <p:sldIdLst>
    <p:sldId id="257" r:id="rId7"/>
    <p:sldId id="293" r:id="rId8"/>
    <p:sldId id="294" r:id="rId9"/>
    <p:sldId id="295" r:id="rId10"/>
    <p:sldId id="296" r:id="rId11"/>
    <p:sldId id="263" r:id="rId12"/>
    <p:sldId id="265" r:id="rId13"/>
    <p:sldId id="266" r:id="rId14"/>
    <p:sldId id="267" r:id="rId15"/>
    <p:sldId id="268" r:id="rId16"/>
    <p:sldId id="269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55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02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7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smtClean="0"/>
              <a:t>Content</a:t>
            </a:r>
            <a:endParaRPr lang="zh-CN" altLang="en-US"/>
          </a:p>
          <a:p>
            <a:pPr lvl="1"/>
            <a:r>
              <a:rPr lang="en-US" altLang="zh-CN" smtClean="0"/>
              <a:t>Branch 1</a:t>
            </a:r>
            <a:endParaRPr lang="zh-CN" altLang="en-US"/>
          </a:p>
          <a:p>
            <a:pPr lvl="2"/>
            <a:r>
              <a:rPr lang="en-US" altLang="zh-CN" smtClean="0"/>
              <a:t>Branch 2</a:t>
            </a:r>
            <a:endParaRPr lang="zh-CN" altLang="en-US" smtClean="0"/>
          </a:p>
          <a:p>
            <a:pPr lvl="3"/>
            <a:r>
              <a:rPr lang="en-US" altLang="zh-CN" smtClean="0"/>
              <a:t>Branch 3</a:t>
            </a:r>
            <a:endParaRPr lang="zh-CN" altLang="en-US"/>
          </a:p>
          <a:p>
            <a:pPr lvl="4"/>
            <a:r>
              <a:rPr lang="en-US" altLang="zh-CN" smtClean="0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smtClean="0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11/4/2024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2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24.jpeg"/><Relationship Id="rId11" Type="http://schemas.openxmlformats.org/officeDocument/2006/relationships/image" Target="../media/image19.png"/><Relationship Id="rId5" Type="http://schemas.openxmlformats.org/officeDocument/2006/relationships/audio" Target="../media/audio4.wav"/><Relationship Id="rId10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1419" y="3754623"/>
            <a:ext cx="646811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4800" b="1" i="1" noProof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 với tiết Toán</a:t>
            </a:r>
            <a:endParaRPr lang="en-US" altLang="zh-CN" sz="4800" b="1" i="1" noProof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+mj-lt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170" y="173990"/>
            <a:ext cx="8221345" cy="454850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22600" y="5143500"/>
            <a:ext cx="7779385" cy="15113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Nhóm 3 bạn đứng thẳng hàng là: </a:t>
            </a:r>
          </a:p>
          <a:p>
            <a:pPr algn="ctr"/>
            <a:r>
              <a:rPr lang="en-US" sz="3600"/>
              <a:t>- Nam, Việt, Mi</a:t>
            </a:r>
          </a:p>
          <a:p>
            <a:pPr algn="ctr"/>
            <a:r>
              <a:rPr lang="en-US" sz="3600"/>
              <a:t>- Rô-bốt, Mi, Mai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660" y="452120"/>
            <a:ext cx="9309735" cy="45516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98675" y="5184140"/>
            <a:ext cx="8439150" cy="1369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</a:rPr>
              <a:t>Độ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dài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quãng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đường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mà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ốc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sên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đã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bò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là</a:t>
            </a:r>
            <a:r>
              <a:rPr lang="en-US" sz="2800" dirty="0">
                <a:solidFill>
                  <a:srgbClr val="C00000"/>
                </a:solidFill>
              </a:rPr>
              <a:t>: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20 + 30 + 10 = 60 (cm)</a:t>
            </a:r>
          </a:p>
          <a:p>
            <a:pPr algn="ctr"/>
            <a:r>
              <a:rPr lang="en-US" sz="2800" dirty="0" err="1">
                <a:solidFill>
                  <a:srgbClr val="C00000"/>
                </a:solidFill>
              </a:rPr>
              <a:t>Đáp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số</a:t>
            </a:r>
            <a:r>
              <a:rPr lang="en-US" sz="2800" dirty="0">
                <a:solidFill>
                  <a:srgbClr val="C00000"/>
                </a:solidFill>
              </a:rPr>
              <a:t>: 60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9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60746" y="1898073"/>
            <a:ext cx="8248818" cy="3475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5400" b="1" i="1" kern="10" dirty="0" err="1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úc</a:t>
            </a:r>
            <a:r>
              <a:rPr lang="en-US" sz="5400" b="1" i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các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thầy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cô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mạnh</a:t>
            </a:r>
            <a:r>
              <a:rPr lang="en-US" sz="54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 </a:t>
            </a:r>
            <a:r>
              <a:rPr lang="en-US" sz="54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C00000"/>
                </a:solidFill>
                <a:ea typeface="+mn-lt"/>
                <a:cs typeface="Arial" panose="020B0604020202020204"/>
              </a:rPr>
              <a:t>khoẻ</a:t>
            </a:r>
            <a:endParaRPr lang="en-US" sz="54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C00000"/>
              </a:solidFill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5400" b="1" dirty="0" smtClean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54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77251" y="199166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>
            <a:fillRect/>
          </a:stretch>
        </p:blipFill>
        <p:spPr>
          <a:xfrm>
            <a:off x="4767451" y="2896461"/>
            <a:ext cx="2657098" cy="1276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838200" y="2724785"/>
            <a:ext cx="5181600" cy="2552065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hình có tất cả mấy điểm?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13"/>
          <a:stretch>
            <a:fillRect/>
          </a:stretch>
        </p:blipFill>
        <p:spPr>
          <a:xfrm>
            <a:off x="6296025" y="2747010"/>
            <a:ext cx="4800600" cy="12649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mấy hình tứ giác?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30700" y="788035"/>
            <a:ext cx="5295900" cy="17602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04823" y="4068381"/>
            <a:ext cx="3425126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gấp khúc MNQP dài bao nhiêu cm?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0610" y="2758440"/>
            <a:ext cx="2430780" cy="134112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9006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62610" y="2195195"/>
            <a:ext cx="8714105" cy="27152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i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Bài 28: Luyện tập chung</a:t>
            </a:r>
            <a:endParaRPr lang="zh-CN" altLang="en-US" sz="6000" b="1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225" y="1023620"/>
            <a:ext cx="6563360" cy="5834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1306" y="-296"/>
            <a:ext cx="3401612" cy="3509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grpSp>
        <p:nvGrpSpPr>
          <p:cNvPr id="3" name="组合 22"/>
          <p:cNvGrpSpPr/>
          <p:nvPr/>
        </p:nvGrpSpPr>
        <p:grpSpPr>
          <a:xfrm>
            <a:off x="10220676" y="4629150"/>
            <a:ext cx="1715737" cy="1962272"/>
            <a:chOff x="8194080" y="3408873"/>
            <a:chExt cx="2724693" cy="3182549"/>
          </a:xfrm>
        </p:grpSpPr>
        <p:pic>
          <p:nvPicPr>
            <p:cNvPr id="4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6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41300" y="365125"/>
            <a:ext cx="1546860" cy="67818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165" y="734060"/>
            <a:ext cx="8124825" cy="555244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829550" y="4779010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Đ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29550" y="5144135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29550" y="5558790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829550" y="5972175"/>
            <a:ext cx="385445" cy="31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6110" y="898525"/>
            <a:ext cx="8196580" cy="329374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81325" y="4514850"/>
            <a:ext cx="5832475" cy="15113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đoạn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thẳng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trong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vẽ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</a:t>
            </a:r>
            <a:r>
              <a:rPr lang="en-US" sz="3600" dirty="0">
                <a:solidFill>
                  <a:srgbClr val="FF0000"/>
                </a:solidFill>
              </a:rPr>
              <a:t>: MN, NP, 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870" y="1510030"/>
            <a:ext cx="9181465" cy="339153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224530" y="4443730"/>
            <a:ext cx="335280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738110" y="4453890"/>
            <a:ext cx="335280" cy="375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133</Words>
  <Application>Microsoft Office PowerPoint</Application>
  <PresentationFormat>Widescreen</PresentationFormat>
  <Paragraphs>39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黑体</vt:lpstr>
      <vt:lpstr>宋体</vt:lpstr>
      <vt:lpstr>宋体</vt:lpstr>
      <vt:lpstr>Arial</vt:lpstr>
      <vt:lpstr>Calibri</vt:lpstr>
      <vt:lpstr>Calibri Light</vt:lpstr>
      <vt:lpstr>Franklin Gothic Book</vt:lpstr>
      <vt:lpstr>Franklin Gothic Medium</vt:lpstr>
      <vt:lpstr>ITC Avant Garde Std Bk</vt:lpstr>
      <vt:lpstr>华文楷体</vt:lpstr>
      <vt:lpstr>Wingdings 2</vt:lpstr>
      <vt:lpstr>字魂17号-萌趣果冻体</vt:lpstr>
      <vt:lpstr>方正卡通简体</vt:lpstr>
      <vt:lpstr>Office Theme</vt:lpstr>
      <vt:lpstr>Office 主题​​</vt:lpstr>
      <vt:lpstr>Trek</vt:lpstr>
      <vt:lpstr>1_Office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4</cp:revision>
  <dcterms:created xsi:type="dcterms:W3CDTF">2021-05-20T03:42:46Z</dcterms:created>
  <dcterms:modified xsi:type="dcterms:W3CDTF">2024-11-04T01:27:15Z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