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8"/>
  </p:notesMasterIdLst>
  <p:sldIdLst>
    <p:sldId id="284" r:id="rId5"/>
    <p:sldId id="285" r:id="rId6"/>
    <p:sldId id="286" r:id="rId7"/>
    <p:sldId id="287" r:id="rId8"/>
    <p:sldId id="288" r:id="rId9"/>
    <p:sldId id="265" r:id="rId10"/>
    <p:sldId id="305" r:id="rId11"/>
    <p:sldId id="267" r:id="rId12"/>
    <p:sldId id="268" r:id="rId13"/>
    <p:sldId id="269" r:id="rId14"/>
    <p:sldId id="270" r:id="rId15"/>
    <p:sldId id="271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3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1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65655"/>
            <a:ext cx="10972800" cy="406082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010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  <a:endParaRPr lang="en-US" sz="4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93</Words>
  <Application>Microsoft Office PowerPoint</Application>
  <PresentationFormat>Widescreen</PresentationFormat>
  <Paragraphs>22</Paragraphs>
  <Slides>13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STD_NHUNG</cp:lastModifiedBy>
  <cp:revision>6</cp:revision>
  <dcterms:created xsi:type="dcterms:W3CDTF">2021-05-13T04:51:00Z</dcterms:created>
  <dcterms:modified xsi:type="dcterms:W3CDTF">2024-11-06T13:34:31Z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