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Lst>
  <p:notesMasterIdLst>
    <p:notesMasterId r:id="rId27"/>
  </p:notesMasterIdLst>
  <p:sldIdLst>
    <p:sldId id="562" r:id="rId8"/>
    <p:sldId id="474" r:id="rId9"/>
    <p:sldId id="554" r:id="rId10"/>
    <p:sldId id="555" r:id="rId11"/>
    <p:sldId id="261" r:id="rId12"/>
    <p:sldId id="262" r:id="rId13"/>
    <p:sldId id="263" r:id="rId14"/>
    <p:sldId id="320" r:id="rId15"/>
    <p:sldId id="497" r:id="rId16"/>
    <p:sldId id="467" r:id="rId17"/>
    <p:sldId id="509" r:id="rId18"/>
    <p:sldId id="556" r:id="rId19"/>
    <p:sldId id="557" r:id="rId20"/>
    <p:sldId id="510" r:id="rId21"/>
    <p:sldId id="558" r:id="rId22"/>
    <p:sldId id="340" r:id="rId23"/>
    <p:sldId id="480" r:id="rId24"/>
    <p:sldId id="515" r:id="rId25"/>
    <p:sldId id="5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11/7/2024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11/7/2024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43359" indent="0" algn="ctr">
              <a:buNone/>
              <a:defRPr/>
            </a:lvl2pPr>
            <a:lvl3pPr marL="1086718" indent="0" algn="ctr">
              <a:buNone/>
              <a:defRPr/>
            </a:lvl3pPr>
            <a:lvl4pPr marL="1630078" indent="0" algn="ctr">
              <a:buNone/>
              <a:defRPr/>
            </a:lvl4pPr>
            <a:lvl5pPr marL="2173437" indent="0" algn="ctr">
              <a:buNone/>
              <a:defRPr/>
            </a:lvl5pPr>
            <a:lvl6pPr marL="2716796" indent="0" algn="ctr">
              <a:buNone/>
              <a:defRPr/>
            </a:lvl6pPr>
            <a:lvl7pPr marL="3260155" indent="0" algn="ctr">
              <a:buNone/>
              <a:defRPr/>
            </a:lvl7pPr>
            <a:lvl8pPr marL="3803515" indent="0" algn="ctr">
              <a:buNone/>
              <a:defRPr/>
            </a:lvl8pPr>
            <a:lvl9pPr marL="4346874"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69750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5" r:id="rId6"/>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11/7/2024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11/7/2024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11/7/2024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jpeg"/><Relationship Id="rId1" Type="http://schemas.openxmlformats.org/officeDocument/2006/relationships/slideLayout" Target="../slideLayouts/slideLayout61.xml"/><Relationship Id="rId6" Type="http://schemas.openxmlformats.org/officeDocument/2006/relationships/image" Target="../media/image56.gif"/><Relationship Id="rId5" Type="http://schemas.openxmlformats.org/officeDocument/2006/relationships/image" Target="../media/image55.gif"/><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gi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9.pn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28.gif"/><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gif"/><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29.png"/><Relationship Id="rId22"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65241" y="4945064"/>
            <a:ext cx="1826386"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10356" y="186171"/>
            <a:ext cx="98392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94431" y="1436688"/>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56812" y="1268413"/>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3673" y="2949575"/>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2852843" y="5326064"/>
            <a:ext cx="6486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en-US" altLang="en-US" sz="3200">
              <a:cs typeface="Arial" charset="0"/>
            </a:endParaRPr>
          </a:p>
        </p:txBody>
      </p:sp>
      <p:pic>
        <p:nvPicPr>
          <p:cNvPr id="3093" name="Em y1821.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6906790" y="5638800"/>
            <a:ext cx="4053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97721" y="2320131"/>
            <a:ext cx="11796561" cy="22177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algn="ctr"/>
            <a:endPar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TextBox 1"/>
          <p:cNvSpPr txBox="1"/>
          <p:nvPr/>
        </p:nvSpPr>
        <p:spPr>
          <a:xfrm>
            <a:off x="197721" y="433699"/>
            <a:ext cx="11983476" cy="1933863"/>
          </a:xfrm>
          <a:prstGeom prst="rect">
            <a:avLst/>
          </a:prstGeom>
          <a:noFill/>
        </p:spPr>
        <p:txBody>
          <a:bodyPr wrap="square" rtlCol="0">
            <a:spAutoFit/>
          </a:bodyPr>
          <a:lstStyle/>
          <a:p>
            <a:pPr algn="ctr">
              <a:spcBef>
                <a:spcPts val="1361"/>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a:t>
            </a:r>
          </a:p>
          <a:p>
            <a:pPr algn="ctr">
              <a:spcBef>
                <a:spcPts val="1361"/>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 CÂY </a:t>
            </a: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XẤU </a:t>
            </a: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HỔ</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30889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30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3"/>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latin typeface="+mj-lt"/>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Cây xấu hổ co rúm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cây thanh mai rồi bay đi. Cây cỏ xuýt xoa: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6175156"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9347769" y="244997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7565319"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4923043" y="5850157"/>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rPr>
                <a:t>2</a:t>
              </a:r>
              <a:endParaRPr kumimoji="0" lang="zh-CN" altLang="en-US"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Trần Hoài Dương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toàn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20032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Trả</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lời</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câu</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cỏ</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xung</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quanh</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xôn</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xao</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vì</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6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vi-VN"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mong</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huyền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quay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3"/>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lours052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0"/>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15"/>
          <p:cNvGrpSpPr>
            <a:grpSpLocks/>
          </p:cNvGrpSpPr>
          <p:nvPr/>
        </p:nvGrpSpPr>
        <p:grpSpPr bwMode="auto">
          <a:xfrm>
            <a:off x="9947249" y="5105400"/>
            <a:ext cx="1621578" cy="990600"/>
            <a:chOff x="2256" y="1536"/>
            <a:chExt cx="1176" cy="744"/>
          </a:xfrm>
        </p:grpSpPr>
        <p:pic>
          <p:nvPicPr>
            <p:cNvPr id="14348" name="Picture 16" descr="pretty_flower_purple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9" name="Group 17"/>
            <p:cNvGrpSpPr>
              <a:grpSpLocks/>
            </p:cNvGrpSpPr>
            <p:nvPr/>
          </p:nvGrpSpPr>
          <p:grpSpPr bwMode="auto">
            <a:xfrm>
              <a:off x="2256" y="1536"/>
              <a:ext cx="864" cy="744"/>
              <a:chOff x="2256" y="1536"/>
              <a:chExt cx="864" cy="744"/>
            </a:xfrm>
          </p:grpSpPr>
          <p:pic>
            <p:nvPicPr>
              <p:cNvPr id="14350" name="Picture 18" descr="pretty_flower_red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descr="pretty_flower_yellow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0" descr="pretty_flower_orang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0" name="Picture 35" descr="image0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1827" y="4724402"/>
            <a:ext cx="252104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11"/>
          <p:cNvGrpSpPr>
            <a:grpSpLocks/>
          </p:cNvGrpSpPr>
          <p:nvPr/>
        </p:nvGrpSpPr>
        <p:grpSpPr bwMode="auto">
          <a:xfrm>
            <a:off x="3028092" y="2"/>
            <a:ext cx="5270130" cy="2060575"/>
            <a:chOff x="2864" y="288"/>
            <a:chExt cx="1552" cy="864"/>
          </a:xfrm>
        </p:grpSpPr>
        <p:pic>
          <p:nvPicPr>
            <p:cNvPr id="14345" name="Picture 12" descr="Picture2"/>
            <p:cNvPicPr>
              <a:picLocks noChangeAspect="1" noChangeArrowheads="1" noCrop="1"/>
            </p:cNvPicPr>
            <p:nvPr/>
          </p:nvPicPr>
          <p:blipFill>
            <a:blip r:embed="rId8">
              <a:lum bright="-4000" contrast="-2000"/>
              <a:extLst>
                <a:ext uri="{28A0092B-C50C-407E-A947-70E740481C1C}">
                  <a14:useLocalDpi xmlns:a14="http://schemas.microsoft.com/office/drawing/2010/main" val="0"/>
                </a:ext>
              </a:extLst>
            </a:blip>
            <a:srcRect/>
            <a:stretch>
              <a:fillRect/>
            </a:stretch>
          </p:blipFill>
          <p:spPr bwMode="auto">
            <a:xfrm>
              <a:off x="3360" y="57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flipH="1">
              <a:off x="3578" y="297"/>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4"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a:off x="2864" y="288"/>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2" name="Picture 4" descr="Picture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082" y="0"/>
            <a:ext cx="4763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6"/>
          <p:cNvSpPr>
            <a:spLocks noChangeArrowheads="1" noChangeShapeType="1" noTextEdit="1"/>
          </p:cNvSpPr>
          <p:nvPr/>
        </p:nvSpPr>
        <p:spPr bwMode="auto">
          <a:xfrm>
            <a:off x="2548798" y="1752600"/>
            <a:ext cx="8614635" cy="3429000"/>
          </a:xfrm>
          <a:prstGeom prst="rect">
            <a:avLst/>
          </a:prstGeom>
        </p:spPr>
        <p:txBody>
          <a:bodyPr wrap="none" lIns="108672" tIns="54336" rIns="108672" bIns="54336" numCol="1"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300" b="1" kern="10" dirty="0">
                <a:ln w="9525">
                  <a:round/>
                  <a:headEnd/>
                  <a:tailEnd/>
                </a:ln>
                <a:solidFill>
                  <a:srgbClr val="0000FF"/>
                </a:solidFill>
                <a:latin typeface="Times New Roman"/>
                <a:cs typeface="Times New Roman"/>
              </a:rPr>
              <a:t>CHÀO CÁC EM!</a:t>
            </a:r>
          </a:p>
        </p:txBody>
      </p:sp>
      <p:sp>
        <p:nvSpPr>
          <p:cNvPr id="14344" name="Rectangle 36"/>
          <p:cNvSpPr>
            <a:spLocks noChangeArrowheads="1"/>
          </p:cNvSpPr>
          <p:nvPr/>
        </p:nvSpPr>
        <p:spPr bwMode="auto">
          <a:xfrm>
            <a:off x="15081" y="26988"/>
            <a:ext cx="12161838"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08672" tIns="54336" rIns="108672" bIns="54336" anchor="ctr"/>
          <a:lstStyle/>
          <a:p>
            <a:endParaRPr lang="vi-VN" altLang="en-US">
              <a:latin typeface="Times New Roman" pitchFamily="18" charset="0"/>
            </a:endParaRPr>
          </a:p>
        </p:txBody>
      </p:sp>
      <p:sp>
        <p:nvSpPr>
          <p:cNvPr id="17" name="WordArt 3"/>
          <p:cNvSpPr>
            <a:spLocks noChangeArrowheads="1" noChangeShapeType="1" noTextEdit="1"/>
          </p:cNvSpPr>
          <p:nvPr/>
        </p:nvSpPr>
        <p:spPr bwMode="auto">
          <a:xfrm>
            <a:off x="362563" y="5840361"/>
            <a:ext cx="11669573" cy="849166"/>
          </a:xfrm>
          <a:prstGeom prst="rect">
            <a:avLst/>
          </a:prstGeom>
        </p:spPr>
        <p:txBody>
          <a:bodyPr wrap="none" lIns="69156" tIns="34578" rIns="69156" bIns="34578" numCol="1" fromWordArt="1">
            <a:prstTxWarp prst="textPlain">
              <a:avLst>
                <a:gd name="adj" fmla="val 50000"/>
              </a:avLst>
            </a:prstTxWarp>
          </a:bodyPr>
          <a:lstStyle/>
          <a:p>
            <a:pPr algn="ctr"/>
            <a:r>
              <a:rPr lang="en-US" sz="4300"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CÁC BẠN LẤY VỀ SỬ DỤNG. KHÔNG SAO CHÉP CHUYỂN LÊN THƯ VIỆN NHÉ!</a:t>
            </a:r>
          </a:p>
        </p:txBody>
      </p:sp>
    </p:spTree>
    <p:extLst>
      <p:ext uri="{BB962C8B-B14F-4D97-AF65-F5344CB8AC3E}">
        <p14:creationId xmlns:p14="http://schemas.microsoft.com/office/powerpoint/2010/main" val="21008701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992</Words>
  <Application>Microsoft Office PowerPoint</Application>
  <PresentationFormat>Widescreen</PresentationFormat>
  <Paragraphs>96</Paragraphs>
  <Slides>19</Slides>
  <Notes>8</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19</vt:i4>
      </vt:variant>
    </vt:vector>
  </HeadingPairs>
  <TitlesOfParts>
    <vt:vector size="37" baseType="lpstr">
      <vt:lpstr>Microsoft YaHei</vt:lpstr>
      <vt:lpstr>宋体</vt:lpstr>
      <vt:lpstr>宋体</vt:lpstr>
      <vt:lpstr>Arial</vt:lpstr>
      <vt:lpstr>Arial Rounded MT Bold</vt:lpstr>
      <vt:lpstr>Arial-Rounded</vt:lpstr>
      <vt:lpstr>Calibri</vt:lpstr>
      <vt:lpstr>Calibri Light</vt:lpstr>
      <vt:lpstr>等线</vt:lpstr>
      <vt:lpstr>黑体</vt:lpstr>
      <vt:lpstr>Times New Roman</vt:lpstr>
      <vt:lpstr>Office 主题</vt:lpstr>
      <vt:lpstr>3_Office Theme</vt:lpstr>
      <vt:lpstr>1_Office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STD_NHUNG</cp:lastModifiedBy>
  <cp:revision>12</cp:revision>
  <dcterms:created xsi:type="dcterms:W3CDTF">2021-05-22T10:10:43Z</dcterms:created>
  <dcterms:modified xsi:type="dcterms:W3CDTF">2024-11-07T01:27:12Z</dcterms:modified>
</cp:coreProperties>
</file>