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5" r:id="rId4"/>
    <p:sldId id="271" r:id="rId5"/>
    <p:sldId id="261" r:id="rId6"/>
    <p:sldId id="259" r:id="rId7"/>
    <p:sldId id="267" r:id="rId8"/>
    <p:sldId id="268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4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14BE8-60DE-42A2-8737-A9C5A61CD69E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36D54843-FBE7-4781-95BB-23AF07807873}">
      <dgm:prSet phldrT="[Text]" phldr="1"/>
      <dgm:spPr/>
      <dgm:t>
        <a:bodyPr/>
        <a:lstStyle/>
        <a:p>
          <a:endParaRPr lang="en-US"/>
        </a:p>
      </dgm:t>
    </dgm:pt>
    <dgm:pt modelId="{E93A7E80-D1DB-443D-989F-CD4D6AFEAA9C}" type="parTrans" cxnId="{75FDD7C7-7963-4A99-878D-EA03C2FF0152}">
      <dgm:prSet/>
      <dgm:spPr/>
      <dgm:t>
        <a:bodyPr/>
        <a:lstStyle/>
        <a:p>
          <a:endParaRPr lang="en-US"/>
        </a:p>
      </dgm:t>
    </dgm:pt>
    <dgm:pt modelId="{76A648DB-98E0-4FF9-B0D2-BCE646941F85}" type="sibTrans" cxnId="{75FDD7C7-7963-4A99-878D-EA03C2FF0152}">
      <dgm:prSet/>
      <dgm:spPr/>
      <dgm:t>
        <a:bodyPr/>
        <a:lstStyle/>
        <a:p>
          <a:endParaRPr lang="en-US"/>
        </a:p>
      </dgm:t>
    </dgm:pt>
    <dgm:pt modelId="{13ED40F3-DBD2-49F1-BC8B-093185E6D4AD}">
      <dgm:prSet phldrT="[Text]" phldr="1"/>
      <dgm:spPr/>
      <dgm:t>
        <a:bodyPr/>
        <a:lstStyle/>
        <a:p>
          <a:endParaRPr lang="en-US"/>
        </a:p>
      </dgm:t>
    </dgm:pt>
    <dgm:pt modelId="{D8A32327-DCBE-4191-AD7A-532C25595C79}" type="parTrans" cxnId="{351AC31F-4B8E-438E-A50A-62725EEA448C}">
      <dgm:prSet/>
      <dgm:spPr/>
      <dgm:t>
        <a:bodyPr/>
        <a:lstStyle/>
        <a:p>
          <a:endParaRPr lang="en-US"/>
        </a:p>
      </dgm:t>
    </dgm:pt>
    <dgm:pt modelId="{B34461FF-E096-4F84-8B33-2FA5BCA10C18}" type="sibTrans" cxnId="{351AC31F-4B8E-438E-A50A-62725EEA448C}">
      <dgm:prSet/>
      <dgm:spPr/>
      <dgm:t>
        <a:bodyPr/>
        <a:lstStyle/>
        <a:p>
          <a:endParaRPr lang="en-US"/>
        </a:p>
      </dgm:t>
    </dgm:pt>
    <dgm:pt modelId="{73D98958-6239-4616-B413-E695B1830113}">
      <dgm:prSet phldrT="[Text]" phldr="1"/>
      <dgm:spPr/>
      <dgm:t>
        <a:bodyPr/>
        <a:lstStyle/>
        <a:p>
          <a:endParaRPr lang="en-US"/>
        </a:p>
      </dgm:t>
    </dgm:pt>
    <dgm:pt modelId="{8357EAD7-78C1-4BD5-BE50-929E70ED32EC}" type="parTrans" cxnId="{05999756-CD36-435A-921F-E6FE5C28A240}">
      <dgm:prSet/>
      <dgm:spPr/>
      <dgm:t>
        <a:bodyPr/>
        <a:lstStyle/>
        <a:p>
          <a:endParaRPr lang="en-US"/>
        </a:p>
      </dgm:t>
    </dgm:pt>
    <dgm:pt modelId="{3F09D82B-6B0B-415F-AB89-3E0F091851E8}" type="sibTrans" cxnId="{05999756-CD36-435A-921F-E6FE5C28A240}">
      <dgm:prSet/>
      <dgm:spPr/>
      <dgm:t>
        <a:bodyPr/>
        <a:lstStyle/>
        <a:p>
          <a:endParaRPr lang="en-US"/>
        </a:p>
      </dgm:t>
    </dgm:pt>
    <dgm:pt modelId="{E6125B09-0AEE-435F-8EDD-21B26244A8C3}">
      <dgm:prSet phldrT="[Text]" phldr="1"/>
      <dgm:spPr/>
      <dgm:t>
        <a:bodyPr/>
        <a:lstStyle/>
        <a:p>
          <a:endParaRPr lang="en-US"/>
        </a:p>
      </dgm:t>
    </dgm:pt>
    <dgm:pt modelId="{D6C5473E-1A6F-4D26-B4B6-D46F142C7162}" type="parTrans" cxnId="{E61BCD41-7A46-47A0-8280-2E52A55C2D1A}">
      <dgm:prSet/>
      <dgm:spPr/>
      <dgm:t>
        <a:bodyPr/>
        <a:lstStyle/>
        <a:p>
          <a:endParaRPr lang="en-US"/>
        </a:p>
      </dgm:t>
    </dgm:pt>
    <dgm:pt modelId="{B462B641-4E98-428B-9708-92BAA82FFA39}" type="sibTrans" cxnId="{E61BCD41-7A46-47A0-8280-2E52A55C2D1A}">
      <dgm:prSet/>
      <dgm:spPr/>
      <dgm:t>
        <a:bodyPr/>
        <a:lstStyle/>
        <a:p>
          <a:endParaRPr lang="en-US"/>
        </a:p>
      </dgm:t>
    </dgm:pt>
    <dgm:pt modelId="{9D313008-2625-4600-A382-F1E6FBA5F435}">
      <dgm:prSet phldrT="[Text]" phldr="1"/>
      <dgm:spPr/>
      <dgm:t>
        <a:bodyPr/>
        <a:lstStyle/>
        <a:p>
          <a:endParaRPr lang="en-US"/>
        </a:p>
      </dgm:t>
    </dgm:pt>
    <dgm:pt modelId="{49E6B32C-82EF-4050-8FE3-673453094448}" type="parTrans" cxnId="{0E3BC677-61ED-422A-93AD-C2B30471B24C}">
      <dgm:prSet/>
      <dgm:spPr/>
      <dgm:t>
        <a:bodyPr/>
        <a:lstStyle/>
        <a:p>
          <a:endParaRPr lang="en-US"/>
        </a:p>
      </dgm:t>
    </dgm:pt>
    <dgm:pt modelId="{0F7A1B83-3981-4C6A-A0F3-1658FE1304EE}" type="sibTrans" cxnId="{0E3BC677-61ED-422A-93AD-C2B30471B24C}">
      <dgm:prSet/>
      <dgm:spPr/>
      <dgm:t>
        <a:bodyPr/>
        <a:lstStyle/>
        <a:p>
          <a:endParaRPr lang="en-US"/>
        </a:p>
      </dgm:t>
    </dgm:pt>
    <dgm:pt modelId="{41015D21-3D29-4B1F-9F8C-DDFD736DFF1F}">
      <dgm:prSet phldrT="[Text]" phldr="1"/>
      <dgm:spPr/>
      <dgm:t>
        <a:bodyPr/>
        <a:lstStyle/>
        <a:p>
          <a:endParaRPr lang="en-US"/>
        </a:p>
      </dgm:t>
    </dgm:pt>
    <dgm:pt modelId="{68FC3E38-2E13-4E6D-A6E5-40475D21681E}" type="parTrans" cxnId="{2B372427-F1BE-4A66-8718-6B67C7D1F706}">
      <dgm:prSet/>
      <dgm:spPr/>
      <dgm:t>
        <a:bodyPr/>
        <a:lstStyle/>
        <a:p>
          <a:endParaRPr lang="en-US"/>
        </a:p>
      </dgm:t>
    </dgm:pt>
    <dgm:pt modelId="{7AD83E3B-9E56-4062-BBB7-BD98BB8E557E}" type="sibTrans" cxnId="{2B372427-F1BE-4A66-8718-6B67C7D1F706}">
      <dgm:prSet/>
      <dgm:spPr/>
      <dgm:t>
        <a:bodyPr/>
        <a:lstStyle/>
        <a:p>
          <a:endParaRPr lang="en-US"/>
        </a:p>
      </dgm:t>
    </dgm:pt>
    <dgm:pt modelId="{6599D907-6ED5-4026-8C72-D2BAC384DD36}">
      <dgm:prSet phldrT="[Text]" phldr="1"/>
      <dgm:spPr/>
      <dgm:t>
        <a:bodyPr/>
        <a:lstStyle/>
        <a:p>
          <a:endParaRPr lang="en-US"/>
        </a:p>
      </dgm:t>
    </dgm:pt>
    <dgm:pt modelId="{2478A3D3-A4BA-4493-9B65-CD08FF0FA554}" type="parTrans" cxnId="{736D6FBB-DAE8-4FDD-94EC-4B43A15499E4}">
      <dgm:prSet/>
      <dgm:spPr/>
      <dgm:t>
        <a:bodyPr/>
        <a:lstStyle/>
        <a:p>
          <a:endParaRPr lang="en-US"/>
        </a:p>
      </dgm:t>
    </dgm:pt>
    <dgm:pt modelId="{1EDC5022-D692-4673-A4D5-0CCF9472FC0A}" type="sibTrans" cxnId="{736D6FBB-DAE8-4FDD-94EC-4B43A15499E4}">
      <dgm:prSet/>
      <dgm:spPr/>
      <dgm:t>
        <a:bodyPr/>
        <a:lstStyle/>
        <a:p>
          <a:endParaRPr lang="en-US"/>
        </a:p>
      </dgm:t>
    </dgm:pt>
    <dgm:pt modelId="{E44C04F9-1C3E-49DA-821E-E85BBDF3EFEA}">
      <dgm:prSet phldrT="[Text]" phldr="1"/>
      <dgm:spPr/>
      <dgm:t>
        <a:bodyPr/>
        <a:lstStyle/>
        <a:p>
          <a:endParaRPr lang="en-US"/>
        </a:p>
      </dgm:t>
    </dgm:pt>
    <dgm:pt modelId="{A2126011-3903-429B-B2C4-B27888ECF0E6}" type="parTrans" cxnId="{AF093B62-1C0E-4A5B-BFEC-6F300FFD9F4A}">
      <dgm:prSet/>
      <dgm:spPr/>
      <dgm:t>
        <a:bodyPr/>
        <a:lstStyle/>
        <a:p>
          <a:endParaRPr lang="en-US"/>
        </a:p>
      </dgm:t>
    </dgm:pt>
    <dgm:pt modelId="{6882A16E-C66F-4479-ADAD-067FD59AF5FF}" type="sibTrans" cxnId="{AF093B62-1C0E-4A5B-BFEC-6F300FFD9F4A}">
      <dgm:prSet/>
      <dgm:spPr/>
      <dgm:t>
        <a:bodyPr/>
        <a:lstStyle/>
        <a:p>
          <a:endParaRPr lang="en-US"/>
        </a:p>
      </dgm:t>
    </dgm:pt>
    <dgm:pt modelId="{612B978F-20EE-4571-A214-7464611EB509}">
      <dgm:prSet phldrT="[Text]" phldr="1"/>
      <dgm:spPr/>
      <dgm:t>
        <a:bodyPr/>
        <a:lstStyle/>
        <a:p>
          <a:endParaRPr lang="en-US"/>
        </a:p>
      </dgm:t>
    </dgm:pt>
    <dgm:pt modelId="{7E7F27DE-F0DC-444D-943C-1783BD3863E6}" type="parTrans" cxnId="{2641F7FB-4B3D-4AA7-90E3-CD8B5D7538C7}">
      <dgm:prSet/>
      <dgm:spPr/>
      <dgm:t>
        <a:bodyPr/>
        <a:lstStyle/>
        <a:p>
          <a:endParaRPr lang="en-US"/>
        </a:p>
      </dgm:t>
    </dgm:pt>
    <dgm:pt modelId="{BAC67CCC-442E-4213-80B2-C1A82461158A}" type="sibTrans" cxnId="{2641F7FB-4B3D-4AA7-90E3-CD8B5D7538C7}">
      <dgm:prSet/>
      <dgm:spPr/>
      <dgm:t>
        <a:bodyPr/>
        <a:lstStyle/>
        <a:p>
          <a:endParaRPr lang="en-US"/>
        </a:p>
      </dgm:t>
    </dgm:pt>
    <dgm:pt modelId="{CC2AEB29-3B99-468B-9D5A-E978D4FF5B5E}" type="pres">
      <dgm:prSet presAssocID="{95314BE8-60DE-42A2-8737-A9C5A61CD69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7E4E4-EDE3-48CF-B77A-364E7E065E20}" type="pres">
      <dgm:prSet presAssocID="{95314BE8-60DE-42A2-8737-A9C5A61CD69E}" presName="cycle" presStyleCnt="0"/>
      <dgm:spPr/>
    </dgm:pt>
    <dgm:pt modelId="{E65E67A2-0039-42AC-9281-192FD1EE1266}" type="pres">
      <dgm:prSet presAssocID="{95314BE8-60DE-42A2-8737-A9C5A61CD69E}" presName="centerShape" presStyleCnt="0"/>
      <dgm:spPr/>
    </dgm:pt>
    <dgm:pt modelId="{E4C345CF-E86E-4BBC-9FD1-A03C92281580}" type="pres">
      <dgm:prSet presAssocID="{95314BE8-60DE-42A2-8737-A9C5A61CD69E}" presName="connSite" presStyleLbl="node1" presStyleIdx="0" presStyleCnt="4"/>
      <dgm:spPr/>
    </dgm:pt>
    <dgm:pt modelId="{A94E208C-45DB-4A33-AE17-D592F8AD77D8}" type="pres">
      <dgm:prSet presAssocID="{95314BE8-60DE-42A2-8737-A9C5A61CD69E}" presName="visible" presStyleLbl="node1" presStyleIdx="0" presStyleCnt="4"/>
      <dgm:spPr/>
    </dgm:pt>
    <dgm:pt modelId="{8C8233E1-9BA9-4A8B-A903-EEFDF0915681}" type="pres">
      <dgm:prSet presAssocID="{E93A7E80-D1DB-443D-989F-CD4D6AFEAA9C}" presName="Name25" presStyleLbl="parChTrans1D1" presStyleIdx="0" presStyleCnt="3"/>
      <dgm:spPr/>
      <dgm:t>
        <a:bodyPr/>
        <a:lstStyle/>
        <a:p>
          <a:endParaRPr lang="en-US"/>
        </a:p>
      </dgm:t>
    </dgm:pt>
    <dgm:pt modelId="{66DA09AC-01EA-438D-B1FA-F7336B8D873F}" type="pres">
      <dgm:prSet presAssocID="{36D54843-FBE7-4781-95BB-23AF07807873}" presName="node" presStyleCnt="0"/>
      <dgm:spPr/>
    </dgm:pt>
    <dgm:pt modelId="{E30A7699-2B3A-49C4-9811-482CFDA87CB7}" type="pres">
      <dgm:prSet presAssocID="{36D54843-FBE7-4781-95BB-23AF07807873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B06AE-E6C3-4CB1-BC42-462EAD8F1479}" type="pres">
      <dgm:prSet presAssocID="{36D54843-FBE7-4781-95BB-23AF07807873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E8105-FFDA-458F-8334-A4EB0000FF25}" type="pres">
      <dgm:prSet presAssocID="{D6C5473E-1A6F-4D26-B4B6-D46F142C7162}" presName="Name25" presStyleLbl="parChTrans1D1" presStyleIdx="1" presStyleCnt="3"/>
      <dgm:spPr/>
      <dgm:t>
        <a:bodyPr/>
        <a:lstStyle/>
        <a:p>
          <a:endParaRPr lang="en-US"/>
        </a:p>
      </dgm:t>
    </dgm:pt>
    <dgm:pt modelId="{4F79E53F-D464-4B57-9B88-95CF682ABCCA}" type="pres">
      <dgm:prSet presAssocID="{E6125B09-0AEE-435F-8EDD-21B26244A8C3}" presName="node" presStyleCnt="0"/>
      <dgm:spPr/>
    </dgm:pt>
    <dgm:pt modelId="{7702ECFF-FFE6-485E-8635-C9896E84C27C}" type="pres">
      <dgm:prSet presAssocID="{E6125B09-0AEE-435F-8EDD-21B26244A8C3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D3A6A-0F77-4093-AC3E-6405F514B010}" type="pres">
      <dgm:prSet presAssocID="{E6125B09-0AEE-435F-8EDD-21B26244A8C3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B7A149-24EC-4841-9ECB-BC269AE5BD3B}" type="pres">
      <dgm:prSet presAssocID="{2478A3D3-A4BA-4493-9B65-CD08FF0FA554}" presName="Name25" presStyleLbl="parChTrans1D1" presStyleIdx="2" presStyleCnt="3"/>
      <dgm:spPr/>
      <dgm:t>
        <a:bodyPr/>
        <a:lstStyle/>
        <a:p>
          <a:endParaRPr lang="en-US"/>
        </a:p>
      </dgm:t>
    </dgm:pt>
    <dgm:pt modelId="{5F8C7585-562E-4089-B868-D63D91960C88}" type="pres">
      <dgm:prSet presAssocID="{6599D907-6ED5-4026-8C72-D2BAC384DD36}" presName="node" presStyleCnt="0"/>
      <dgm:spPr/>
    </dgm:pt>
    <dgm:pt modelId="{D4CABE56-1CC9-4AB2-9E9C-E2BD3802ABDA}" type="pres">
      <dgm:prSet presAssocID="{6599D907-6ED5-4026-8C72-D2BAC384DD36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FAD5F-2041-4797-8B78-8F06795AB0E6}" type="pres">
      <dgm:prSet presAssocID="{6599D907-6ED5-4026-8C72-D2BAC384DD36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D34CAE-104D-486E-AC1D-28C3D80E8C45}" type="presOf" srcId="{D6C5473E-1A6F-4D26-B4B6-D46F142C7162}" destId="{424E8105-FFDA-458F-8334-A4EB0000FF25}" srcOrd="0" destOrd="0" presId="urn:microsoft.com/office/officeart/2005/8/layout/radial2"/>
    <dgm:cxn modelId="{E7814084-ECF7-4BEA-81C2-0A63FE9FF795}" type="presOf" srcId="{95314BE8-60DE-42A2-8737-A9C5A61CD69E}" destId="{CC2AEB29-3B99-468B-9D5A-E978D4FF5B5E}" srcOrd="0" destOrd="0" presId="urn:microsoft.com/office/officeart/2005/8/layout/radial2"/>
    <dgm:cxn modelId="{9DF4AF77-8A55-4BB8-BD61-6435862DC863}" type="presOf" srcId="{612B978F-20EE-4571-A214-7464611EB509}" destId="{C12FAD5F-2041-4797-8B78-8F06795AB0E6}" srcOrd="0" destOrd="1" presId="urn:microsoft.com/office/officeart/2005/8/layout/radial2"/>
    <dgm:cxn modelId="{58815BCD-E74A-47A0-80F1-A5D1370672BB}" type="presOf" srcId="{9D313008-2625-4600-A382-F1E6FBA5F435}" destId="{6C6D3A6A-0F77-4093-AC3E-6405F514B010}" srcOrd="0" destOrd="0" presId="urn:microsoft.com/office/officeart/2005/8/layout/radial2"/>
    <dgm:cxn modelId="{351AC31F-4B8E-438E-A50A-62725EEA448C}" srcId="{36D54843-FBE7-4781-95BB-23AF07807873}" destId="{13ED40F3-DBD2-49F1-BC8B-093185E6D4AD}" srcOrd="0" destOrd="0" parTransId="{D8A32327-DCBE-4191-AD7A-532C25595C79}" sibTransId="{B34461FF-E096-4F84-8B33-2FA5BCA10C18}"/>
    <dgm:cxn modelId="{09459D22-787F-4146-8676-780E3157ED98}" type="presOf" srcId="{6599D907-6ED5-4026-8C72-D2BAC384DD36}" destId="{D4CABE56-1CC9-4AB2-9E9C-E2BD3802ABDA}" srcOrd="0" destOrd="0" presId="urn:microsoft.com/office/officeart/2005/8/layout/radial2"/>
    <dgm:cxn modelId="{05999756-CD36-435A-921F-E6FE5C28A240}" srcId="{36D54843-FBE7-4781-95BB-23AF07807873}" destId="{73D98958-6239-4616-B413-E695B1830113}" srcOrd="1" destOrd="0" parTransId="{8357EAD7-78C1-4BD5-BE50-929E70ED32EC}" sibTransId="{3F09D82B-6B0B-415F-AB89-3E0F091851E8}"/>
    <dgm:cxn modelId="{2641F7FB-4B3D-4AA7-90E3-CD8B5D7538C7}" srcId="{6599D907-6ED5-4026-8C72-D2BAC384DD36}" destId="{612B978F-20EE-4571-A214-7464611EB509}" srcOrd="1" destOrd="0" parTransId="{7E7F27DE-F0DC-444D-943C-1783BD3863E6}" sibTransId="{BAC67CCC-442E-4213-80B2-C1A82461158A}"/>
    <dgm:cxn modelId="{2B372427-F1BE-4A66-8718-6B67C7D1F706}" srcId="{E6125B09-0AEE-435F-8EDD-21B26244A8C3}" destId="{41015D21-3D29-4B1F-9F8C-DDFD736DFF1F}" srcOrd="1" destOrd="0" parTransId="{68FC3E38-2E13-4E6D-A6E5-40475D21681E}" sibTransId="{7AD83E3B-9E56-4062-BBB7-BD98BB8E557E}"/>
    <dgm:cxn modelId="{75FDD7C7-7963-4A99-878D-EA03C2FF0152}" srcId="{95314BE8-60DE-42A2-8737-A9C5A61CD69E}" destId="{36D54843-FBE7-4781-95BB-23AF07807873}" srcOrd="0" destOrd="0" parTransId="{E93A7E80-D1DB-443D-989F-CD4D6AFEAA9C}" sibTransId="{76A648DB-98E0-4FF9-B0D2-BCE646941F85}"/>
    <dgm:cxn modelId="{69FEA72F-3E05-436B-BD33-9CB12CC9E303}" type="presOf" srcId="{73D98958-6239-4616-B413-E695B1830113}" destId="{D59B06AE-E6C3-4CB1-BC42-462EAD8F1479}" srcOrd="0" destOrd="1" presId="urn:microsoft.com/office/officeart/2005/8/layout/radial2"/>
    <dgm:cxn modelId="{0E3BC677-61ED-422A-93AD-C2B30471B24C}" srcId="{E6125B09-0AEE-435F-8EDD-21B26244A8C3}" destId="{9D313008-2625-4600-A382-F1E6FBA5F435}" srcOrd="0" destOrd="0" parTransId="{49E6B32C-82EF-4050-8FE3-673453094448}" sibTransId="{0F7A1B83-3981-4C6A-A0F3-1658FE1304EE}"/>
    <dgm:cxn modelId="{73C5C0C0-DD03-4FEB-960B-A282512DEC1C}" type="presOf" srcId="{41015D21-3D29-4B1F-9F8C-DDFD736DFF1F}" destId="{6C6D3A6A-0F77-4093-AC3E-6405F514B010}" srcOrd="0" destOrd="1" presId="urn:microsoft.com/office/officeart/2005/8/layout/radial2"/>
    <dgm:cxn modelId="{B6B40320-E8FE-4C0E-9FA6-1504C7AA37E7}" type="presOf" srcId="{36D54843-FBE7-4781-95BB-23AF07807873}" destId="{E30A7699-2B3A-49C4-9811-482CFDA87CB7}" srcOrd="0" destOrd="0" presId="urn:microsoft.com/office/officeart/2005/8/layout/radial2"/>
    <dgm:cxn modelId="{E61BCD41-7A46-47A0-8280-2E52A55C2D1A}" srcId="{95314BE8-60DE-42A2-8737-A9C5A61CD69E}" destId="{E6125B09-0AEE-435F-8EDD-21B26244A8C3}" srcOrd="1" destOrd="0" parTransId="{D6C5473E-1A6F-4D26-B4B6-D46F142C7162}" sibTransId="{B462B641-4E98-428B-9708-92BAA82FFA39}"/>
    <dgm:cxn modelId="{C9C76BC4-20D5-46DF-A0F4-5BA62141EF31}" type="presOf" srcId="{13ED40F3-DBD2-49F1-BC8B-093185E6D4AD}" destId="{D59B06AE-E6C3-4CB1-BC42-462EAD8F1479}" srcOrd="0" destOrd="0" presId="urn:microsoft.com/office/officeart/2005/8/layout/radial2"/>
    <dgm:cxn modelId="{3D451B7F-7B2E-48CD-AC3B-4315CFE3EA92}" type="presOf" srcId="{E93A7E80-D1DB-443D-989F-CD4D6AFEAA9C}" destId="{8C8233E1-9BA9-4A8B-A903-EEFDF0915681}" srcOrd="0" destOrd="0" presId="urn:microsoft.com/office/officeart/2005/8/layout/radial2"/>
    <dgm:cxn modelId="{AF093B62-1C0E-4A5B-BFEC-6F300FFD9F4A}" srcId="{6599D907-6ED5-4026-8C72-D2BAC384DD36}" destId="{E44C04F9-1C3E-49DA-821E-E85BBDF3EFEA}" srcOrd="0" destOrd="0" parTransId="{A2126011-3903-429B-B2C4-B27888ECF0E6}" sibTransId="{6882A16E-C66F-4479-ADAD-067FD59AF5FF}"/>
    <dgm:cxn modelId="{848E55DF-A581-470F-B258-682B16FDFC75}" type="presOf" srcId="{2478A3D3-A4BA-4493-9B65-CD08FF0FA554}" destId="{69B7A149-24EC-4841-9ECB-BC269AE5BD3B}" srcOrd="0" destOrd="0" presId="urn:microsoft.com/office/officeart/2005/8/layout/radial2"/>
    <dgm:cxn modelId="{C80847C9-18F3-45CA-9A08-A7841C34B98B}" type="presOf" srcId="{E44C04F9-1C3E-49DA-821E-E85BBDF3EFEA}" destId="{C12FAD5F-2041-4797-8B78-8F06795AB0E6}" srcOrd="0" destOrd="0" presId="urn:microsoft.com/office/officeart/2005/8/layout/radial2"/>
    <dgm:cxn modelId="{736D6FBB-DAE8-4FDD-94EC-4B43A15499E4}" srcId="{95314BE8-60DE-42A2-8737-A9C5A61CD69E}" destId="{6599D907-6ED5-4026-8C72-D2BAC384DD36}" srcOrd="2" destOrd="0" parTransId="{2478A3D3-A4BA-4493-9B65-CD08FF0FA554}" sibTransId="{1EDC5022-D692-4673-A4D5-0CCF9472FC0A}"/>
    <dgm:cxn modelId="{B2B21597-2D25-4E95-B0F0-C73BB4CE8EA3}" type="presOf" srcId="{E6125B09-0AEE-435F-8EDD-21B26244A8C3}" destId="{7702ECFF-FFE6-485E-8635-C9896E84C27C}" srcOrd="0" destOrd="0" presId="urn:microsoft.com/office/officeart/2005/8/layout/radial2"/>
    <dgm:cxn modelId="{28A06F21-19E2-4F90-ABAF-97193B2BDAB7}" type="presParOf" srcId="{CC2AEB29-3B99-468B-9D5A-E978D4FF5B5E}" destId="{B4B7E4E4-EDE3-48CF-B77A-364E7E065E20}" srcOrd="0" destOrd="0" presId="urn:microsoft.com/office/officeart/2005/8/layout/radial2"/>
    <dgm:cxn modelId="{65E1AF7F-4A28-42DE-93BF-4B238F00F7FE}" type="presParOf" srcId="{B4B7E4E4-EDE3-48CF-B77A-364E7E065E20}" destId="{E65E67A2-0039-42AC-9281-192FD1EE1266}" srcOrd="0" destOrd="0" presId="urn:microsoft.com/office/officeart/2005/8/layout/radial2"/>
    <dgm:cxn modelId="{C75C682C-F6A1-4A18-B254-1D814BC72F2D}" type="presParOf" srcId="{E65E67A2-0039-42AC-9281-192FD1EE1266}" destId="{E4C345CF-E86E-4BBC-9FD1-A03C92281580}" srcOrd="0" destOrd="0" presId="urn:microsoft.com/office/officeart/2005/8/layout/radial2"/>
    <dgm:cxn modelId="{5601F3E8-C377-4488-8167-DD79805B8675}" type="presParOf" srcId="{E65E67A2-0039-42AC-9281-192FD1EE1266}" destId="{A94E208C-45DB-4A33-AE17-D592F8AD77D8}" srcOrd="1" destOrd="0" presId="urn:microsoft.com/office/officeart/2005/8/layout/radial2"/>
    <dgm:cxn modelId="{B79E6B7D-673E-4A4A-AA19-6CA94863EDD4}" type="presParOf" srcId="{B4B7E4E4-EDE3-48CF-B77A-364E7E065E20}" destId="{8C8233E1-9BA9-4A8B-A903-EEFDF0915681}" srcOrd="1" destOrd="0" presId="urn:microsoft.com/office/officeart/2005/8/layout/radial2"/>
    <dgm:cxn modelId="{5AF15411-7A46-4F10-87BA-3353D12AECDB}" type="presParOf" srcId="{B4B7E4E4-EDE3-48CF-B77A-364E7E065E20}" destId="{66DA09AC-01EA-438D-B1FA-F7336B8D873F}" srcOrd="2" destOrd="0" presId="urn:microsoft.com/office/officeart/2005/8/layout/radial2"/>
    <dgm:cxn modelId="{5CC40635-F9A5-4DAD-BD05-501437878092}" type="presParOf" srcId="{66DA09AC-01EA-438D-B1FA-F7336B8D873F}" destId="{E30A7699-2B3A-49C4-9811-482CFDA87CB7}" srcOrd="0" destOrd="0" presId="urn:microsoft.com/office/officeart/2005/8/layout/radial2"/>
    <dgm:cxn modelId="{B7B1A55D-DB7C-4BE4-953B-B8939A54E3EF}" type="presParOf" srcId="{66DA09AC-01EA-438D-B1FA-F7336B8D873F}" destId="{D59B06AE-E6C3-4CB1-BC42-462EAD8F1479}" srcOrd="1" destOrd="0" presId="urn:microsoft.com/office/officeart/2005/8/layout/radial2"/>
    <dgm:cxn modelId="{A769BCE6-925C-49C3-A43F-14E69F9106AA}" type="presParOf" srcId="{B4B7E4E4-EDE3-48CF-B77A-364E7E065E20}" destId="{424E8105-FFDA-458F-8334-A4EB0000FF25}" srcOrd="3" destOrd="0" presId="urn:microsoft.com/office/officeart/2005/8/layout/radial2"/>
    <dgm:cxn modelId="{CA47EA1E-27FD-43BD-8A2A-BFDCFB0B1512}" type="presParOf" srcId="{B4B7E4E4-EDE3-48CF-B77A-364E7E065E20}" destId="{4F79E53F-D464-4B57-9B88-95CF682ABCCA}" srcOrd="4" destOrd="0" presId="urn:microsoft.com/office/officeart/2005/8/layout/radial2"/>
    <dgm:cxn modelId="{C004A810-3E6F-4003-855E-61457B697121}" type="presParOf" srcId="{4F79E53F-D464-4B57-9B88-95CF682ABCCA}" destId="{7702ECFF-FFE6-485E-8635-C9896E84C27C}" srcOrd="0" destOrd="0" presId="urn:microsoft.com/office/officeart/2005/8/layout/radial2"/>
    <dgm:cxn modelId="{DBF057BD-B9DC-4C50-AC4E-9A49C77C5E25}" type="presParOf" srcId="{4F79E53F-D464-4B57-9B88-95CF682ABCCA}" destId="{6C6D3A6A-0F77-4093-AC3E-6405F514B010}" srcOrd="1" destOrd="0" presId="urn:microsoft.com/office/officeart/2005/8/layout/radial2"/>
    <dgm:cxn modelId="{C04D660C-C886-4C44-B2BD-6EE70C649E47}" type="presParOf" srcId="{B4B7E4E4-EDE3-48CF-B77A-364E7E065E20}" destId="{69B7A149-24EC-4841-9ECB-BC269AE5BD3B}" srcOrd="5" destOrd="0" presId="urn:microsoft.com/office/officeart/2005/8/layout/radial2"/>
    <dgm:cxn modelId="{9724675C-0EA8-4283-AB88-5CB334E54316}" type="presParOf" srcId="{B4B7E4E4-EDE3-48CF-B77A-364E7E065E20}" destId="{5F8C7585-562E-4089-B868-D63D91960C88}" srcOrd="6" destOrd="0" presId="urn:microsoft.com/office/officeart/2005/8/layout/radial2"/>
    <dgm:cxn modelId="{CC5FF1DB-8029-4CD6-88D4-4E0814D02E72}" type="presParOf" srcId="{5F8C7585-562E-4089-B868-D63D91960C88}" destId="{D4CABE56-1CC9-4AB2-9E9C-E2BD3802ABDA}" srcOrd="0" destOrd="0" presId="urn:microsoft.com/office/officeart/2005/8/layout/radial2"/>
    <dgm:cxn modelId="{5EE68065-B02E-4A94-8B8D-6C9538C12791}" type="presParOf" srcId="{5F8C7585-562E-4089-B868-D63D91960C88}" destId="{C12FAD5F-2041-4797-8B78-8F06795AB0E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9B0235-A72B-4794-B1E8-A12E482522A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464901-108C-46B5-BF6F-5965C56EA70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1</a:t>
          </a:r>
          <a:endParaRPr lang="en-US" sz="2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8C8E5F-FF39-4D31-8376-A85FF5A27775}" type="parTrans" cxnId="{427E5931-1CB3-4DE3-A8AA-FCE1D12D3349}">
      <dgm:prSet/>
      <dgm:spPr/>
      <dgm:t>
        <a:bodyPr/>
        <a:lstStyle/>
        <a:p>
          <a:endParaRPr lang="en-US" sz="2400"/>
        </a:p>
      </dgm:t>
    </dgm:pt>
    <dgm:pt modelId="{A4F0D771-E0E6-4A67-B5B2-69A456FEBA64}" type="sibTrans" cxnId="{427E5931-1CB3-4DE3-A8AA-FCE1D12D3349}">
      <dgm:prSet/>
      <dgm:spPr/>
      <dgm:t>
        <a:bodyPr/>
        <a:lstStyle/>
        <a:p>
          <a:endParaRPr lang="en-US" sz="2400"/>
        </a:p>
      </dgm:t>
    </dgm:pt>
    <dgm:pt modelId="{803F8E4B-95CC-42EE-8251-4585E082161F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giờ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A709BD05-C47E-4DE1-B490-140EAAE1D11F}" type="parTrans" cxnId="{E36B04C6-112E-40A4-A8E9-B507264F90EC}">
      <dgm:prSet/>
      <dgm:spPr/>
      <dgm:t>
        <a:bodyPr/>
        <a:lstStyle/>
        <a:p>
          <a:endParaRPr lang="en-US" sz="2400"/>
        </a:p>
      </dgm:t>
    </dgm:pt>
    <dgm:pt modelId="{A201CCE9-5C6A-4D7B-A6FB-920C913746F0}" type="sibTrans" cxnId="{E36B04C6-112E-40A4-A8E9-B507264F90EC}">
      <dgm:prSet/>
      <dgm:spPr/>
      <dgm:t>
        <a:bodyPr/>
        <a:lstStyle/>
        <a:p>
          <a:endParaRPr lang="en-US" sz="2400"/>
        </a:p>
      </dgm:t>
    </dgm:pt>
    <dgm:pt modelId="{F21844FC-2B23-4643-B161-CDC987F0F801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Lắng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nghe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thầy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giảng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1E6ADDA5-C1FC-4977-9F57-985A92F27FDA}" type="parTrans" cxnId="{AED1CA1A-672D-452D-BF98-4238F289014C}">
      <dgm:prSet/>
      <dgm:spPr/>
      <dgm:t>
        <a:bodyPr/>
        <a:lstStyle/>
        <a:p>
          <a:endParaRPr lang="en-US" sz="2400"/>
        </a:p>
      </dgm:t>
    </dgm:pt>
    <dgm:pt modelId="{627C3872-EFDC-4241-9D0A-54293B05D34D}" type="sibTrans" cxnId="{AED1CA1A-672D-452D-BF98-4238F289014C}">
      <dgm:prSet/>
      <dgm:spPr/>
      <dgm:t>
        <a:bodyPr/>
        <a:lstStyle/>
        <a:p>
          <a:endParaRPr lang="en-US" sz="2400"/>
        </a:p>
      </dgm:t>
    </dgm:pt>
    <dgm:pt modelId="{67881A57-E492-4617-A9B9-3B22BA56939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2</a:t>
          </a:r>
          <a:endParaRPr lang="en-US" sz="2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3D3946-EB96-4B6D-ADCF-B05F6F1D4537}" type="parTrans" cxnId="{1CEB2F0E-4E3E-4051-9C7C-C32F50C18EFB}">
      <dgm:prSet/>
      <dgm:spPr/>
      <dgm:t>
        <a:bodyPr/>
        <a:lstStyle/>
        <a:p>
          <a:endParaRPr lang="en-US" sz="2400"/>
        </a:p>
      </dgm:t>
    </dgm:pt>
    <dgm:pt modelId="{899A3C33-9AB2-4B49-9307-2EAB2995072A}" type="sibTrans" cxnId="{1CEB2F0E-4E3E-4051-9C7C-C32F50C18EFB}">
      <dgm:prSet/>
      <dgm:spPr/>
      <dgm:t>
        <a:bodyPr/>
        <a:lstStyle/>
        <a:p>
          <a:endParaRPr lang="en-US" sz="2400"/>
        </a:p>
      </dgm:t>
    </dgm:pt>
    <dgm:pt modelId="{BC196006-E42D-42AA-A6BD-7DFBE4E65A73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gìn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chung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cá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0FD9A687-41C8-4785-AEE9-D71DE2C1BA0C}" type="parTrans" cxnId="{EA8E6B91-61F9-4482-B3A7-23711367DD14}">
      <dgm:prSet/>
      <dgm:spPr/>
      <dgm:t>
        <a:bodyPr/>
        <a:lstStyle/>
        <a:p>
          <a:endParaRPr lang="en-US" sz="2400"/>
        </a:p>
      </dgm:t>
    </dgm:pt>
    <dgm:pt modelId="{24E4D0EA-F771-48B5-8537-74C30ECAF2C2}" type="sibTrans" cxnId="{EA8E6B91-61F9-4482-B3A7-23711367DD14}">
      <dgm:prSet/>
      <dgm:spPr/>
      <dgm:t>
        <a:bodyPr/>
        <a:lstStyle/>
        <a:p>
          <a:endParaRPr lang="en-US" sz="2400"/>
        </a:p>
      </dgm:t>
    </dgm:pt>
    <dgm:pt modelId="{CFB66E97-626A-4CA7-9E96-FBFB8CEBBCA4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mua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bánh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kẹo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ăn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quà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vặt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3527B8C-6469-4759-9185-95AEE35DD908}" type="parTrans" cxnId="{B2E9CA36-3251-4B50-84FF-45839428049F}">
      <dgm:prSet/>
      <dgm:spPr/>
      <dgm:t>
        <a:bodyPr/>
        <a:lstStyle/>
        <a:p>
          <a:endParaRPr lang="en-US" sz="2400"/>
        </a:p>
      </dgm:t>
    </dgm:pt>
    <dgm:pt modelId="{9F2A7E74-9FF9-4AC1-A7B9-F43F706444C2}" type="sibTrans" cxnId="{B2E9CA36-3251-4B50-84FF-45839428049F}">
      <dgm:prSet/>
      <dgm:spPr/>
      <dgm:t>
        <a:bodyPr/>
        <a:lstStyle/>
        <a:p>
          <a:endParaRPr lang="en-US" sz="2400"/>
        </a:p>
      </dgm:t>
    </dgm:pt>
    <dgm:pt modelId="{E9ABE9BC-01A6-4B4B-990B-4F56A1D12BE6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Chăm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huy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cùng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tiến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0E6BD6A-D4BE-45CF-9C5C-ED579333A8EE}" type="parTrans" cxnId="{ADDE9683-1864-4788-8AE1-764074F832AF}">
      <dgm:prSet/>
      <dgm:spPr/>
      <dgm:t>
        <a:bodyPr/>
        <a:lstStyle/>
        <a:p>
          <a:endParaRPr lang="en-US" sz="2400"/>
        </a:p>
      </dgm:t>
    </dgm:pt>
    <dgm:pt modelId="{C1D90290-F21B-4BF8-88D0-0F99E0EBD9C8}" type="sibTrans" cxnId="{ADDE9683-1864-4788-8AE1-764074F832AF}">
      <dgm:prSet/>
      <dgm:spPr/>
      <dgm:t>
        <a:bodyPr/>
        <a:lstStyle/>
        <a:p>
          <a:endParaRPr lang="en-US" sz="2400"/>
        </a:p>
      </dgm:t>
    </dgm:pt>
    <dgm:pt modelId="{82D318C2-BE7D-4914-96DB-99D084DF3349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giác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luyện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832E5DFC-89E0-4A1E-8C54-2674C7C64454}" type="parTrans" cxnId="{7C61E8D0-367A-473E-B893-AE75509230BC}">
      <dgm:prSet/>
      <dgm:spPr/>
      <dgm:t>
        <a:bodyPr/>
        <a:lstStyle/>
        <a:p>
          <a:endParaRPr lang="en-US" sz="2400"/>
        </a:p>
      </dgm:t>
    </dgm:pt>
    <dgm:pt modelId="{C8D95851-870C-4A87-BA98-98DF6D3D3F95}" type="sibTrans" cxnId="{7C61E8D0-367A-473E-B893-AE75509230BC}">
      <dgm:prSet/>
      <dgm:spPr/>
      <dgm:t>
        <a:bodyPr/>
        <a:lstStyle/>
        <a:p>
          <a:endParaRPr lang="en-US" sz="2400"/>
        </a:p>
      </dgm:t>
    </dgm:pt>
    <dgm:pt modelId="{33FABBF3-63EF-47DD-898B-27FA2668FC36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chú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tham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gia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an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0D44B7B5-2D2D-4D36-8380-29E117EBF51C}" type="parTrans" cxnId="{3AF66507-E5BA-4A2D-8B45-BEBFD3563326}">
      <dgm:prSet/>
      <dgm:spPr/>
      <dgm:t>
        <a:bodyPr/>
        <a:lstStyle/>
        <a:p>
          <a:endParaRPr lang="en-US" sz="2400"/>
        </a:p>
      </dgm:t>
    </dgm:pt>
    <dgm:pt modelId="{C2274ABF-4649-4FF0-8D95-767A4E12F2FD}" type="sibTrans" cxnId="{3AF66507-E5BA-4A2D-8B45-BEBFD3563326}">
      <dgm:prSet/>
      <dgm:spPr/>
      <dgm:t>
        <a:bodyPr/>
        <a:lstStyle/>
        <a:p>
          <a:endParaRPr lang="en-US" sz="2400"/>
        </a:p>
      </dgm:t>
    </dgm:pt>
    <dgm:pt modelId="{C2270A74-B314-4698-B3EF-35779560DA50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Tuyệt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leo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trèo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lan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can,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ghế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đá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CD3483DC-C8D5-42BC-9F2D-47E3D59D7948}" type="parTrans" cxnId="{332B61D3-5B11-450A-8E43-896837333027}">
      <dgm:prSet/>
      <dgm:spPr/>
      <dgm:t>
        <a:bodyPr/>
        <a:lstStyle/>
        <a:p>
          <a:endParaRPr lang="en-US" sz="2400"/>
        </a:p>
      </dgm:t>
    </dgm:pt>
    <dgm:pt modelId="{8CCEDA09-CE61-4837-9F57-F0DD56E86B41}" type="sibTrans" cxnId="{332B61D3-5B11-450A-8E43-896837333027}">
      <dgm:prSet/>
      <dgm:spPr/>
      <dgm:t>
        <a:bodyPr/>
        <a:lstStyle/>
        <a:p>
          <a:endParaRPr lang="en-US" sz="2400"/>
        </a:p>
      </dgm:t>
    </dgm:pt>
    <dgm:pt modelId="{9ACA699B-324F-4C41-9FFD-57A2B9836FB4}">
      <dgm:prSet phldrT="[Text]" custT="1"/>
      <dgm:spPr>
        <a:solidFill>
          <a:schemeClr val="bg1">
            <a:alpha val="90000"/>
          </a:scheme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pPr algn="just"/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Ăn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mặc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phù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F399693-2738-4955-9B77-7D660AB9FBEF}" type="parTrans" cxnId="{15381FF2-78AD-4BCE-9E4B-821BC970DB6D}">
      <dgm:prSet/>
      <dgm:spPr/>
      <dgm:t>
        <a:bodyPr/>
        <a:lstStyle/>
        <a:p>
          <a:endParaRPr lang="en-US" sz="2400"/>
        </a:p>
      </dgm:t>
    </dgm:pt>
    <dgm:pt modelId="{9DBECB1D-90AD-49A0-A24A-46F50CAA216D}" type="sibTrans" cxnId="{15381FF2-78AD-4BCE-9E4B-821BC970DB6D}">
      <dgm:prSet/>
      <dgm:spPr/>
      <dgm:t>
        <a:bodyPr/>
        <a:lstStyle/>
        <a:p>
          <a:endParaRPr lang="en-US" sz="2400"/>
        </a:p>
      </dgm:t>
    </dgm:pt>
    <dgm:pt modelId="{3E8A03C1-EDC5-411C-B624-8545477B03BD}" type="pres">
      <dgm:prSet presAssocID="{7E9B0235-A72B-4794-B1E8-A12E482522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AE1BA69-0C79-4B3A-AA13-1705E47E7F86}" type="pres">
      <dgm:prSet presAssocID="{34464901-108C-46B5-BF6F-5965C56EA701}" presName="linNode" presStyleCnt="0"/>
      <dgm:spPr/>
    </dgm:pt>
    <dgm:pt modelId="{478399B0-04F9-4B6C-8D68-E6137FAC1466}" type="pres">
      <dgm:prSet presAssocID="{34464901-108C-46B5-BF6F-5965C56EA701}" presName="parentShp" presStyleLbl="node1" presStyleIdx="0" presStyleCnt="2" custScaleX="53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52687-A5D6-4BCE-85B3-D9809B5E720F}" type="pres">
      <dgm:prSet presAssocID="{34464901-108C-46B5-BF6F-5965C56EA701}" presName="childShp" presStyleLbl="bgAccFollowNode1" presStyleIdx="0" presStyleCnt="2" custScaleX="170371" custScaleY="189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09375-E553-4D45-B2D9-3379CC1A4BB0}" type="pres">
      <dgm:prSet presAssocID="{A4F0D771-E0E6-4A67-B5B2-69A456FEBA64}" presName="spacing" presStyleCnt="0"/>
      <dgm:spPr/>
    </dgm:pt>
    <dgm:pt modelId="{DB3E4929-6A08-4F97-9E9A-AA340A030544}" type="pres">
      <dgm:prSet presAssocID="{67881A57-E492-4617-A9B9-3B22BA569391}" presName="linNode" presStyleCnt="0"/>
      <dgm:spPr/>
    </dgm:pt>
    <dgm:pt modelId="{3D282CC3-4658-4286-A9B3-80A97E1BE05B}" type="pres">
      <dgm:prSet presAssocID="{67881A57-E492-4617-A9B9-3B22BA569391}" presName="parentShp" presStyleLbl="node1" presStyleIdx="1" presStyleCnt="2" custScaleX="49050" custLinFactNeighborX="-6" custLinFactNeighborY="-19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A3002-8E96-4875-B678-D6CB02218F97}" type="pres">
      <dgm:prSet presAssocID="{67881A57-E492-4617-A9B9-3B22BA569391}" presName="childShp" presStyleLbl="bgAccFollowNode1" presStyleIdx="1" presStyleCnt="2" custScaleX="143520" custScaleY="336937" custLinFactNeighborX="-2921" custLinFactNeighborY="-16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61E8D0-367A-473E-B893-AE75509230BC}" srcId="{34464901-108C-46B5-BF6F-5965C56EA701}" destId="{82D318C2-BE7D-4914-96DB-99D084DF3349}" srcOrd="3" destOrd="0" parTransId="{832E5DFC-89E0-4A1E-8C54-2674C7C64454}" sibTransId="{C8D95851-870C-4A87-BA98-98DF6D3D3F95}"/>
    <dgm:cxn modelId="{F790E02C-3B19-4059-A672-12DBD14F64D2}" type="presOf" srcId="{E9ABE9BC-01A6-4B4B-990B-4F56A1D12BE6}" destId="{83252687-A5D6-4BCE-85B3-D9809B5E720F}" srcOrd="0" destOrd="2" presId="urn:microsoft.com/office/officeart/2005/8/layout/vList6"/>
    <dgm:cxn modelId="{EA8E6B91-61F9-4482-B3A7-23711367DD14}" srcId="{67881A57-E492-4617-A9B9-3B22BA569391}" destId="{BC196006-E42D-42AA-A6BD-7DFBE4E65A73}" srcOrd="0" destOrd="0" parTransId="{0FD9A687-41C8-4785-AEE9-D71DE2C1BA0C}" sibTransId="{24E4D0EA-F771-48B5-8537-74C30ECAF2C2}"/>
    <dgm:cxn modelId="{E36B04C6-112E-40A4-A8E9-B507264F90EC}" srcId="{34464901-108C-46B5-BF6F-5965C56EA701}" destId="{803F8E4B-95CC-42EE-8251-4585E082161F}" srcOrd="0" destOrd="0" parTransId="{A709BD05-C47E-4DE1-B490-140EAAE1D11F}" sibTransId="{A201CCE9-5C6A-4D7B-A6FB-920C913746F0}"/>
    <dgm:cxn modelId="{3B0C3BA6-3027-4F8A-8B56-48D394D35E6E}" type="presOf" srcId="{C2270A74-B314-4698-B3EF-35779560DA50}" destId="{EF0A3002-8E96-4875-B678-D6CB02218F97}" srcOrd="0" destOrd="3" presId="urn:microsoft.com/office/officeart/2005/8/layout/vList6"/>
    <dgm:cxn modelId="{AED1CA1A-672D-452D-BF98-4238F289014C}" srcId="{34464901-108C-46B5-BF6F-5965C56EA701}" destId="{F21844FC-2B23-4643-B161-CDC987F0F801}" srcOrd="1" destOrd="0" parTransId="{1E6ADDA5-C1FC-4977-9F57-985A92F27FDA}" sibTransId="{627C3872-EFDC-4241-9D0A-54293B05D34D}"/>
    <dgm:cxn modelId="{E7FA2E08-6B77-4DBF-8BA6-7F3D0A8D12EC}" type="presOf" srcId="{CFB66E97-626A-4CA7-9E96-FBFB8CEBBCA4}" destId="{EF0A3002-8E96-4875-B678-D6CB02218F97}" srcOrd="0" destOrd="1" presId="urn:microsoft.com/office/officeart/2005/8/layout/vList6"/>
    <dgm:cxn modelId="{1FEB94DF-530E-498B-94D3-04F4995439E5}" type="presOf" srcId="{82D318C2-BE7D-4914-96DB-99D084DF3349}" destId="{83252687-A5D6-4BCE-85B3-D9809B5E720F}" srcOrd="0" destOrd="3" presId="urn:microsoft.com/office/officeart/2005/8/layout/vList6"/>
    <dgm:cxn modelId="{B2E9CA36-3251-4B50-84FF-45839428049F}" srcId="{67881A57-E492-4617-A9B9-3B22BA569391}" destId="{CFB66E97-626A-4CA7-9E96-FBFB8CEBBCA4}" srcOrd="1" destOrd="0" parTransId="{E3527B8C-6469-4759-9185-95AEE35DD908}" sibTransId="{9F2A7E74-9FF9-4AC1-A7B9-F43F706444C2}"/>
    <dgm:cxn modelId="{268886B0-B941-4E15-B118-57E5C9E4F51E}" type="presOf" srcId="{34464901-108C-46B5-BF6F-5965C56EA701}" destId="{478399B0-04F9-4B6C-8D68-E6137FAC1466}" srcOrd="0" destOrd="0" presId="urn:microsoft.com/office/officeart/2005/8/layout/vList6"/>
    <dgm:cxn modelId="{427E5931-1CB3-4DE3-A8AA-FCE1D12D3349}" srcId="{7E9B0235-A72B-4794-B1E8-A12E482522A8}" destId="{34464901-108C-46B5-BF6F-5965C56EA701}" srcOrd="0" destOrd="0" parTransId="{6B8C8E5F-FF39-4D31-8376-A85FF5A27775}" sibTransId="{A4F0D771-E0E6-4A67-B5B2-69A456FEBA64}"/>
    <dgm:cxn modelId="{30BD325D-3274-4567-A19C-CC72A1542348}" type="presOf" srcId="{7E9B0235-A72B-4794-B1E8-A12E482522A8}" destId="{3E8A03C1-EDC5-411C-B624-8545477B03BD}" srcOrd="0" destOrd="0" presId="urn:microsoft.com/office/officeart/2005/8/layout/vList6"/>
    <dgm:cxn modelId="{15381FF2-78AD-4BCE-9E4B-821BC970DB6D}" srcId="{67881A57-E492-4617-A9B9-3B22BA569391}" destId="{9ACA699B-324F-4C41-9FFD-57A2B9836FB4}" srcOrd="4" destOrd="0" parTransId="{6F399693-2738-4955-9B77-7D660AB9FBEF}" sibTransId="{9DBECB1D-90AD-49A0-A24A-46F50CAA216D}"/>
    <dgm:cxn modelId="{21438C7D-4A50-4F17-B520-C2BE13CD7F16}" type="presOf" srcId="{F21844FC-2B23-4643-B161-CDC987F0F801}" destId="{83252687-A5D6-4BCE-85B3-D9809B5E720F}" srcOrd="0" destOrd="1" presId="urn:microsoft.com/office/officeart/2005/8/layout/vList6"/>
    <dgm:cxn modelId="{ADDE9683-1864-4788-8AE1-764074F832AF}" srcId="{34464901-108C-46B5-BF6F-5965C56EA701}" destId="{E9ABE9BC-01A6-4B4B-990B-4F56A1D12BE6}" srcOrd="2" destOrd="0" parTransId="{40E6BD6A-D4BE-45CF-9C5C-ED579333A8EE}" sibTransId="{C1D90290-F21B-4BF8-88D0-0F99E0EBD9C8}"/>
    <dgm:cxn modelId="{3AF66507-E5BA-4A2D-8B45-BEBFD3563326}" srcId="{67881A57-E492-4617-A9B9-3B22BA569391}" destId="{33FABBF3-63EF-47DD-898B-27FA2668FC36}" srcOrd="2" destOrd="0" parTransId="{0D44B7B5-2D2D-4D36-8380-29E117EBF51C}" sibTransId="{C2274ABF-4649-4FF0-8D95-767A4E12F2FD}"/>
    <dgm:cxn modelId="{39FAFC4A-6148-4426-9B96-08FAD4E65CA4}" type="presOf" srcId="{9ACA699B-324F-4C41-9FFD-57A2B9836FB4}" destId="{EF0A3002-8E96-4875-B678-D6CB02218F97}" srcOrd="0" destOrd="4" presId="urn:microsoft.com/office/officeart/2005/8/layout/vList6"/>
    <dgm:cxn modelId="{359D799A-9012-4128-9343-8809AC7E52B1}" type="presOf" srcId="{33FABBF3-63EF-47DD-898B-27FA2668FC36}" destId="{EF0A3002-8E96-4875-B678-D6CB02218F97}" srcOrd="0" destOrd="2" presId="urn:microsoft.com/office/officeart/2005/8/layout/vList6"/>
    <dgm:cxn modelId="{E44CDA5F-7DA0-44BC-85BB-487DAB976B97}" type="presOf" srcId="{67881A57-E492-4617-A9B9-3B22BA569391}" destId="{3D282CC3-4658-4286-A9B3-80A97E1BE05B}" srcOrd="0" destOrd="0" presId="urn:microsoft.com/office/officeart/2005/8/layout/vList6"/>
    <dgm:cxn modelId="{332E2B28-9D80-4C0A-A1EB-B8E4EABB6F15}" type="presOf" srcId="{803F8E4B-95CC-42EE-8251-4585E082161F}" destId="{83252687-A5D6-4BCE-85B3-D9809B5E720F}" srcOrd="0" destOrd="0" presId="urn:microsoft.com/office/officeart/2005/8/layout/vList6"/>
    <dgm:cxn modelId="{1CEB2F0E-4E3E-4051-9C7C-C32F50C18EFB}" srcId="{7E9B0235-A72B-4794-B1E8-A12E482522A8}" destId="{67881A57-E492-4617-A9B9-3B22BA569391}" srcOrd="1" destOrd="0" parTransId="{A23D3946-EB96-4B6D-ADCF-B05F6F1D4537}" sibTransId="{899A3C33-9AB2-4B49-9307-2EAB2995072A}"/>
    <dgm:cxn modelId="{E03E39BC-E475-4F89-9F68-E1278AB651AE}" type="presOf" srcId="{BC196006-E42D-42AA-A6BD-7DFBE4E65A73}" destId="{EF0A3002-8E96-4875-B678-D6CB02218F97}" srcOrd="0" destOrd="0" presId="urn:microsoft.com/office/officeart/2005/8/layout/vList6"/>
    <dgm:cxn modelId="{332B61D3-5B11-450A-8E43-896837333027}" srcId="{67881A57-E492-4617-A9B9-3B22BA569391}" destId="{C2270A74-B314-4698-B3EF-35779560DA50}" srcOrd="3" destOrd="0" parTransId="{CD3483DC-C8D5-42BC-9F2D-47E3D59D7948}" sibTransId="{8CCEDA09-CE61-4837-9F57-F0DD56E86B41}"/>
    <dgm:cxn modelId="{7A280FAC-6EC5-4414-9460-B545FC4C4F7B}" type="presParOf" srcId="{3E8A03C1-EDC5-411C-B624-8545477B03BD}" destId="{1AE1BA69-0C79-4B3A-AA13-1705E47E7F86}" srcOrd="0" destOrd="0" presId="urn:microsoft.com/office/officeart/2005/8/layout/vList6"/>
    <dgm:cxn modelId="{2CCA4717-3B81-4FD3-82F9-66C49A18A638}" type="presParOf" srcId="{1AE1BA69-0C79-4B3A-AA13-1705E47E7F86}" destId="{478399B0-04F9-4B6C-8D68-E6137FAC1466}" srcOrd="0" destOrd="0" presId="urn:microsoft.com/office/officeart/2005/8/layout/vList6"/>
    <dgm:cxn modelId="{3BDD82CF-3047-4840-B489-788B526EBD77}" type="presParOf" srcId="{1AE1BA69-0C79-4B3A-AA13-1705E47E7F86}" destId="{83252687-A5D6-4BCE-85B3-D9809B5E720F}" srcOrd="1" destOrd="0" presId="urn:microsoft.com/office/officeart/2005/8/layout/vList6"/>
    <dgm:cxn modelId="{6441B10C-1AFD-4544-8A76-190A2487DA5E}" type="presParOf" srcId="{3E8A03C1-EDC5-411C-B624-8545477B03BD}" destId="{A8809375-E553-4D45-B2D9-3379CC1A4BB0}" srcOrd="1" destOrd="0" presId="urn:microsoft.com/office/officeart/2005/8/layout/vList6"/>
    <dgm:cxn modelId="{67672540-711D-4445-AE76-62041800F838}" type="presParOf" srcId="{3E8A03C1-EDC5-411C-B624-8545477B03BD}" destId="{DB3E4929-6A08-4F97-9E9A-AA340A030544}" srcOrd="2" destOrd="0" presId="urn:microsoft.com/office/officeart/2005/8/layout/vList6"/>
    <dgm:cxn modelId="{3BAFC2BD-C5D4-4EAA-AB17-93EAF45651A2}" type="presParOf" srcId="{DB3E4929-6A08-4F97-9E9A-AA340A030544}" destId="{3D282CC3-4658-4286-A9B3-80A97E1BE05B}" srcOrd="0" destOrd="0" presId="urn:microsoft.com/office/officeart/2005/8/layout/vList6"/>
    <dgm:cxn modelId="{743BC22F-830E-452B-83D4-EB8772F27D31}" type="presParOf" srcId="{DB3E4929-6A08-4F97-9E9A-AA340A030544}" destId="{EF0A3002-8E96-4875-B678-D6CB02218F9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7A149-24EC-4841-9ECB-BC269AE5BD3B}">
      <dsp:nvSpPr>
        <dsp:cNvPr id="0" name=""/>
        <dsp:cNvSpPr/>
      </dsp:nvSpPr>
      <dsp:spPr>
        <a:xfrm rot="2562158">
          <a:off x="2871322" y="3173733"/>
          <a:ext cx="68518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85188" y="237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E8105-FFDA-458F-8334-A4EB0000FF25}">
      <dsp:nvSpPr>
        <dsp:cNvPr id="0" name=""/>
        <dsp:cNvSpPr/>
      </dsp:nvSpPr>
      <dsp:spPr>
        <a:xfrm>
          <a:off x="2962150" y="2239207"/>
          <a:ext cx="761807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761807" y="237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233E1-9BA9-4A8B-A903-EEFDF0915681}">
      <dsp:nvSpPr>
        <dsp:cNvPr id="0" name=""/>
        <dsp:cNvSpPr/>
      </dsp:nvSpPr>
      <dsp:spPr>
        <a:xfrm rot="19037842">
          <a:off x="2871322" y="1304680"/>
          <a:ext cx="68518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85188" y="2377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E208C-45DB-4A33-AE17-D592F8AD77D8}">
      <dsp:nvSpPr>
        <dsp:cNvPr id="0" name=""/>
        <dsp:cNvSpPr/>
      </dsp:nvSpPr>
      <dsp:spPr>
        <a:xfrm>
          <a:off x="1114307" y="1176015"/>
          <a:ext cx="2173932" cy="21739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A7699-2B3A-49C4-9811-482CFDA87CB7}">
      <dsp:nvSpPr>
        <dsp:cNvPr id="0" name=""/>
        <dsp:cNvSpPr/>
      </dsp:nvSpPr>
      <dsp:spPr>
        <a:xfrm>
          <a:off x="3292780" y="1626"/>
          <a:ext cx="1304359" cy="13043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483799" y="192645"/>
        <a:ext cx="922321" cy="922321"/>
      </dsp:txXfrm>
    </dsp:sp>
    <dsp:sp modelId="{D59B06AE-E6C3-4CB1-BC42-462EAD8F1479}">
      <dsp:nvSpPr>
        <dsp:cNvPr id="0" name=""/>
        <dsp:cNvSpPr/>
      </dsp:nvSpPr>
      <dsp:spPr>
        <a:xfrm>
          <a:off x="4727575" y="1626"/>
          <a:ext cx="1956539" cy="130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</dsp:txBody>
      <dsp:txXfrm>
        <a:off x="4727575" y="1626"/>
        <a:ext cx="1956539" cy="1304359"/>
      </dsp:txXfrm>
    </dsp:sp>
    <dsp:sp modelId="{7702ECFF-FFE6-485E-8635-C9896E84C27C}">
      <dsp:nvSpPr>
        <dsp:cNvPr id="0" name=""/>
        <dsp:cNvSpPr/>
      </dsp:nvSpPr>
      <dsp:spPr>
        <a:xfrm>
          <a:off x="3723957" y="1610801"/>
          <a:ext cx="1304359" cy="13043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914976" y="1801820"/>
        <a:ext cx="922321" cy="922321"/>
      </dsp:txXfrm>
    </dsp:sp>
    <dsp:sp modelId="{6C6D3A6A-0F77-4093-AC3E-6405F514B010}">
      <dsp:nvSpPr>
        <dsp:cNvPr id="0" name=""/>
        <dsp:cNvSpPr/>
      </dsp:nvSpPr>
      <dsp:spPr>
        <a:xfrm>
          <a:off x="5158753" y="1610801"/>
          <a:ext cx="1956539" cy="130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</dsp:txBody>
      <dsp:txXfrm>
        <a:off x="5158753" y="1610801"/>
        <a:ext cx="1956539" cy="1304359"/>
      </dsp:txXfrm>
    </dsp:sp>
    <dsp:sp modelId="{D4CABE56-1CC9-4AB2-9E9C-E2BD3802ABDA}">
      <dsp:nvSpPr>
        <dsp:cNvPr id="0" name=""/>
        <dsp:cNvSpPr/>
      </dsp:nvSpPr>
      <dsp:spPr>
        <a:xfrm>
          <a:off x="3292780" y="3219977"/>
          <a:ext cx="1304359" cy="13043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483799" y="3410996"/>
        <a:ext cx="922321" cy="922321"/>
      </dsp:txXfrm>
    </dsp:sp>
    <dsp:sp modelId="{C12FAD5F-2041-4797-8B78-8F06795AB0E6}">
      <dsp:nvSpPr>
        <dsp:cNvPr id="0" name=""/>
        <dsp:cNvSpPr/>
      </dsp:nvSpPr>
      <dsp:spPr>
        <a:xfrm>
          <a:off x="4727575" y="3219977"/>
          <a:ext cx="1956539" cy="130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300" kern="1200"/>
        </a:p>
      </dsp:txBody>
      <dsp:txXfrm>
        <a:off x="4727575" y="3219977"/>
        <a:ext cx="1956539" cy="1304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52687-A5D6-4BCE-85B3-D9809B5E720F}">
      <dsp:nvSpPr>
        <dsp:cNvPr id="0" name=""/>
        <dsp:cNvSpPr/>
      </dsp:nvSpPr>
      <dsp:spPr>
        <a:xfrm>
          <a:off x="1503117" y="39"/>
          <a:ext cx="7180209" cy="2258642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giờ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Lắng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nghe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thầy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cô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giảng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Chăm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huy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bạn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cùng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tiến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giác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luyện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03117" y="282369"/>
        <a:ext cx="6333218" cy="1693982"/>
      </dsp:txXfrm>
    </dsp:sp>
    <dsp:sp modelId="{478399B0-04F9-4B6C-8D68-E6137FAC1466}">
      <dsp:nvSpPr>
        <dsp:cNvPr id="0" name=""/>
        <dsp:cNvSpPr/>
      </dsp:nvSpPr>
      <dsp:spPr>
        <a:xfrm>
          <a:off x="3473" y="532411"/>
          <a:ext cx="1499643" cy="119389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1</a:t>
          </a:r>
          <a:endParaRPr lang="en-US" sz="2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754" y="590692"/>
        <a:ext cx="1383081" cy="1077337"/>
      </dsp:txXfrm>
    </dsp:sp>
    <dsp:sp modelId="{EF0A3002-8E96-4875-B678-D6CB02218F97}">
      <dsp:nvSpPr>
        <dsp:cNvPr id="0" name=""/>
        <dsp:cNvSpPr/>
      </dsp:nvSpPr>
      <dsp:spPr>
        <a:xfrm>
          <a:off x="1517378" y="2176315"/>
          <a:ext cx="7071294" cy="402268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gìn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chung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cá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mua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bánh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kẹo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ăn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quà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vặt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chú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tham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gia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giao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an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toàn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Tuyệt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leo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trèo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lan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can,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ghế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đá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Ăn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mặc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phù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7378" y="2679151"/>
        <a:ext cx="5562786" cy="3017016"/>
      </dsp:txXfrm>
    </dsp:sp>
    <dsp:sp modelId="{3D282CC3-4658-4286-A9B3-80A97E1BE05B}">
      <dsp:nvSpPr>
        <dsp:cNvPr id="0" name=""/>
        <dsp:cNvSpPr/>
      </dsp:nvSpPr>
      <dsp:spPr>
        <a:xfrm>
          <a:off x="1885" y="3564730"/>
          <a:ext cx="1611143" cy="119389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Nhiệm</a:t>
          </a:r>
          <a:r>
            <a:rPr lang="en-US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2</a:t>
          </a:r>
          <a:endParaRPr lang="en-US" sz="2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166" y="3623011"/>
        <a:ext cx="1494581" cy="1077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E770-EA1C-4768-8244-5EA9E67F2E7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91728-9E60-40FA-8A95-0BDA018E6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5AA703-8745-46EC-8565-CA513EBC657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1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8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0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2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5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1915-14E2-40CD-9761-67DD6DE2981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40D28-57EF-4C5E-B141-EF053395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1.mp4"/><Relationship Id="rId7" Type="http://schemas.openxmlformats.org/officeDocument/2006/relationships/image" Target="../media/image4.gi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ctrTitle"/>
          </p:nvPr>
        </p:nvSpPr>
        <p:spPr>
          <a:xfrm flipH="1">
            <a:off x="685800" y="457200"/>
            <a:ext cx="76200" cy="76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1</a:t>
            </a:r>
          </a:p>
        </p:txBody>
      </p:sp>
      <p:pic>
        <p:nvPicPr>
          <p:cNvPr id="2051" name="Picture 89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75"/>
            <a:ext cx="9144000" cy="6851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399912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13</a:t>
            </a:r>
          </a:p>
          <a:p>
            <a:pPr algn="ctr">
              <a:lnSpc>
                <a:spcPct val="150000"/>
              </a:lnSpc>
            </a:pP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2445" y="1447800"/>
            <a:ext cx="6896100" cy="37338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>
                <a:gd name="adj" fmla="val 1073213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THẦY, CÔ GIÁO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GIỜ, THĂM LỚP 2A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5181600"/>
            <a:ext cx="28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8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4" name="Picture 2" descr="BA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28032" y="5938923"/>
            <a:ext cx="4800600" cy="9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10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07" y="5764818"/>
            <a:ext cx="628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11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9223" y="5691878"/>
            <a:ext cx="6096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4F8B2-17D9-5B9E-01EF-47DC01C24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164"/>
            <a:ext cx="9144000" cy="43261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85123CB-47FF-0E68-1C62-0833F02ADDA9}"/>
              </a:ext>
            </a:extLst>
          </p:cNvPr>
          <p:cNvSpPr/>
          <p:nvPr/>
        </p:nvSpPr>
        <p:spPr>
          <a:xfrm>
            <a:off x="-58881" y="-184848"/>
            <a:ext cx="2159650" cy="12192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2EBB5-E9F8-69C8-613A-E40FEABBCE6B}"/>
              </a:ext>
            </a:extLst>
          </p:cNvPr>
          <p:cNvSpPr txBox="1"/>
          <p:nvPr/>
        </p:nvSpPr>
        <p:spPr>
          <a:xfrm>
            <a:off x="219095" y="163142"/>
            <a:ext cx="188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húc Hát Đôi Bàn Tay - Bài Hát Ý Nghĩa Cho Bé Mùa Dịch 202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5" name="Khúc Hát Đôi Bàn Tay - Bài Hát Ý Nghĩa Cho Bé Mùa Dịch 202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838200"/>
            <a:ext cx="9144000" cy="6094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5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7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8818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2667000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 HOẠT LỚP TUẦN 13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3238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7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8818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02699660"/>
              </p:ext>
            </p:extLst>
          </p:nvPr>
        </p:nvGraphicFramePr>
        <p:xfrm>
          <a:off x="0" y="0"/>
          <a:ext cx="8686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556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11"/>
            <a:ext cx="9144000" cy="685172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9144000" cy="685172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491" y="429379"/>
            <a:ext cx="8562109" cy="146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3276600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0386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3117" y="2438400"/>
            <a:ext cx="7045854" cy="13849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892022"/>
            <a:ext cx="1059055" cy="131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0324B-3CD5-4D50-9C33-550A108A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" y="193590"/>
            <a:ext cx="1059055" cy="1317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565307" y="1219200"/>
            <a:ext cx="820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Chơi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Quanh mâm cơm.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bị một mâm cơm với các món ăn bằng giấy.</a:t>
            </a:r>
          </a:p>
          <a:p>
            <a:pPr marL="342900" indent="-342900" algn="just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Sắm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vai tự phục vụ trong bữa ăn.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1D10C-122F-4908-938E-B072B0AE54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0" y="2750103"/>
            <a:ext cx="9076616" cy="4031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334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"/>
            <a:ext cx="9144000" cy="68517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9545" y="152400"/>
            <a:ext cx="729788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809" y="4495800"/>
            <a:ext cx="533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617" y="838200"/>
            <a:ext cx="81811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gắp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gắp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ngoáy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,…).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918" y="4495800"/>
            <a:ext cx="7190509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617" y="2362200"/>
            <a:ext cx="838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568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72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276600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460962"/>
            <a:ext cx="7435850" cy="3111633"/>
            <a:chOff x="488950" y="345721"/>
            <a:chExt cx="8166100" cy="23337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231061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3413823" cy="484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400" b="1" dirty="0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A65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400" b="1" dirty="0">
                <a:solidFill>
                  <a:srgbClr val="00A65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754143" y="1089249"/>
              <a:ext cx="790090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Xin </a:t>
              </a:r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mẹ một chiếc lọ và những hạt 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đậu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sỏi</a:t>
              </a:r>
              <a:r>
                <a:rPr lang="vi-VN" sz="24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2400" dirty="0">
                  <a:latin typeface="Times New Roman" pitchFamily="18" charset="0"/>
                  <a:cs typeface="Times New Roman" pitchFamily="18" charset="0"/>
                </a:rPr>
                <a:t>Mỗi lần làm được một việc tự phục vụ bản thân, em hãy cho một hạt đậu vào lọ để ghi nhớ.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CBE64F2-2E69-4B4C-894B-55E3C5DD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199" y="2652662"/>
            <a:ext cx="4886815" cy="33560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52793"/>
            <a:ext cx="1600200" cy="2113008"/>
          </a:xfrm>
          <a:prstGeom prst="rect">
            <a:avLst/>
          </a:prstGeom>
        </p:spPr>
      </p:pic>
      <p:grpSp>
        <p:nvGrpSpPr>
          <p:cNvPr id="8" name="Đúng"/>
          <p:cNvGrpSpPr/>
          <p:nvPr/>
        </p:nvGrpSpPr>
        <p:grpSpPr>
          <a:xfrm>
            <a:off x="5791201" y="3522916"/>
            <a:ext cx="17892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33" y="3101379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7" y="3112151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20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53" y="351214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1573320" y="236994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402265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>
            <a:spLocks/>
          </p:cNvSpPr>
          <p:nvPr/>
        </p:nvSpPr>
        <p:spPr>
          <a:xfrm>
            <a:off x="5548778" y="2380713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</a:p>
        </p:txBody>
      </p:sp>
      <p:pic>
        <p:nvPicPr>
          <p:cNvPr id="31" name="Picture 6" descr="C:\Users\TOSHIBA\Desktop\z2751773001743_dcc2d8d694cca8f7907db5dd71750c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33" y="6"/>
            <a:ext cx="2066925" cy="230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6934200" y="12045"/>
            <a:ext cx="0" cy="22970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5943600" y="715267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07255" y="170213"/>
            <a:ext cx="5683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80"/>
            <a:ext cx="9144000" cy="6873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669" y="3935687"/>
            <a:ext cx="8281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8164" y="2022171"/>
            <a:ext cx="7320444" cy="21220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CHÚC QUÝ THẦY CÔ SỨC KHỎE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33" grpId="0"/>
      <p:bldP spid="34" grpId="0"/>
      <p:bldP spid="3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28.4|6.6|6.8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385</Words>
  <Application>Microsoft Office PowerPoint</Application>
  <PresentationFormat>On-screen Show (4:3)</PresentationFormat>
  <Paragraphs>44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Office Theme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Administrator</dc:creator>
  <cp:lastModifiedBy>DELL-NM</cp:lastModifiedBy>
  <cp:revision>21</cp:revision>
  <dcterms:created xsi:type="dcterms:W3CDTF">2023-11-27T08:27:07Z</dcterms:created>
  <dcterms:modified xsi:type="dcterms:W3CDTF">2024-12-01T13:54:54Z</dcterms:modified>
</cp:coreProperties>
</file>