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media/audio5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02" r:id="rId4"/>
    <p:sldMasterId id="2147483716" r:id="rId5"/>
  </p:sldMasterIdLst>
  <p:notesMasterIdLst>
    <p:notesMasterId r:id="rId24"/>
  </p:notesMasterIdLst>
  <p:sldIdLst>
    <p:sldId id="519" r:id="rId6"/>
    <p:sldId id="470" r:id="rId7"/>
    <p:sldId id="528" r:id="rId8"/>
    <p:sldId id="521" r:id="rId9"/>
    <p:sldId id="353" r:id="rId10"/>
    <p:sldId id="512" r:id="rId11"/>
    <p:sldId id="513" r:id="rId12"/>
    <p:sldId id="516" r:id="rId13"/>
    <p:sldId id="529" r:id="rId14"/>
    <p:sldId id="530" r:id="rId15"/>
    <p:sldId id="531" r:id="rId16"/>
    <p:sldId id="532" r:id="rId17"/>
    <p:sldId id="533" r:id="rId18"/>
    <p:sldId id="523" r:id="rId19"/>
    <p:sldId id="525" r:id="rId20"/>
    <p:sldId id="526" r:id="rId21"/>
    <p:sldId id="527" r:id="rId22"/>
    <p:sldId id="4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FAA89-D228-4413-BD8F-A8B8F657ABA6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45F42-F00D-422C-B745-BEDB138FC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9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5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7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28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2152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11290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65432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09673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12341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31789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680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48958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84267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8890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07362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00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73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77449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18849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5103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45710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214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25540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485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75145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299272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42034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089894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31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93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5134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407526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4497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264690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85801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44675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032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689903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021140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656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97928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2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36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D72D49-57C5-497B-A3B0-AA98FA7AA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0852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98A7B-84EC-4749-A902-C3CDA94B66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27747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EAC9DF3-1E09-4CCE-91D4-7AAAD0EAF6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2204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5E81C33-3B40-482E-9BC3-0494D027BE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7103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F8DB51E-EF26-4BC3-AEBF-C6120E91BA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3835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DD3A83-5920-4409-A33C-A561B06287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6530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84F7D1-CAA4-41EC-916E-E943ECD7B5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61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95EED89-9572-4B5C-8B8E-5D7E0FF7AE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0079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9DC877-7FB4-469F-91D0-D44DA6E7E0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5330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F0BA1E-FFAC-4155-88F0-2D719EEF4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040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BA00BA-FA9F-4546-A166-CD24E7334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559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6E25472-00C9-4626-9AED-A332423600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9506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96CAE86-003F-46D0-98AE-E3D375B1CE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09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4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E2A9FE10-2B6F-479A-BBBB-1B1AB3EB25B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952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3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6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6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A950-7F74-4FC0-A81D-66BDC0609E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9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79522B-E8C9-42D8-9661-29355B44359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7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1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1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file:///D:\L&#7898;P%203%20N&#258;M%2022-23\CHUY&#202;N%20&#272;&#7872;%20TR&#431;&#7900;NG%20(7-10-2022)\vui%20&#273;&#7871;n%20tr&#432;&#7901;ng%20&#8208;%20&#272;&#432;&#7907;c%20t&#7841;o%20b&#7857;ng%20Clipchamp.mp4" TargetMode="External"/><Relationship Id="rId1" Type="http://schemas.microsoft.com/office/2007/relationships/media" Target="file:///D:\L&#7898;P%203%20N&#258;M%2022-23\CHUY&#202;N%20&#272;&#7872;%20TR&#431;&#7900;NG%20(7-10-2022)\vui%20&#273;&#7871;n%20tr&#432;&#7901;ng%20&#8208;%20&#272;&#432;&#7907;c%20t&#7841;o%20b&#7857;ng%20Clipchamp.mp4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9368" y="483442"/>
            <a:ext cx="93214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CHÀO MỪNG QUÝ THẦY CÔ</a:t>
            </a:r>
          </a:p>
          <a:p>
            <a:pPr algn="ctr"/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 DỰ GIỜ VỚI TIẾT HỌC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396" y="2710785"/>
            <a:ext cx="3261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6876" y="4347678"/>
            <a:ext cx="5158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3D</a:t>
            </a:r>
          </a:p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B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xmlns="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962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B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xmlns="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873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B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80 458    C.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82 361  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xmlns="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518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B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80 458    C. 82 361  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xmlns="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076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10" descr="an3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1000"/>
            <a:ext cx="4724400" cy="279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52132" y="2975211"/>
            <a:ext cx="7601803" cy="14613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51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33084" y="962025"/>
            <a:ext cx="9552516" cy="17113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Nêu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cách đọc số sau: 25 818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262472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11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2777331"/>
            <a:ext cx="7850780" cy="94773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mươi năm nghìn tám trăm linh tám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0" y="316826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06" y="2920973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94481" y="299561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21270" y="3037015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30451" y="3947250"/>
            <a:ext cx="7855585" cy="9993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Hai mươi lăm nghìn tám trăm mười tám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2" y="429658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02" y="4104481"/>
            <a:ext cx="168391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7655" y="4185443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21271" y="4224705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kumimoji="0" lang="vi-VN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458219" y="5133177"/>
            <a:ext cx="7866881" cy="91281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 eaLnBrk="0" hangingPunct="0">
              <a:defRPr/>
            </a:pPr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mươi lăm nghìn tám </a:t>
            </a:r>
            <a:r>
              <a:rPr lang="en-US" sz="32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trăm tám mươi 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2" y="5446709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09" y="5244305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6520" y="5343546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90632" y="5428452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kumimoji="0" lang="vi-VN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309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55663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0"/>
          <p:cNvSpPr>
            <a:spLocks noChangeArrowheads="1" noChangeShapeType="1" noTextEdit="1"/>
          </p:cNvSpPr>
          <p:nvPr/>
        </p:nvSpPr>
        <p:spPr bwMode="auto">
          <a:xfrm>
            <a:off x="2184409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Rung </a:t>
            </a:r>
            <a:r>
              <a:rPr kumimoji="0" lang="en-US" sz="3600" b="0" i="0" u="none" strike="noStrike" kern="10" cap="none" spc="0" normalizeH="0" baseline="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chuông</a:t>
            </a:r>
            <a:r>
              <a:rPr kumimoji="0" lang="en-US" sz="3600" b="0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vi-VN" sz="3600" b="0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vi-VN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95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842479" y="295692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842479" y="295692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848830" y="292834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842479" y="295692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842479" y="292834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867879" y="2996607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10149426" y="4063202"/>
            <a:ext cx="2042574" cy="1383507"/>
            <a:chOff x="4320" y="2928"/>
            <a:chExt cx="1104" cy="1104"/>
          </a:xfrm>
        </p:grpSpPr>
        <p:sp>
          <p:nvSpPr>
            <p:cNvPr id="311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311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30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7022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33084" y="962025"/>
            <a:ext cx="9552516" cy="17113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  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ố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59 900; 60 000; 60 100;…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262472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11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2777331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60 101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0" y="293847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0" y="271622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3" y="27892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26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20933" y="3724275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60 200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" y="392907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0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3" y="3779840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81626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kumimoji="0" lang="vi-VN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05059" y="4789345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70 000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" y="491967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0" y="469742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3" y="47704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81626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726017" y="1031875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kumimoji="0" lang="en-US" sz="3600" b="1" i="0" u="none" strike="noStrike" kern="10" cap="none" spc="0" normalizeH="0" baseline="0" noProof="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vi-VN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9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55663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0"/>
          <p:cNvSpPr>
            <a:spLocks noChangeArrowheads="1" noChangeShapeType="1" noTextEdit="1"/>
          </p:cNvSpPr>
          <p:nvPr/>
        </p:nvSpPr>
        <p:spPr bwMode="auto">
          <a:xfrm>
            <a:off x="2184409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Rung </a:t>
            </a:r>
            <a:r>
              <a:rPr kumimoji="0" lang="en-US" sz="3600" b="0" i="0" u="none" strike="noStrike" kern="10" cap="none" spc="0" normalizeH="0" baseline="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chuông</a:t>
            </a:r>
            <a:r>
              <a:rPr kumimoji="0" lang="en-US" sz="3600" b="0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vi-VN" sz="3600" b="0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vi-VN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95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331451" y="29718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886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315567" y="3011281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448800" y="4116388"/>
            <a:ext cx="2336800" cy="1752600"/>
            <a:chOff x="4320" y="2928"/>
            <a:chExt cx="1104" cy="1104"/>
          </a:xfrm>
        </p:grpSpPr>
        <p:sp>
          <p:nvSpPr>
            <p:cNvPr id="311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311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30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0287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33084" y="962025"/>
            <a:ext cx="9552516" cy="17113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</a:t>
            </a:r>
            <a:r>
              <a:rPr kumimoji="0" lang="en-US" sz="4400" b="1" i="0" u="none" strike="noStrike" kern="1200" cap="none" spc="0" normalizeH="0" baseline="0" noProof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84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772 làm tròn đến hàng chục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262472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11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30451" y="2777331"/>
            <a:ext cx="6707716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84 800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0" y="293847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0" y="271622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3" y="27892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26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11400" y="4933963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84 770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" y="392907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74" y="4777582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62575" y="4829183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69977" y="502705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endParaRPr kumimoji="0" lang="vi-VN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260597" y="3843550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85 000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" y="491967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06" y="374572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80145" y="387179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978967" y="3968708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kumimoji="0" lang="vi-VN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686830" y="1031689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282700" y="1400175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vi-VN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9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55663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0"/>
          <p:cNvSpPr>
            <a:spLocks noChangeArrowheads="1" noChangeShapeType="1" noTextEdit="1"/>
          </p:cNvSpPr>
          <p:nvPr/>
        </p:nvSpPr>
        <p:spPr bwMode="auto">
          <a:xfrm>
            <a:off x="2184409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Rung </a:t>
            </a:r>
            <a:r>
              <a:rPr kumimoji="0" lang="en-US" sz="3600" b="0" i="0" u="none" strike="noStrike" kern="10" cap="none" spc="0" normalizeH="0" baseline="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chuông</a:t>
            </a:r>
            <a:r>
              <a:rPr kumimoji="0" lang="en-US" sz="3600" b="0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vi-VN" sz="3600" b="0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vi-VN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95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331451" y="29718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886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315567" y="3011281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448800" y="4116388"/>
            <a:ext cx="2336800" cy="1752600"/>
            <a:chOff x="4320" y="2928"/>
            <a:chExt cx="1104" cy="1104"/>
          </a:xfrm>
        </p:grpSpPr>
        <p:sp>
          <p:nvSpPr>
            <p:cNvPr id="311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311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30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948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1.48148E-6 L -4.58333E-6 -0.07222 " pathEditMode="relative" rAng="0" ptsTypes="AA">
                                      <p:cBhvr>
                                        <p:cTn id="1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401995-2BD2-4297-AFDA-909DCE7A4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116" y="646043"/>
            <a:ext cx="9335069" cy="26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207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xmlns="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xmlns="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xmlns="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xmlns="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990D79E-370B-4B01-B52C-CD166A8B64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79344" y="-22970033"/>
            <a:ext cx="1334326" cy="1334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D68DF6-97B9-4279-B1E0-BE77D99F1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079" y="1069510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112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862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‐ Được tạo bằng Clipcham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10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2896" y="562899"/>
            <a:ext cx="5923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05E2E8F-DE9F-482E-81B4-4967DA0EC91D}"/>
              </a:ext>
            </a:extLst>
          </p:cNvPr>
          <p:cNvSpPr txBox="1"/>
          <p:nvPr/>
        </p:nvSpPr>
        <p:spPr>
          <a:xfrm>
            <a:off x="693253" y="1871270"/>
            <a:ext cx="10800522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gồm: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pt-B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chục nghìn, 8 nghìn, </a:t>
            </a:r>
            <a:r>
              <a:rPr lang="pt-B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pt-BR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trăm, 9 chục và 1 đơn vị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pt-B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pt-BR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chục nghìn, 3 trăm, 7 chục và 2 đơn vị </a:t>
            </a:r>
            <a:endParaRPr lang="pt-BR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8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97E2EF8-399D-4EB5-8DBE-8B8D0C37AFD3}"/>
              </a:ext>
            </a:extLst>
          </p:cNvPr>
          <p:cNvGrpSpPr/>
          <p:nvPr/>
        </p:nvGrpSpPr>
        <p:grpSpPr>
          <a:xfrm>
            <a:off x="2583933" y="170520"/>
            <a:ext cx="6813404" cy="582761"/>
            <a:chOff x="3170156" y="170559"/>
            <a:chExt cx="6814981" cy="582895"/>
          </a:xfrm>
        </p:grpSpPr>
        <p:sp>
          <p:nvSpPr>
            <p:cNvPr id="2" name="Flowchart: Alternate Process 1">
              <a:extLst>
                <a:ext uri="{FF2B5EF4-FFF2-40B4-BE49-F238E27FC236}">
                  <a16:creationId xmlns:a16="http://schemas.microsoft.com/office/drawing/2014/main" xmlns="" id="{7AA69F36-DC15-4E1E-8E74-A7D1DD20C305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BB26B86-50C7-4577-A2F2-856ABD3BB793}"/>
                </a:ext>
              </a:extLst>
            </p:cNvPr>
            <p:cNvSpPr txBox="1"/>
            <p:nvPr/>
          </p:nvSpPr>
          <p:spPr>
            <a:xfrm>
              <a:off x="3180418" y="170559"/>
              <a:ext cx="6804719" cy="55412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217"/>
              <a:r>
                <a:rPr lang="en-US" sz="36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 Năm ngày 14 tháng 3 năm 2024</a:t>
              </a:r>
              <a:endParaRPr 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B77AE17-D74C-4B71-8303-1A2F3879FD3F}"/>
              </a:ext>
            </a:extLst>
          </p:cNvPr>
          <p:cNvGrpSpPr/>
          <p:nvPr/>
        </p:nvGrpSpPr>
        <p:grpSpPr>
          <a:xfrm>
            <a:off x="1371600" y="980587"/>
            <a:ext cx="10518978" cy="3086786"/>
            <a:chOff x="2285109" y="980814"/>
            <a:chExt cx="7890506" cy="3087501"/>
          </a:xfrm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xmlns="" id="{89312621-FCDE-489D-B9BD-5105F83D13E8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D98076F9-5101-4DF2-922B-C83971F9A238}"/>
                </a:ext>
              </a:extLst>
            </p:cNvPr>
            <p:cNvGrpSpPr/>
            <p:nvPr/>
          </p:nvGrpSpPr>
          <p:grpSpPr>
            <a:xfrm>
              <a:off x="4502099" y="1090460"/>
              <a:ext cx="2438401" cy="744415"/>
              <a:chOff x="2862941" y="1337836"/>
              <a:chExt cx="2438402" cy="74441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1615ACD7-54DC-474C-8D16-8C90E73CE831}"/>
                  </a:ext>
                </a:extLst>
              </p:cNvPr>
              <p:cNvSpPr/>
              <p:nvPr/>
            </p:nvSpPr>
            <p:spPr>
              <a:xfrm>
                <a:off x="2862941" y="1337836"/>
                <a:ext cx="2438402" cy="744415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/>
                <a:endParaRPr lang="en-US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2F74CE8C-A72A-4238-AC0A-9A2BCCCD68B8}"/>
                  </a:ext>
                </a:extLst>
              </p:cNvPr>
              <p:cNvSpPr txBox="1"/>
              <p:nvPr/>
            </p:nvSpPr>
            <p:spPr>
              <a:xfrm>
                <a:off x="3585050" y="1380837"/>
                <a:ext cx="994183" cy="5541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217"/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1872CCF9-8833-4E68-A220-9F61D7D9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2" r="62604"/>
            <a:stretch/>
          </p:blipFill>
          <p:spPr>
            <a:xfrm flipH="1">
              <a:off x="8873623" y="2870328"/>
              <a:ext cx="1301992" cy="105755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3DEC566-1908-4010-900B-EDE93C27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379" y1="28621" x2="31379" y2="28621"/>
                        <a14:foregroundMark x1="27931" y1="26897" x2="32759" y2="31034"/>
                        <a14:foregroundMark x1="52069" y1="22759" x2="52069" y2="22759"/>
                        <a14:foregroundMark x1="70000" y1="23448" x2="70000" y2="23448"/>
                        <a14:foregroundMark x1="74138" y1="36897" x2="74138" y2="36897"/>
                        <a14:foregroundMark x1="80690" y1="50690" x2="80690" y2="50690"/>
                        <a14:foregroundMark x1="75172" y1="66552" x2="75172" y2="66552"/>
                        <a14:foregroundMark x1="63448" y1="75862" x2="63448" y2="75862"/>
                        <a14:foregroundMark x1="51724" y1="78966" x2="51724" y2="78966"/>
                        <a14:foregroundMark x1="30345" y1="75517" x2="30345" y2="75517"/>
                        <a14:foregroundMark x1="21379" y1="57241" x2="21379" y2="57241"/>
                        <a14:foregroundMark x1="20345" y1="45172" x2="20345" y2="4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986" y="-174895"/>
            <a:ext cx="2017472" cy="20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1264551-52AC-4A5C-BE61-7C46298628ED}"/>
              </a:ext>
            </a:extLst>
          </p:cNvPr>
          <p:cNvSpPr txBox="1"/>
          <p:nvPr/>
        </p:nvSpPr>
        <p:spPr>
          <a:xfrm>
            <a:off x="1371600" y="2420429"/>
            <a:ext cx="90731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59: CÁC SỐ CÓ NĂM CHỮ SỐ. SỐ 100 000</a:t>
            </a:r>
          </a:p>
          <a:p>
            <a:pPr algn="ctr" defTabSz="914217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573D4961-A839-46AA-AAB3-33A5B93AE4E2}"/>
              </a:ext>
            </a:extLst>
          </p:cNvPr>
          <p:cNvSpPr/>
          <p:nvPr/>
        </p:nvSpPr>
        <p:spPr>
          <a:xfrm>
            <a:off x="1686502" y="147124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3199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523802-30B5-460B-945E-D3454E110E00}"/>
              </a:ext>
            </a:extLst>
          </p:cNvPr>
          <p:cNvSpPr txBox="1"/>
          <p:nvPr/>
        </p:nvSpPr>
        <p:spPr>
          <a:xfrm>
            <a:off x="1935568" y="2690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312918-B0F4-4970-802E-1747DAF1C93E}"/>
              </a:ext>
            </a:extLst>
          </p:cNvPr>
          <p:cNvSpPr txBox="1"/>
          <p:nvPr/>
        </p:nvSpPr>
        <p:spPr>
          <a:xfrm>
            <a:off x="2579758" y="335286"/>
            <a:ext cx="728814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599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99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99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9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977E1A-9591-41E7-BC0C-FB61F9504344}"/>
              </a:ext>
            </a:extLst>
          </p:cNvPr>
          <p:cNvSpPr txBox="1"/>
          <p:nvPr/>
        </p:nvSpPr>
        <p:spPr>
          <a:xfrm>
            <a:off x="7797836" y="204609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+ 30 = 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2F00C6B-ECA0-486A-B5A4-5F23455406C9}"/>
              </a:ext>
            </a:extLst>
          </p:cNvPr>
          <p:cNvSpPr txBox="1"/>
          <p:nvPr/>
        </p:nvSpPr>
        <p:spPr>
          <a:xfrm>
            <a:off x="3082831" y="284132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40 , 30 , 70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E82FF8-88B2-4816-BE99-2E3B2465B9A4}"/>
              </a:ext>
            </a:extLst>
          </p:cNvPr>
          <p:cNvSpPr txBox="1"/>
          <p:nvPr/>
        </p:nvSpPr>
        <p:spPr>
          <a:xfrm>
            <a:off x="7797836" y="258571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+ 40 = 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B7C5F34-26EF-4532-A976-767536D3CECF}"/>
              </a:ext>
            </a:extLst>
          </p:cNvPr>
          <p:cNvSpPr txBox="1"/>
          <p:nvPr/>
        </p:nvSpPr>
        <p:spPr>
          <a:xfrm>
            <a:off x="7797836" y="308834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70 - 40 = 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9C9434-58C0-4B27-8181-ECFA3E1AD6D6}"/>
              </a:ext>
            </a:extLst>
          </p:cNvPr>
          <p:cNvSpPr txBox="1"/>
          <p:nvPr/>
        </p:nvSpPr>
        <p:spPr>
          <a:xfrm>
            <a:off x="7797836" y="3627969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70 - 30 = 40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F8532342-3070-4A52-82CA-E9B5BE94EC7F}"/>
              </a:ext>
            </a:extLst>
          </p:cNvPr>
          <p:cNvSpPr/>
          <p:nvPr/>
        </p:nvSpPr>
        <p:spPr>
          <a:xfrm>
            <a:off x="1006880" y="1346207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12 456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BA04FB6-2BDD-4EE0-9EF6-5E30485EB003}"/>
              </a:ext>
            </a:extLst>
          </p:cNvPr>
          <p:cNvSpPr/>
          <p:nvPr/>
        </p:nvSpPr>
        <p:spPr>
          <a:xfrm>
            <a:off x="3872151" y="1366306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12 156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BDABB83E-B7E7-457E-9227-DC38E38E1E48}"/>
              </a:ext>
            </a:extLst>
          </p:cNvPr>
          <p:cNvSpPr/>
          <p:nvPr/>
        </p:nvSpPr>
        <p:spPr>
          <a:xfrm>
            <a:off x="6571954" y="1397256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8 999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6E7F169-27F6-4610-AAAE-F4EA13425A09}"/>
              </a:ext>
            </a:extLst>
          </p:cNvPr>
          <p:cNvSpPr/>
          <p:nvPr/>
        </p:nvSpPr>
        <p:spPr>
          <a:xfrm>
            <a:off x="9115424" y="1399409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22 015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E1F9CC3-6A40-4887-BEAC-028234B254A5}"/>
              </a:ext>
            </a:extLst>
          </p:cNvPr>
          <p:cNvSpPr/>
          <p:nvPr/>
        </p:nvSpPr>
        <p:spPr>
          <a:xfrm>
            <a:off x="981075" y="3362325"/>
            <a:ext cx="254317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E09767B-7F7B-4E4B-8046-62C529763CBB}"/>
              </a:ext>
            </a:extLst>
          </p:cNvPr>
          <p:cNvSpPr/>
          <p:nvPr/>
        </p:nvSpPr>
        <p:spPr>
          <a:xfrm>
            <a:off x="3743326" y="3390900"/>
            <a:ext cx="2343150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373C067-0E23-465E-9929-B526A6448A32}"/>
              </a:ext>
            </a:extLst>
          </p:cNvPr>
          <p:cNvSpPr/>
          <p:nvPr/>
        </p:nvSpPr>
        <p:spPr>
          <a:xfrm>
            <a:off x="6324600" y="3362325"/>
            <a:ext cx="235208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E1F0A9BB-EAAA-43B8-8886-E19A6FAE15F3}"/>
              </a:ext>
            </a:extLst>
          </p:cNvPr>
          <p:cNvSpPr/>
          <p:nvPr/>
        </p:nvSpPr>
        <p:spPr>
          <a:xfrm>
            <a:off x="8896350" y="3343275"/>
            <a:ext cx="229552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11" grpId="0"/>
      <p:bldP spid="14" grpId="0"/>
      <p:bldP spid="15" grpId="0"/>
      <p:bldP spid="16" grpId="0"/>
      <p:bldP spid="17" grpId="0"/>
      <p:bldP spid="4" grpId="0" animBg="1"/>
      <p:bldP spid="20" grpId="0" animBg="1"/>
      <p:bldP spid="21" grpId="0" animBg="1"/>
      <p:bldP spid="22" grpId="0" animBg="1"/>
      <p:bldP spid="5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A3594FC-5D03-460F-9490-8D1A72ACFC86}"/>
              </a:ext>
            </a:extLst>
          </p:cNvPr>
          <p:cNvSpPr/>
          <p:nvPr/>
        </p:nvSpPr>
        <p:spPr>
          <a:xfrm>
            <a:off x="234398" y="308907"/>
            <a:ext cx="11957602" cy="5539444"/>
          </a:xfrm>
          <a:prstGeom prst="roundRect">
            <a:avLst>
              <a:gd name="adj" fmla="val 2493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573D4961-A839-46AA-AAB3-33A5B93AE4E2}"/>
              </a:ext>
            </a:extLst>
          </p:cNvPr>
          <p:cNvSpPr/>
          <p:nvPr/>
        </p:nvSpPr>
        <p:spPr>
          <a:xfrm>
            <a:off x="705427" y="632899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3199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523802-30B5-460B-945E-D3454E110E00}"/>
              </a:ext>
            </a:extLst>
          </p:cNvPr>
          <p:cNvSpPr txBox="1"/>
          <p:nvPr/>
        </p:nvSpPr>
        <p:spPr>
          <a:xfrm>
            <a:off x="916393" y="8024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312918-B0F4-4970-802E-1747DAF1C93E}"/>
              </a:ext>
            </a:extLst>
          </p:cNvPr>
          <p:cNvSpPr txBox="1"/>
          <p:nvPr/>
        </p:nvSpPr>
        <p:spPr>
          <a:xfrm>
            <a:off x="1570109" y="830586"/>
            <a:ext cx="383284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5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59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95EA7C-1468-4A83-AB13-A6375B75B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1900237"/>
            <a:ext cx="10082213" cy="7552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1B1E913-D8D1-4ED8-A9B5-C8C138CD4C86}"/>
              </a:ext>
            </a:extLst>
          </p:cNvPr>
          <p:cNvSpPr txBox="1"/>
          <p:nvPr/>
        </p:nvSpPr>
        <p:spPr>
          <a:xfrm>
            <a:off x="1570109" y="3374765"/>
            <a:ext cx="1008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37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64 301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xmlns="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54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862317-B7A6-4033-8B1D-91EE6F5FF4BE}"/>
              </a:ext>
            </a:extLst>
          </p:cNvPr>
          <p:cNvSpPr txBox="1"/>
          <p:nvPr/>
        </p:nvSpPr>
        <p:spPr>
          <a:xfrm>
            <a:off x="1761006" y="547392"/>
            <a:ext cx="9514269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64 301, 80 458, 82 361, 83 405,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64 301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D0576E-AA86-4114-8663-498C4868944B}"/>
              </a:ext>
            </a:extLst>
          </p:cNvPr>
          <p:cNvGrpSpPr/>
          <p:nvPr/>
        </p:nvGrpSpPr>
        <p:grpSpPr>
          <a:xfrm>
            <a:off x="-148969" y="27502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xmlns="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72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955</Words>
  <Application>Microsoft Office PowerPoint</Application>
  <PresentationFormat>Widescreen</PresentationFormat>
  <Paragraphs>135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宋体</vt:lpstr>
      <vt:lpstr>#9Slide02 Noi dung dai</vt:lpstr>
      <vt:lpstr>.VnHelvetInsH</vt:lpstr>
      <vt:lpstr>.VnTime</vt:lpstr>
      <vt:lpstr>Arial</vt:lpstr>
      <vt:lpstr>Calibri</vt:lpstr>
      <vt:lpstr>Calibri Light</vt:lpstr>
      <vt:lpstr>Cambria</vt:lpstr>
      <vt:lpstr>ITC Avant Garde Std Bk</vt:lpstr>
      <vt:lpstr>Times New Roman</vt:lpstr>
      <vt:lpstr>字魂59号-创粗黑</vt:lpstr>
      <vt:lpstr>等线</vt:lpstr>
      <vt:lpstr>1_Office Theme</vt:lpstr>
      <vt:lpstr>5_Office Theme</vt:lpstr>
      <vt:lpstr>6_Office Theme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63</cp:revision>
  <dcterms:created xsi:type="dcterms:W3CDTF">2022-11-26T13:36:43Z</dcterms:created>
  <dcterms:modified xsi:type="dcterms:W3CDTF">2024-03-13T15:06:37Z</dcterms:modified>
</cp:coreProperties>
</file>