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10" r:id="rId3"/>
    <p:sldMasterId id="2147483712" r:id="rId4"/>
    <p:sldMasterId id="2147483724" r:id="rId5"/>
  </p:sldMasterIdLst>
  <p:notesMasterIdLst>
    <p:notesMasterId r:id="rId14"/>
  </p:notesMasterIdLst>
  <p:sldIdLst>
    <p:sldId id="327" r:id="rId6"/>
    <p:sldId id="328" r:id="rId7"/>
    <p:sldId id="292" r:id="rId8"/>
    <p:sldId id="310" r:id="rId9"/>
    <p:sldId id="329" r:id="rId10"/>
    <p:sldId id="335" r:id="rId11"/>
    <p:sldId id="333" r:id="rId12"/>
    <p:sldId id="2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6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70" y="-66673"/>
            <a:ext cx="12176542" cy="684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8766" y="1383783"/>
            <a:ext cx="10197853" cy="3491183"/>
          </a:xfrm>
          <a:prstGeom prst="rect">
            <a:avLst/>
          </a:prstGeom>
          <a:noFill/>
        </p:spPr>
        <p:txBody>
          <a:bodyPr spcFirstLastPara="1" wrap="none" lIns="91314" tIns="45657" rIns="91314" bIns="45657" numCol="1">
            <a:prstTxWarp prst="textArchUp">
              <a:avLst>
                <a:gd name="adj" fmla="val 10749280"/>
              </a:avLst>
            </a:prstTxWarp>
            <a:spAutoFit/>
          </a:bodyPr>
          <a:lstStyle/>
          <a:p>
            <a:pPr algn="ctr" defTabSz="913158">
              <a:defRPr/>
            </a:pPr>
            <a:r>
              <a:rPr lang="en-US" sz="7989" b="1" dirty="0">
                <a:ln w="6600">
                  <a:solidFill>
                    <a:srgbClr val="FF525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525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VỀ </a:t>
            </a:r>
          </a:p>
          <a:p>
            <a:pPr algn="ctr" defTabSz="913158">
              <a:defRPr/>
            </a:pPr>
            <a:r>
              <a:rPr lang="en-US" sz="7989" b="1" dirty="0">
                <a:ln w="6600">
                  <a:solidFill>
                    <a:srgbClr val="FF525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525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 LỚP </a:t>
            </a:r>
            <a:r>
              <a:rPr lang="en-US" sz="7989" b="1" dirty="0" smtClean="0">
                <a:ln w="6600">
                  <a:solidFill>
                    <a:srgbClr val="FF525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525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endParaRPr lang="en-US" sz="7989" b="1" dirty="0">
              <a:ln w="6600">
                <a:solidFill>
                  <a:srgbClr val="FF525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FF5252"/>
                </a:outerShdw>
              </a:effectLst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2259" y="5427224"/>
            <a:ext cx="8272517" cy="645434"/>
          </a:xfrm>
          <a:prstGeom prst="rect">
            <a:avLst/>
          </a:prstGeom>
          <a:noFill/>
        </p:spPr>
        <p:txBody>
          <a:bodyPr wrap="square" lIns="91314" tIns="45657" rIns="91314" bIns="45657" rtlCol="0">
            <a:spAutoFit/>
          </a:bodyPr>
          <a:lstStyle/>
          <a:p>
            <a:pPr defTabSz="913158">
              <a:defRPr/>
            </a:pPr>
            <a:r>
              <a:rPr lang="en-US" sz="3595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95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595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95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595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5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595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3323" y="1852279"/>
            <a:ext cx="3590391" cy="768416"/>
          </a:xfrm>
          <a:prstGeom prst="rect">
            <a:avLst/>
          </a:prstGeom>
          <a:noFill/>
        </p:spPr>
        <p:txBody>
          <a:bodyPr wrap="square" lIns="91314" tIns="45657" rIns="91314" bIns="45657" rtlCol="0">
            <a:spAutoFit/>
          </a:bodyPr>
          <a:lstStyle/>
          <a:p>
            <a:pPr defTabSz="913158">
              <a:defRPr/>
            </a:pPr>
            <a:r>
              <a:rPr lang="en-US" sz="4394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Chuyên đề Tổ</a:t>
            </a:r>
            <a:endParaRPr lang="en-US" sz="4394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944" y="2620737"/>
            <a:ext cx="10958887" cy="2585196"/>
          </a:xfrm>
          <a:prstGeom prst="rect">
            <a:avLst/>
          </a:prstGeom>
          <a:noFill/>
        </p:spPr>
        <p:txBody>
          <a:bodyPr wrap="square" lIns="91314" tIns="45657" rIns="91314" bIns="45657" rtlCol="0">
            <a:spAutoFit/>
          </a:bodyPr>
          <a:lstStyle/>
          <a:p>
            <a:pPr algn="ctr" defTabSz="913158">
              <a:lnSpc>
                <a:spcPct val="150000"/>
              </a:lnSpc>
              <a:defRPr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DẠY HỌC TIẾNG VIỆT LỚP 2 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LỒNG GHÉP GDĐP CĐ1:</a:t>
            </a:r>
            <a:r>
              <a:rPr lang="en-US" sz="3600" b="1" dirty="0" smtClean="0"/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TRÒ CHƠI DÂN GIAN TRONG LỄ HỘI HẢI PHÒNG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7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" y="6489278"/>
            <a:ext cx="6095999" cy="3343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5226" y="6488818"/>
            <a:ext cx="6095999" cy="3343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85639" y="3101199"/>
            <a:ext cx="6088270" cy="3348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349"/>
            <a:ext cx="6095999" cy="3343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4349"/>
            <a:ext cx="6095999" cy="3343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7072" y="3114457"/>
            <a:ext cx="6555038" cy="334819"/>
          </a:xfrm>
          <a:prstGeom prst="rect">
            <a:avLst/>
          </a:prstGeom>
        </p:spPr>
      </p:pic>
      <p:sp>
        <p:nvSpPr>
          <p:cNvPr id="17" name="椭圆 3"/>
          <p:cNvSpPr/>
          <p:nvPr/>
        </p:nvSpPr>
        <p:spPr>
          <a:xfrm>
            <a:off x="2994180" y="2965968"/>
            <a:ext cx="1285399" cy="1285399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7" tIns="25668" rIns="51307" bIns="25668" rtlCol="0" anchor="ctr"/>
          <a:lstStyle/>
          <a:p>
            <a:pPr algn="ctr" defTabSz="683934">
              <a:defRPr/>
            </a:pPr>
            <a:endParaRPr lang="zh-CN" altLang="en-US" sz="1067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椭圆 4"/>
          <p:cNvSpPr/>
          <p:nvPr/>
        </p:nvSpPr>
        <p:spPr>
          <a:xfrm>
            <a:off x="1179063" y="3069026"/>
            <a:ext cx="1182342" cy="118234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7" tIns="25668" rIns="51307" bIns="25668" rtlCol="0" anchor="ctr"/>
          <a:lstStyle/>
          <a:p>
            <a:pPr algn="ctr" defTabSz="683934">
              <a:defRPr/>
            </a:pPr>
            <a:endParaRPr lang="zh-CN" altLang="en-US" sz="1067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5" name="椭圆 5"/>
          <p:cNvSpPr/>
          <p:nvPr/>
        </p:nvSpPr>
        <p:spPr>
          <a:xfrm>
            <a:off x="7007444" y="2161441"/>
            <a:ext cx="907552" cy="90755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7" tIns="25668" rIns="51307" bIns="25668" rtlCol="0" anchor="ctr"/>
          <a:lstStyle/>
          <a:p>
            <a:pPr algn="ctr" defTabSz="683934">
              <a:defRPr/>
            </a:pPr>
            <a:endParaRPr lang="zh-CN" altLang="en-US" sz="1067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6" name="组合 23"/>
          <p:cNvGrpSpPr/>
          <p:nvPr/>
        </p:nvGrpSpPr>
        <p:grpSpPr>
          <a:xfrm>
            <a:off x="2693819" y="1244976"/>
            <a:ext cx="7454686" cy="3668040"/>
            <a:chOff x="3084810" y="-335112"/>
            <a:chExt cx="5809496" cy="5760000"/>
          </a:xfrm>
        </p:grpSpPr>
        <p:grpSp>
          <p:nvGrpSpPr>
            <p:cNvPr id="36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38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3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0" name="椭圆 9"/>
          <p:cNvSpPr/>
          <p:nvPr/>
        </p:nvSpPr>
        <p:spPr>
          <a:xfrm>
            <a:off x="6771041" y="2445734"/>
            <a:ext cx="928339" cy="92833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7" tIns="25668" rIns="51307" bIns="25668" rtlCol="0" anchor="ctr"/>
          <a:lstStyle/>
          <a:p>
            <a:pPr algn="ctr" defTabSz="683934">
              <a:defRPr/>
            </a:pPr>
            <a:endParaRPr lang="zh-CN" altLang="en-US" sz="1067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1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32567" y="611713"/>
            <a:ext cx="1318323" cy="550123"/>
          </a:xfrm>
          <a:prstGeom prst="rect">
            <a:avLst/>
          </a:prstGeom>
        </p:spPr>
      </p:pic>
      <p:sp>
        <p:nvSpPr>
          <p:cNvPr id="42" name="椭圆 21"/>
          <p:cNvSpPr/>
          <p:nvPr/>
        </p:nvSpPr>
        <p:spPr>
          <a:xfrm>
            <a:off x="911306" y="452360"/>
            <a:ext cx="664892" cy="66489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7" tIns="25668" rIns="51307" bIns="25668" rtlCol="0" anchor="ctr"/>
          <a:lstStyle/>
          <a:p>
            <a:pPr algn="ctr" defTabSz="683934">
              <a:defRPr/>
            </a:pPr>
            <a:endParaRPr lang="zh-CN" altLang="en-US" sz="1067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3" name="椭圆 22"/>
          <p:cNvSpPr/>
          <p:nvPr/>
        </p:nvSpPr>
        <p:spPr>
          <a:xfrm>
            <a:off x="1243751" y="915705"/>
            <a:ext cx="403096" cy="403096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07" tIns="25668" rIns="51307" bIns="25668" rtlCol="0" anchor="ctr"/>
          <a:lstStyle/>
          <a:p>
            <a:pPr algn="ctr" defTabSz="683934">
              <a:defRPr/>
            </a:pPr>
            <a:endParaRPr lang="zh-CN" altLang="en-US" sz="1067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55165" y="3117996"/>
            <a:ext cx="3630704" cy="881745"/>
          </a:xfrm>
          <a:prstGeom prst="rect">
            <a:avLst/>
          </a:prstGeom>
          <a:noFill/>
        </p:spPr>
        <p:txBody>
          <a:bodyPr wrap="square" lIns="51307" tIns="25668" rIns="51307" bIns="2566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3934">
              <a:defRPr/>
            </a:pPr>
            <a:r>
              <a:rPr lang="en-US" sz="539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539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39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5393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34" y="2002062"/>
            <a:ext cx="9589026" cy="54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560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8" grpId="0" bldLvl="0" animBg="1"/>
      <p:bldP spid="18" grpId="1" bldLvl="0" animBg="1"/>
      <p:bldP spid="25" grpId="0" bldLvl="0" animBg="1"/>
      <p:bldP spid="25" grpId="1" bldLvl="0" animBg="1"/>
      <p:bldP spid="40" grpId="0" bldLvl="0" animBg="1"/>
      <p:bldP spid="40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1038399" y="1147394"/>
            <a:ext cx="1013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72B99F-756D-844B-81BC-EDDDCE006E94}"/>
              </a:ext>
            </a:extLst>
          </p:cNvPr>
          <p:cNvCxnSpPr/>
          <p:nvPr/>
        </p:nvCxnSpPr>
        <p:spPr>
          <a:xfrm>
            <a:off x="4138681" y="1756669"/>
            <a:ext cx="53693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72B99F-756D-844B-81BC-EDDDCE006E94}"/>
              </a:ext>
            </a:extLst>
          </p:cNvPr>
          <p:cNvCxnSpPr/>
          <p:nvPr/>
        </p:nvCxnSpPr>
        <p:spPr>
          <a:xfrm>
            <a:off x="1227667" y="2347723"/>
            <a:ext cx="2911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573" y="1202976"/>
            <a:ext cx="10972800" cy="45198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3360" y="-166885"/>
            <a:ext cx="12192000" cy="70205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40023" y="1250089"/>
            <a:ext cx="9259409" cy="3744698"/>
          </a:xfrm>
          <a:prstGeom prst="rect">
            <a:avLst/>
          </a:prstGeom>
        </p:spPr>
        <p:txBody>
          <a:bodyPr vert="horz" lIns="68493" tIns="34247" rIns="68493" bIns="34247" rtlCol="0" anchor="ctr">
            <a:normAutofit fontScale="55000" lnSpcReduction="20000"/>
          </a:bodyPr>
          <a:lstStyle>
            <a:lvl1pPr algn="ctr" defTabSz="822960" rtl="0" eaLnBrk="1" latinLnBrk="0" hangingPunct="1">
              <a:spcBef>
                <a:spcPct val="0"/>
              </a:spcBef>
              <a:buNone/>
              <a:defRPr sz="3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501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</a:p>
          <a:p>
            <a:pPr algn="l">
              <a:lnSpc>
                <a:spcPct val="120000"/>
              </a:lnSpc>
            </a:pPr>
            <a:r>
              <a:rPr lang="en-US" altLang="vi-VN" sz="6741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</a:t>
            </a:r>
            <a:r>
              <a:rPr lang="en-US" altLang="vi-VN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altLang="vi-VN" sz="6741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6741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endParaRPr lang="en-US" altLang="vi-VN" sz="6741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Chia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8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6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67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9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nghĩa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gần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gũi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,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gắn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bó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giữa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viên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cộng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đồng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giúp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truyền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bá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trị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hóa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truyền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thống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Nam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mang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niềm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vui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giãn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trí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208668" y="161589"/>
            <a:ext cx="12192000" cy="7020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4210" y="1690688"/>
            <a:ext cx="84781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37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0066" y="520861"/>
            <a:ext cx="10139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35" y="2551859"/>
            <a:ext cx="7566269" cy="229980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2B99F-756D-844B-81BC-EDDDCE006E94}"/>
              </a:ext>
            </a:extLst>
          </p:cNvPr>
          <p:cNvCxnSpPr/>
          <p:nvPr/>
        </p:nvCxnSpPr>
        <p:spPr>
          <a:xfrm>
            <a:off x="1717214" y="1113203"/>
            <a:ext cx="3642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6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TRẢI NGHIỆM</a:t>
            </a:r>
            <a:r>
              <a:rPr kumimoji="0" lang="en-US" sz="60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241</Words>
  <Application>Microsoft Office PowerPoint</Application>
  <PresentationFormat>Widescreen</PresentationFormat>
  <Paragraphs>19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Microsoft YaHei</vt:lpstr>
      <vt:lpstr>SimSun</vt:lpstr>
      <vt:lpstr>Arial</vt:lpstr>
      <vt:lpstr>Arial-Rounded</vt:lpstr>
      <vt:lpstr>Calibri</vt:lpstr>
      <vt:lpstr>Calibri Light</vt:lpstr>
      <vt:lpstr>Times New Roman</vt:lpstr>
      <vt:lpstr>2_Office Theme</vt:lpstr>
      <vt:lpstr>3_Office Theme</vt:lpstr>
      <vt:lpstr>6_Office Theme</vt:lpstr>
      <vt:lpstr>7_Office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DELL-NM</cp:lastModifiedBy>
  <cp:revision>70</cp:revision>
  <dcterms:created xsi:type="dcterms:W3CDTF">2021-05-27T09:57:00Z</dcterms:created>
  <dcterms:modified xsi:type="dcterms:W3CDTF">2024-12-15T09:42:32Z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