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3.wav" ContentType="audio/wav"/>
  <Override PartName="/ppt/media/audio4.wav" ContentType="audio/wav"/>
  <Override PartName="/ppt/media/audio5.wav" ContentType="audio/wav"/>
  <Override PartName="/ppt/ink/ink1.xml" ContentType="application/inkml+xml"/>
  <Override PartName="/ppt/media/audio6.wav" ContentType="audio/wav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99" r:id="rId3"/>
    <p:sldMasterId id="2147483711" r:id="rId4"/>
  </p:sldMasterIdLst>
  <p:notesMasterIdLst>
    <p:notesMasterId r:id="rId23"/>
  </p:notesMasterIdLst>
  <p:sldIdLst>
    <p:sldId id="331" r:id="rId5"/>
    <p:sldId id="332" r:id="rId6"/>
    <p:sldId id="261" r:id="rId7"/>
    <p:sldId id="262" r:id="rId8"/>
    <p:sldId id="263" r:id="rId9"/>
    <p:sldId id="318" r:id="rId10"/>
    <p:sldId id="313" r:id="rId11"/>
    <p:sldId id="333" r:id="rId12"/>
    <p:sldId id="326" r:id="rId13"/>
    <p:sldId id="327" r:id="rId14"/>
    <p:sldId id="328" r:id="rId15"/>
    <p:sldId id="329" r:id="rId16"/>
    <p:sldId id="330" r:id="rId17"/>
    <p:sldId id="314" r:id="rId18"/>
    <p:sldId id="310" r:id="rId19"/>
    <p:sldId id="311" r:id="rId20"/>
    <p:sldId id="283" r:id="rId21"/>
    <p:sldId id="31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838"/>
    <a:srgbClr val="36E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91" autoAdjust="0"/>
    <p:restoredTop sz="94660"/>
  </p:normalViewPr>
  <p:slideViewPr>
    <p:cSldViewPr snapToGrid="0">
      <p:cViewPr varScale="1">
        <p:scale>
          <a:sx n="64" d="100"/>
          <a:sy n="64" d="100"/>
        </p:scale>
        <p:origin x="620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11-29T02:19:19.89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3280 0</inkml:trace>
  <inkml:trace contextRef="#ctx0" brushRef="#br0" timeOffset="1447">405 176</inkml:trace>
  <inkml:trace contextRef="#ctx0" brushRef="#br0" timeOffset="2855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SỐ ĐỂ TỚI CÂU HỎI</a:t>
            </a:r>
          </a:p>
          <a:p>
            <a:r>
              <a:rPr lang="en-US"/>
              <a:t>TẠI SLIDE CÂU HỎI, CLICK VÀO HÌNH Ở GÓC ĐỂ QUAY VỀ SLIDE NÀY</a:t>
            </a:r>
          </a:p>
          <a:p>
            <a:r>
              <a:rPr lang="en-US"/>
              <a:t>KHI CHƠI XONG CLICK VÀO HÌNH Ở GÓC ĐỂ ĐI TỚI KẾT LUẬN</a:t>
            </a:r>
          </a:p>
        </p:txBody>
      </p:sp>
    </p:spTree>
    <p:extLst>
      <p:ext uri="{BB962C8B-B14F-4D97-AF65-F5344CB8AC3E}">
        <p14:creationId xmlns:p14="http://schemas.microsoft.com/office/powerpoint/2010/main" val="3091112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5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7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9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107617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2547148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  <p:sp>
        <p:nvSpPr>
          <p:cNvPr id="111" name="Google Shape;111;p15"/>
          <p:cNvSpPr/>
          <p:nvPr/>
        </p:nvSpPr>
        <p:spPr>
          <a:xfrm flipH="1">
            <a:off x="10761720" y="45915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  <p:sp>
        <p:nvSpPr>
          <p:cNvPr id="112" name="Google Shape;112;p15"/>
          <p:cNvSpPr/>
          <p:nvPr/>
        </p:nvSpPr>
        <p:spPr>
          <a:xfrm>
            <a:off x="-2547148" y="45915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</p:spTree>
    <p:extLst>
      <p:ext uri="{BB962C8B-B14F-4D97-AF65-F5344CB8AC3E}">
        <p14:creationId xmlns:p14="http://schemas.microsoft.com/office/powerpoint/2010/main" val="727014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"/>
          <p:cNvSpPr txBox="1">
            <a:spLocks noGrp="1"/>
          </p:cNvSpPr>
          <p:nvPr>
            <p:ph type="subTitle" idx="1"/>
          </p:nvPr>
        </p:nvSpPr>
        <p:spPr>
          <a:xfrm>
            <a:off x="7124868" y="1087667"/>
            <a:ext cx="30060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398" name="Google Shape;398;p17"/>
          <p:cNvSpPr txBox="1">
            <a:spLocks noGrp="1"/>
          </p:cNvSpPr>
          <p:nvPr>
            <p:ph type="subTitle" idx="2"/>
          </p:nvPr>
        </p:nvSpPr>
        <p:spPr>
          <a:xfrm>
            <a:off x="7124880" y="1500160"/>
            <a:ext cx="30060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399" name="Google Shape;399;p17"/>
          <p:cNvSpPr txBox="1">
            <a:spLocks noGrp="1"/>
          </p:cNvSpPr>
          <p:nvPr>
            <p:ph type="subTitle" idx="3"/>
          </p:nvPr>
        </p:nvSpPr>
        <p:spPr>
          <a:xfrm>
            <a:off x="7124872" y="2792484"/>
            <a:ext cx="30060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0" name="Google Shape;400;p17"/>
          <p:cNvSpPr txBox="1">
            <a:spLocks noGrp="1"/>
          </p:cNvSpPr>
          <p:nvPr>
            <p:ph type="subTitle" idx="4"/>
          </p:nvPr>
        </p:nvSpPr>
        <p:spPr>
          <a:xfrm>
            <a:off x="7124883" y="3202485"/>
            <a:ext cx="30060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01" name="Google Shape;401;p17"/>
          <p:cNvSpPr txBox="1">
            <a:spLocks noGrp="1"/>
          </p:cNvSpPr>
          <p:nvPr>
            <p:ph type="subTitle" idx="5"/>
          </p:nvPr>
        </p:nvSpPr>
        <p:spPr>
          <a:xfrm>
            <a:off x="7124872" y="4494800"/>
            <a:ext cx="30060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2" name="Google Shape;402;p17"/>
          <p:cNvSpPr txBox="1">
            <a:spLocks noGrp="1"/>
          </p:cNvSpPr>
          <p:nvPr>
            <p:ph type="subTitle" idx="6"/>
          </p:nvPr>
        </p:nvSpPr>
        <p:spPr>
          <a:xfrm>
            <a:off x="7124865" y="4912200"/>
            <a:ext cx="32128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960400" y="2731200"/>
            <a:ext cx="51552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7"/>
          <p:cNvSpPr/>
          <p:nvPr/>
        </p:nvSpPr>
        <p:spPr>
          <a:xfrm rot="5400000" flipH="1">
            <a:off x="1595007" y="2900858"/>
            <a:ext cx="2362131" cy="5552151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5" name="Google Shape;405;p17"/>
          <p:cNvGrpSpPr/>
          <p:nvPr/>
        </p:nvGrpSpPr>
        <p:grpSpPr>
          <a:xfrm flipH="1">
            <a:off x="289011" y="5943911"/>
            <a:ext cx="1572316" cy="1037021"/>
            <a:chOff x="4657725" y="1431175"/>
            <a:chExt cx="1117125" cy="736800"/>
          </a:xfrm>
        </p:grpSpPr>
        <p:sp>
          <p:nvSpPr>
            <p:cNvPr id="406" name="Google Shape;406;p1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4" name="Google Shape;414;p17"/>
          <p:cNvSpPr/>
          <p:nvPr/>
        </p:nvSpPr>
        <p:spPr>
          <a:xfrm flipH="1">
            <a:off x="4201114" y="6260485"/>
            <a:ext cx="334400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17"/>
          <p:cNvSpPr/>
          <p:nvPr/>
        </p:nvSpPr>
        <p:spPr>
          <a:xfrm flipH="1">
            <a:off x="3276328" y="6461786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" name="Google Shape;416;p17"/>
          <p:cNvSpPr/>
          <p:nvPr/>
        </p:nvSpPr>
        <p:spPr>
          <a:xfrm flipH="1">
            <a:off x="689294" y="5289435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" name="Google Shape;417;p17"/>
          <p:cNvSpPr/>
          <p:nvPr/>
        </p:nvSpPr>
        <p:spPr>
          <a:xfrm flipH="1">
            <a:off x="116481" y="4239635"/>
            <a:ext cx="334400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18" name="Google Shape;418;p17"/>
          <p:cNvGrpSpPr/>
          <p:nvPr/>
        </p:nvGrpSpPr>
        <p:grpSpPr>
          <a:xfrm>
            <a:off x="9809385" y="4497350"/>
            <a:ext cx="2273349" cy="2589963"/>
            <a:chOff x="-350062" y="2696962"/>
            <a:chExt cx="1705012" cy="1942472"/>
          </a:xfrm>
        </p:grpSpPr>
        <p:grpSp>
          <p:nvGrpSpPr>
            <p:cNvPr id="419" name="Google Shape;419;p17"/>
            <p:cNvGrpSpPr/>
            <p:nvPr/>
          </p:nvGrpSpPr>
          <p:grpSpPr>
            <a:xfrm flipH="1">
              <a:off x="-350062" y="2696962"/>
              <a:ext cx="1705012" cy="1942472"/>
              <a:chOff x="2802913" y="2788687"/>
              <a:chExt cx="1705012" cy="1942472"/>
            </a:xfrm>
          </p:grpSpPr>
          <p:sp>
            <p:nvSpPr>
              <p:cNvPr id="420" name="Google Shape;420;p17"/>
              <p:cNvSpPr/>
              <p:nvPr/>
            </p:nvSpPr>
            <p:spPr>
              <a:xfrm flipH="1">
                <a:off x="2845180" y="3406413"/>
                <a:ext cx="645925" cy="63590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7"/>
              <p:cNvSpPr/>
              <p:nvPr/>
            </p:nvSpPr>
            <p:spPr>
              <a:xfrm rot="7200044" flipH="1">
                <a:off x="3108811" y="3891282"/>
                <a:ext cx="338768" cy="207745"/>
              </a:xfrm>
              <a:custGeom>
                <a:avLst/>
                <a:gdLst/>
                <a:ahLst/>
                <a:cxnLst/>
                <a:rect l="l" t="t" r="r" b="b"/>
                <a:pathLst>
                  <a:path w="13551" h="8310" extrusionOk="0">
                    <a:moveTo>
                      <a:pt x="11598" y="1"/>
                    </a:moveTo>
                    <a:cubicBezTo>
                      <a:pt x="11109" y="13"/>
                      <a:pt x="10633" y="263"/>
                      <a:pt x="10193" y="453"/>
                    </a:cubicBezTo>
                    <a:cubicBezTo>
                      <a:pt x="9347" y="846"/>
                      <a:pt x="8573" y="1322"/>
                      <a:pt x="7919" y="1977"/>
                    </a:cubicBezTo>
                    <a:cubicBezTo>
                      <a:pt x="7252" y="2644"/>
                      <a:pt x="6657" y="3358"/>
                      <a:pt x="6014" y="4037"/>
                    </a:cubicBezTo>
                    <a:cubicBezTo>
                      <a:pt x="5299" y="4799"/>
                      <a:pt x="4466" y="5454"/>
                      <a:pt x="3692" y="6144"/>
                    </a:cubicBezTo>
                    <a:cubicBezTo>
                      <a:pt x="3025" y="6740"/>
                      <a:pt x="2370" y="7168"/>
                      <a:pt x="1513" y="7466"/>
                    </a:cubicBezTo>
                    <a:cubicBezTo>
                      <a:pt x="1037" y="7633"/>
                      <a:pt x="96" y="7680"/>
                      <a:pt x="49" y="7799"/>
                    </a:cubicBezTo>
                    <a:cubicBezTo>
                      <a:pt x="1" y="7907"/>
                      <a:pt x="2096" y="8240"/>
                      <a:pt x="2656" y="8276"/>
                    </a:cubicBezTo>
                    <a:cubicBezTo>
                      <a:pt x="3081" y="8291"/>
                      <a:pt x="3520" y="8309"/>
                      <a:pt x="3959" y="8309"/>
                    </a:cubicBezTo>
                    <a:cubicBezTo>
                      <a:pt x="4517" y="8309"/>
                      <a:pt x="5076" y="8280"/>
                      <a:pt x="5609" y="8180"/>
                    </a:cubicBezTo>
                    <a:cubicBezTo>
                      <a:pt x="7252" y="7883"/>
                      <a:pt x="8859" y="7145"/>
                      <a:pt x="10216" y="6192"/>
                    </a:cubicBezTo>
                    <a:cubicBezTo>
                      <a:pt x="11490" y="5299"/>
                      <a:pt x="12788" y="3954"/>
                      <a:pt x="13264" y="2442"/>
                    </a:cubicBezTo>
                    <a:cubicBezTo>
                      <a:pt x="13443" y="1870"/>
                      <a:pt x="13550" y="953"/>
                      <a:pt x="13026" y="501"/>
                    </a:cubicBezTo>
                    <a:cubicBezTo>
                      <a:pt x="12788" y="299"/>
                      <a:pt x="12491" y="179"/>
                      <a:pt x="12181" y="84"/>
                    </a:cubicBezTo>
                    <a:cubicBezTo>
                      <a:pt x="12014" y="37"/>
                      <a:pt x="11776" y="1"/>
                      <a:pt x="115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17"/>
              <p:cNvSpPr/>
              <p:nvPr/>
            </p:nvSpPr>
            <p:spPr>
              <a:xfrm rot="-729750" flipH="1">
                <a:off x="3376096" y="3439570"/>
                <a:ext cx="629380" cy="264569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4690" extrusionOk="0">
                    <a:moveTo>
                      <a:pt x="1073" y="1"/>
                    </a:moveTo>
                    <a:cubicBezTo>
                      <a:pt x="1009" y="1"/>
                      <a:pt x="945" y="4"/>
                      <a:pt x="881" y="11"/>
                    </a:cubicBezTo>
                    <a:cubicBezTo>
                      <a:pt x="726" y="23"/>
                      <a:pt x="607" y="118"/>
                      <a:pt x="488" y="178"/>
                    </a:cubicBezTo>
                    <a:cubicBezTo>
                      <a:pt x="429" y="213"/>
                      <a:pt x="357" y="249"/>
                      <a:pt x="298" y="297"/>
                    </a:cubicBezTo>
                    <a:cubicBezTo>
                      <a:pt x="0" y="547"/>
                      <a:pt x="131" y="1011"/>
                      <a:pt x="298" y="1285"/>
                    </a:cubicBezTo>
                    <a:cubicBezTo>
                      <a:pt x="738" y="2059"/>
                      <a:pt x="1381" y="2571"/>
                      <a:pt x="2143" y="3035"/>
                    </a:cubicBezTo>
                    <a:cubicBezTo>
                      <a:pt x="3846" y="4052"/>
                      <a:pt x="5846" y="4690"/>
                      <a:pt x="7858" y="4690"/>
                    </a:cubicBezTo>
                    <a:cubicBezTo>
                      <a:pt x="8013" y="4690"/>
                      <a:pt x="8168" y="4686"/>
                      <a:pt x="8323" y="4678"/>
                    </a:cubicBezTo>
                    <a:cubicBezTo>
                      <a:pt x="9001" y="4654"/>
                      <a:pt x="10978" y="4416"/>
                      <a:pt x="11121" y="4011"/>
                    </a:cubicBezTo>
                    <a:cubicBezTo>
                      <a:pt x="11156" y="3869"/>
                      <a:pt x="10847" y="3892"/>
                      <a:pt x="10704" y="3869"/>
                    </a:cubicBezTo>
                    <a:cubicBezTo>
                      <a:pt x="10442" y="3821"/>
                      <a:pt x="10180" y="3750"/>
                      <a:pt x="9930" y="3690"/>
                    </a:cubicBezTo>
                    <a:cubicBezTo>
                      <a:pt x="8918" y="3464"/>
                      <a:pt x="7965" y="3059"/>
                      <a:pt x="7037" y="2595"/>
                    </a:cubicBezTo>
                    <a:cubicBezTo>
                      <a:pt x="6144" y="2154"/>
                      <a:pt x="5263" y="1666"/>
                      <a:pt x="4370" y="1202"/>
                    </a:cubicBezTo>
                    <a:cubicBezTo>
                      <a:pt x="3679" y="844"/>
                      <a:pt x="2941" y="440"/>
                      <a:pt x="2191" y="213"/>
                    </a:cubicBezTo>
                    <a:cubicBezTo>
                      <a:pt x="1834" y="112"/>
                      <a:pt x="1452" y="1"/>
                      <a:pt x="1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17"/>
              <p:cNvSpPr/>
              <p:nvPr/>
            </p:nvSpPr>
            <p:spPr>
              <a:xfrm rot="4243405" flipH="1">
                <a:off x="3619882" y="3823948"/>
                <a:ext cx="739785" cy="839115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7"/>
              <p:cNvSpPr/>
              <p:nvPr/>
            </p:nvSpPr>
            <p:spPr>
              <a:xfrm flipH="1">
                <a:off x="3972455" y="3615888"/>
                <a:ext cx="134700" cy="1347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17"/>
              <p:cNvSpPr/>
              <p:nvPr/>
            </p:nvSpPr>
            <p:spPr>
              <a:xfrm flipH="1">
                <a:off x="3613155" y="328384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17"/>
              <p:cNvSpPr/>
              <p:nvPr/>
            </p:nvSpPr>
            <p:spPr>
              <a:xfrm flipH="1">
                <a:off x="3262580" y="325479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7"/>
              <p:cNvSpPr/>
              <p:nvPr/>
            </p:nvSpPr>
            <p:spPr>
              <a:xfrm rot="-6931456">
                <a:off x="3113379" y="2693366"/>
                <a:ext cx="271775" cy="765779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27646" extrusionOk="0">
                    <a:moveTo>
                      <a:pt x="187" y="1"/>
                    </a:moveTo>
                    <a:cubicBezTo>
                      <a:pt x="104" y="1"/>
                      <a:pt x="53" y="55"/>
                      <a:pt x="48" y="185"/>
                    </a:cubicBezTo>
                    <a:cubicBezTo>
                      <a:pt x="1" y="1067"/>
                      <a:pt x="1953" y="2436"/>
                      <a:pt x="2525" y="8972"/>
                    </a:cubicBezTo>
                    <a:cubicBezTo>
                      <a:pt x="2501" y="10425"/>
                      <a:pt x="2501" y="11901"/>
                      <a:pt x="2429" y="13342"/>
                    </a:cubicBezTo>
                    <a:cubicBezTo>
                      <a:pt x="2334" y="15128"/>
                      <a:pt x="2168" y="16914"/>
                      <a:pt x="2084" y="18700"/>
                    </a:cubicBezTo>
                    <a:cubicBezTo>
                      <a:pt x="2025" y="19783"/>
                      <a:pt x="1870" y="20890"/>
                      <a:pt x="1894" y="21974"/>
                    </a:cubicBezTo>
                    <a:cubicBezTo>
                      <a:pt x="1906" y="22498"/>
                      <a:pt x="1977" y="23057"/>
                      <a:pt x="2084" y="23581"/>
                    </a:cubicBezTo>
                    <a:cubicBezTo>
                      <a:pt x="2429" y="25189"/>
                      <a:pt x="3418" y="27022"/>
                      <a:pt x="5108" y="27510"/>
                    </a:cubicBezTo>
                    <a:cubicBezTo>
                      <a:pt x="5376" y="27592"/>
                      <a:pt x="5616" y="27646"/>
                      <a:pt x="5871" y="27646"/>
                    </a:cubicBezTo>
                    <a:cubicBezTo>
                      <a:pt x="6025" y="27646"/>
                      <a:pt x="6184" y="27626"/>
                      <a:pt x="6359" y="27582"/>
                    </a:cubicBezTo>
                    <a:cubicBezTo>
                      <a:pt x="7275" y="27344"/>
                      <a:pt x="7918" y="26546"/>
                      <a:pt x="8418" y="25796"/>
                    </a:cubicBezTo>
                    <a:cubicBezTo>
                      <a:pt x="8799" y="25236"/>
                      <a:pt x="8978" y="24677"/>
                      <a:pt x="9168" y="24022"/>
                    </a:cubicBezTo>
                    <a:cubicBezTo>
                      <a:pt x="9347" y="23403"/>
                      <a:pt x="9538" y="22807"/>
                      <a:pt x="9633" y="22164"/>
                    </a:cubicBezTo>
                    <a:cubicBezTo>
                      <a:pt x="9752" y="21319"/>
                      <a:pt x="9764" y="20438"/>
                      <a:pt x="9776" y="19593"/>
                    </a:cubicBezTo>
                    <a:cubicBezTo>
                      <a:pt x="9788" y="18533"/>
                      <a:pt x="9811" y="17473"/>
                      <a:pt x="9645" y="16426"/>
                    </a:cubicBezTo>
                    <a:cubicBezTo>
                      <a:pt x="9276" y="14128"/>
                      <a:pt x="8537" y="11913"/>
                      <a:pt x="7609" y="9782"/>
                    </a:cubicBezTo>
                    <a:cubicBezTo>
                      <a:pt x="7228" y="8948"/>
                      <a:pt x="6894" y="8091"/>
                      <a:pt x="6442" y="7282"/>
                    </a:cubicBezTo>
                    <a:cubicBezTo>
                      <a:pt x="6073" y="6615"/>
                      <a:pt x="5620" y="5996"/>
                      <a:pt x="5192" y="5353"/>
                    </a:cubicBezTo>
                    <a:cubicBezTo>
                      <a:pt x="4715" y="4650"/>
                      <a:pt x="4251" y="3995"/>
                      <a:pt x="3692" y="3376"/>
                    </a:cubicBezTo>
                    <a:cubicBezTo>
                      <a:pt x="3227" y="2852"/>
                      <a:pt x="2787" y="2317"/>
                      <a:pt x="2275" y="1840"/>
                    </a:cubicBezTo>
                    <a:cubicBezTo>
                      <a:pt x="2084" y="1662"/>
                      <a:pt x="1929" y="1424"/>
                      <a:pt x="1751" y="1245"/>
                    </a:cubicBezTo>
                    <a:cubicBezTo>
                      <a:pt x="1369" y="883"/>
                      <a:pt x="522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7"/>
              <p:cNvSpPr/>
              <p:nvPr/>
            </p:nvSpPr>
            <p:spPr>
              <a:xfrm rot="4799500">
                <a:off x="2961019" y="4016156"/>
                <a:ext cx="364505" cy="626909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26625" extrusionOk="0">
                    <a:moveTo>
                      <a:pt x="7098" y="138"/>
                    </a:moveTo>
                    <a:cubicBezTo>
                      <a:pt x="7096" y="138"/>
                      <a:pt x="7101" y="152"/>
                      <a:pt x="7120" y="193"/>
                    </a:cubicBezTo>
                    <a:cubicBezTo>
                      <a:pt x="7122" y="198"/>
                      <a:pt x="7124" y="202"/>
                      <a:pt x="7127" y="207"/>
                    </a:cubicBezTo>
                    <a:lnTo>
                      <a:pt x="7127" y="207"/>
                    </a:lnTo>
                    <a:cubicBezTo>
                      <a:pt x="7136" y="219"/>
                      <a:pt x="7141" y="224"/>
                      <a:pt x="7142" y="224"/>
                    </a:cubicBezTo>
                    <a:cubicBezTo>
                      <a:pt x="7149" y="224"/>
                      <a:pt x="7102" y="138"/>
                      <a:pt x="7098" y="138"/>
                    </a:cubicBezTo>
                    <a:close/>
                    <a:moveTo>
                      <a:pt x="8262" y="7985"/>
                    </a:moveTo>
                    <a:cubicBezTo>
                      <a:pt x="8310" y="8068"/>
                      <a:pt x="8344" y="8127"/>
                      <a:pt x="8342" y="8127"/>
                    </a:cubicBezTo>
                    <a:cubicBezTo>
                      <a:pt x="8340" y="8127"/>
                      <a:pt x="8316" y="8090"/>
                      <a:pt x="8260" y="8000"/>
                    </a:cubicBezTo>
                    <a:lnTo>
                      <a:pt x="8260" y="8000"/>
                    </a:lnTo>
                    <a:cubicBezTo>
                      <a:pt x="8261" y="8000"/>
                      <a:pt x="8261" y="8000"/>
                      <a:pt x="8262" y="8000"/>
                    </a:cubicBezTo>
                    <a:cubicBezTo>
                      <a:pt x="8264" y="8000"/>
                      <a:pt x="8265" y="7997"/>
                      <a:pt x="8263" y="7991"/>
                    </a:cubicBezTo>
                    <a:cubicBezTo>
                      <a:pt x="8263" y="7989"/>
                      <a:pt x="8262" y="7987"/>
                      <a:pt x="8262" y="7985"/>
                    </a:cubicBezTo>
                    <a:close/>
                    <a:moveTo>
                      <a:pt x="7016" y="1"/>
                    </a:moveTo>
                    <a:cubicBezTo>
                      <a:pt x="7015" y="1"/>
                      <a:pt x="7014" y="1"/>
                      <a:pt x="7013" y="2"/>
                    </a:cubicBezTo>
                    <a:cubicBezTo>
                      <a:pt x="6953" y="62"/>
                      <a:pt x="6965" y="169"/>
                      <a:pt x="6953" y="252"/>
                    </a:cubicBezTo>
                    <a:cubicBezTo>
                      <a:pt x="6882" y="586"/>
                      <a:pt x="6799" y="895"/>
                      <a:pt x="6775" y="1217"/>
                    </a:cubicBezTo>
                    <a:cubicBezTo>
                      <a:pt x="6727" y="1669"/>
                      <a:pt x="6703" y="2098"/>
                      <a:pt x="6763" y="2526"/>
                    </a:cubicBezTo>
                    <a:cubicBezTo>
                      <a:pt x="6894" y="3586"/>
                      <a:pt x="7477" y="4598"/>
                      <a:pt x="7906" y="5562"/>
                    </a:cubicBezTo>
                    <a:cubicBezTo>
                      <a:pt x="8108" y="6062"/>
                      <a:pt x="8311" y="6574"/>
                      <a:pt x="8263" y="7134"/>
                    </a:cubicBezTo>
                    <a:cubicBezTo>
                      <a:pt x="8251" y="7325"/>
                      <a:pt x="8251" y="7503"/>
                      <a:pt x="8215" y="7694"/>
                    </a:cubicBezTo>
                    <a:cubicBezTo>
                      <a:pt x="8206" y="7750"/>
                      <a:pt x="8196" y="7814"/>
                      <a:pt x="8193" y="7868"/>
                    </a:cubicBezTo>
                    <a:lnTo>
                      <a:pt x="8193" y="7868"/>
                    </a:lnTo>
                    <a:cubicBezTo>
                      <a:pt x="8200" y="7881"/>
                      <a:pt x="8208" y="7893"/>
                      <a:pt x="8215" y="7906"/>
                    </a:cubicBezTo>
                    <a:lnTo>
                      <a:pt x="8215" y="7906"/>
                    </a:lnTo>
                    <a:cubicBezTo>
                      <a:pt x="8208" y="7897"/>
                      <a:pt x="8200" y="7889"/>
                      <a:pt x="8192" y="7880"/>
                    </a:cubicBezTo>
                    <a:lnTo>
                      <a:pt x="8192" y="7880"/>
                    </a:lnTo>
                    <a:cubicBezTo>
                      <a:pt x="8192" y="7883"/>
                      <a:pt x="8192" y="7886"/>
                      <a:pt x="8192" y="7889"/>
                    </a:cubicBezTo>
                    <a:lnTo>
                      <a:pt x="8192" y="7889"/>
                    </a:lnTo>
                    <a:cubicBezTo>
                      <a:pt x="8186" y="7879"/>
                      <a:pt x="8180" y="7869"/>
                      <a:pt x="8173" y="7859"/>
                    </a:cubicBezTo>
                    <a:lnTo>
                      <a:pt x="8173" y="7859"/>
                    </a:lnTo>
                    <a:cubicBezTo>
                      <a:pt x="8161" y="7844"/>
                      <a:pt x="8150" y="7829"/>
                      <a:pt x="8144" y="7813"/>
                    </a:cubicBezTo>
                    <a:cubicBezTo>
                      <a:pt x="8137" y="7801"/>
                      <a:pt x="8130" y="7789"/>
                      <a:pt x="8124" y="7778"/>
                    </a:cubicBezTo>
                    <a:lnTo>
                      <a:pt x="8124" y="7778"/>
                    </a:lnTo>
                    <a:cubicBezTo>
                      <a:pt x="8142" y="7807"/>
                      <a:pt x="8158" y="7834"/>
                      <a:pt x="8173" y="7859"/>
                    </a:cubicBezTo>
                    <a:lnTo>
                      <a:pt x="8173" y="7859"/>
                    </a:lnTo>
                    <a:cubicBezTo>
                      <a:pt x="8179" y="7866"/>
                      <a:pt x="8186" y="7873"/>
                      <a:pt x="8192" y="7880"/>
                    </a:cubicBezTo>
                    <a:lnTo>
                      <a:pt x="8192" y="7880"/>
                    </a:lnTo>
                    <a:cubicBezTo>
                      <a:pt x="8192" y="7876"/>
                      <a:pt x="8193" y="7872"/>
                      <a:pt x="8193" y="7868"/>
                    </a:cubicBezTo>
                    <a:lnTo>
                      <a:pt x="8193" y="7868"/>
                    </a:lnTo>
                    <a:cubicBezTo>
                      <a:pt x="8085" y="7686"/>
                      <a:pt x="7957" y="7473"/>
                      <a:pt x="7953" y="7473"/>
                    </a:cubicBezTo>
                    <a:lnTo>
                      <a:pt x="7953" y="7473"/>
                    </a:lnTo>
                    <a:cubicBezTo>
                      <a:pt x="7951" y="7473"/>
                      <a:pt x="7996" y="7556"/>
                      <a:pt x="8124" y="7778"/>
                    </a:cubicBezTo>
                    <a:lnTo>
                      <a:pt x="8124" y="7778"/>
                    </a:lnTo>
                    <a:cubicBezTo>
                      <a:pt x="8066" y="7682"/>
                      <a:pt x="7994" y="7564"/>
                      <a:pt x="7906" y="7420"/>
                    </a:cubicBezTo>
                    <a:cubicBezTo>
                      <a:pt x="7656" y="6979"/>
                      <a:pt x="7370" y="6586"/>
                      <a:pt x="7060" y="6193"/>
                    </a:cubicBezTo>
                    <a:cubicBezTo>
                      <a:pt x="6548" y="5574"/>
                      <a:pt x="6025" y="4943"/>
                      <a:pt x="5382" y="4443"/>
                    </a:cubicBezTo>
                    <a:cubicBezTo>
                      <a:pt x="4513" y="3717"/>
                      <a:pt x="3512" y="3205"/>
                      <a:pt x="2524" y="2657"/>
                    </a:cubicBezTo>
                    <a:cubicBezTo>
                      <a:pt x="1929" y="2312"/>
                      <a:pt x="1262" y="1919"/>
                      <a:pt x="786" y="1419"/>
                    </a:cubicBezTo>
                    <a:cubicBezTo>
                      <a:pt x="607" y="1240"/>
                      <a:pt x="417" y="1026"/>
                      <a:pt x="298" y="824"/>
                    </a:cubicBezTo>
                    <a:cubicBezTo>
                      <a:pt x="250" y="740"/>
                      <a:pt x="191" y="669"/>
                      <a:pt x="143" y="598"/>
                    </a:cubicBezTo>
                    <a:cubicBezTo>
                      <a:pt x="131" y="574"/>
                      <a:pt x="107" y="550"/>
                      <a:pt x="83" y="526"/>
                    </a:cubicBezTo>
                    <a:cubicBezTo>
                      <a:pt x="73" y="506"/>
                      <a:pt x="63" y="476"/>
                      <a:pt x="53" y="476"/>
                    </a:cubicBezTo>
                    <a:cubicBezTo>
                      <a:pt x="51" y="476"/>
                      <a:pt x="49" y="477"/>
                      <a:pt x="48" y="478"/>
                    </a:cubicBezTo>
                    <a:cubicBezTo>
                      <a:pt x="0" y="598"/>
                      <a:pt x="48" y="740"/>
                      <a:pt x="48" y="883"/>
                    </a:cubicBezTo>
                    <a:cubicBezTo>
                      <a:pt x="48" y="1121"/>
                      <a:pt x="60" y="1371"/>
                      <a:pt x="71" y="1610"/>
                    </a:cubicBezTo>
                    <a:cubicBezTo>
                      <a:pt x="131" y="2729"/>
                      <a:pt x="298" y="3836"/>
                      <a:pt x="643" y="4896"/>
                    </a:cubicBezTo>
                    <a:cubicBezTo>
                      <a:pt x="976" y="5943"/>
                      <a:pt x="1441" y="6967"/>
                      <a:pt x="2036" y="7872"/>
                    </a:cubicBezTo>
                    <a:cubicBezTo>
                      <a:pt x="3048" y="9396"/>
                      <a:pt x="4298" y="10718"/>
                      <a:pt x="5370" y="12194"/>
                    </a:cubicBezTo>
                    <a:cubicBezTo>
                      <a:pt x="6191" y="13325"/>
                      <a:pt x="6775" y="14611"/>
                      <a:pt x="7322" y="15885"/>
                    </a:cubicBezTo>
                    <a:cubicBezTo>
                      <a:pt x="7906" y="17195"/>
                      <a:pt x="8084" y="18588"/>
                      <a:pt x="8203" y="20005"/>
                    </a:cubicBezTo>
                    <a:cubicBezTo>
                      <a:pt x="8275" y="20933"/>
                      <a:pt x="8275" y="21838"/>
                      <a:pt x="7977" y="22719"/>
                    </a:cubicBezTo>
                    <a:cubicBezTo>
                      <a:pt x="7739" y="23422"/>
                      <a:pt x="7906" y="22862"/>
                      <a:pt x="7680" y="23422"/>
                    </a:cubicBezTo>
                    <a:cubicBezTo>
                      <a:pt x="7453" y="24017"/>
                      <a:pt x="7263" y="24636"/>
                      <a:pt x="6977" y="25196"/>
                    </a:cubicBezTo>
                    <a:cubicBezTo>
                      <a:pt x="6810" y="25505"/>
                      <a:pt x="6632" y="25803"/>
                      <a:pt x="6453" y="26124"/>
                    </a:cubicBezTo>
                    <a:cubicBezTo>
                      <a:pt x="6358" y="26303"/>
                      <a:pt x="6251" y="26291"/>
                      <a:pt x="6251" y="26494"/>
                    </a:cubicBezTo>
                    <a:cubicBezTo>
                      <a:pt x="6251" y="26541"/>
                      <a:pt x="6298" y="26565"/>
                      <a:pt x="6334" y="26625"/>
                    </a:cubicBezTo>
                    <a:lnTo>
                      <a:pt x="6429" y="26529"/>
                    </a:lnTo>
                    <a:cubicBezTo>
                      <a:pt x="6525" y="26434"/>
                      <a:pt x="6620" y="26351"/>
                      <a:pt x="6727" y="26255"/>
                    </a:cubicBezTo>
                    <a:cubicBezTo>
                      <a:pt x="6977" y="26029"/>
                      <a:pt x="7322" y="25874"/>
                      <a:pt x="7608" y="25672"/>
                    </a:cubicBezTo>
                    <a:cubicBezTo>
                      <a:pt x="7739" y="25589"/>
                      <a:pt x="7870" y="25482"/>
                      <a:pt x="7989" y="25362"/>
                    </a:cubicBezTo>
                    <a:cubicBezTo>
                      <a:pt x="9358" y="24053"/>
                      <a:pt x="10990" y="23053"/>
                      <a:pt x="12323" y="21719"/>
                    </a:cubicBezTo>
                    <a:cubicBezTo>
                      <a:pt x="12644" y="21386"/>
                      <a:pt x="12930" y="20957"/>
                      <a:pt x="13204" y="20576"/>
                    </a:cubicBezTo>
                    <a:cubicBezTo>
                      <a:pt x="13406" y="20290"/>
                      <a:pt x="13561" y="19945"/>
                      <a:pt x="13752" y="19647"/>
                    </a:cubicBezTo>
                    <a:cubicBezTo>
                      <a:pt x="13966" y="19326"/>
                      <a:pt x="14180" y="19040"/>
                      <a:pt x="14383" y="18695"/>
                    </a:cubicBezTo>
                    <a:cubicBezTo>
                      <a:pt x="14692" y="18147"/>
                      <a:pt x="14859" y="17564"/>
                      <a:pt x="15050" y="16957"/>
                    </a:cubicBezTo>
                    <a:cubicBezTo>
                      <a:pt x="15192" y="16504"/>
                      <a:pt x="15347" y="16016"/>
                      <a:pt x="15371" y="15540"/>
                    </a:cubicBezTo>
                    <a:cubicBezTo>
                      <a:pt x="15478" y="14159"/>
                      <a:pt x="15252" y="12682"/>
                      <a:pt x="14859" y="11361"/>
                    </a:cubicBezTo>
                    <a:cubicBezTo>
                      <a:pt x="14633" y="10646"/>
                      <a:pt x="14335" y="9968"/>
                      <a:pt x="14061" y="9277"/>
                    </a:cubicBezTo>
                    <a:cubicBezTo>
                      <a:pt x="13740" y="8456"/>
                      <a:pt x="13383" y="7646"/>
                      <a:pt x="12859" y="6920"/>
                    </a:cubicBezTo>
                    <a:cubicBezTo>
                      <a:pt x="12394" y="6265"/>
                      <a:pt x="11787" y="5717"/>
                      <a:pt x="11240" y="5134"/>
                    </a:cubicBezTo>
                    <a:cubicBezTo>
                      <a:pt x="10728" y="4598"/>
                      <a:pt x="10275" y="4038"/>
                      <a:pt x="9763" y="3515"/>
                    </a:cubicBezTo>
                    <a:cubicBezTo>
                      <a:pt x="9204" y="2955"/>
                      <a:pt x="8644" y="2455"/>
                      <a:pt x="8156" y="1836"/>
                    </a:cubicBezTo>
                    <a:cubicBezTo>
                      <a:pt x="7846" y="1443"/>
                      <a:pt x="7596" y="1002"/>
                      <a:pt x="7334" y="574"/>
                    </a:cubicBezTo>
                    <a:cubicBezTo>
                      <a:pt x="7265" y="448"/>
                      <a:pt x="7186" y="332"/>
                      <a:pt x="7127" y="207"/>
                    </a:cubicBezTo>
                    <a:lnTo>
                      <a:pt x="7127" y="207"/>
                    </a:lnTo>
                    <a:cubicBezTo>
                      <a:pt x="7111" y="187"/>
                      <a:pt x="7083" y="146"/>
                      <a:pt x="7037" y="74"/>
                    </a:cubicBezTo>
                    <a:cubicBezTo>
                      <a:pt x="7026" y="52"/>
                      <a:pt x="7025" y="1"/>
                      <a:pt x="70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9" name="Google Shape;429;p17"/>
            <p:cNvSpPr/>
            <p:nvPr/>
          </p:nvSpPr>
          <p:spPr>
            <a:xfrm flipH="1">
              <a:off x="1240139" y="2862875"/>
              <a:ext cx="105900" cy="10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7"/>
          <p:cNvGrpSpPr/>
          <p:nvPr/>
        </p:nvGrpSpPr>
        <p:grpSpPr>
          <a:xfrm rot="10800000">
            <a:off x="10149118" y="-31079"/>
            <a:ext cx="1954191" cy="1689301"/>
            <a:chOff x="2787482" y="3337228"/>
            <a:chExt cx="1465643" cy="1266976"/>
          </a:xfrm>
        </p:grpSpPr>
        <p:sp>
          <p:nvSpPr>
            <p:cNvPr id="431" name="Google Shape;431;p17"/>
            <p:cNvSpPr/>
            <p:nvPr/>
          </p:nvSpPr>
          <p:spPr>
            <a:xfrm rot="-313284" flipH="1">
              <a:off x="2943966" y="3365298"/>
              <a:ext cx="645892" cy="635868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7"/>
            <p:cNvSpPr/>
            <p:nvPr/>
          </p:nvSpPr>
          <p:spPr>
            <a:xfrm rot="10524002" flipH="1">
              <a:off x="3565563" y="4301699"/>
              <a:ext cx="338782" cy="207754"/>
            </a:xfrm>
            <a:custGeom>
              <a:avLst/>
              <a:gdLst/>
              <a:ahLst/>
              <a:cxnLst/>
              <a:rect l="l" t="t" r="r" b="b"/>
              <a:pathLst>
                <a:path w="13551" h="8310" extrusionOk="0">
                  <a:moveTo>
                    <a:pt x="11598" y="1"/>
                  </a:moveTo>
                  <a:cubicBezTo>
                    <a:pt x="11109" y="13"/>
                    <a:pt x="10633" y="263"/>
                    <a:pt x="10193" y="453"/>
                  </a:cubicBezTo>
                  <a:cubicBezTo>
                    <a:pt x="9347" y="846"/>
                    <a:pt x="8573" y="1322"/>
                    <a:pt x="7919" y="1977"/>
                  </a:cubicBezTo>
                  <a:cubicBezTo>
                    <a:pt x="7252" y="2644"/>
                    <a:pt x="6657" y="3358"/>
                    <a:pt x="6014" y="4037"/>
                  </a:cubicBezTo>
                  <a:cubicBezTo>
                    <a:pt x="5299" y="4799"/>
                    <a:pt x="4466" y="5454"/>
                    <a:pt x="3692" y="6144"/>
                  </a:cubicBezTo>
                  <a:cubicBezTo>
                    <a:pt x="3025" y="6740"/>
                    <a:pt x="2370" y="7168"/>
                    <a:pt x="1513" y="7466"/>
                  </a:cubicBezTo>
                  <a:cubicBezTo>
                    <a:pt x="1037" y="7633"/>
                    <a:pt x="96" y="7680"/>
                    <a:pt x="49" y="7799"/>
                  </a:cubicBezTo>
                  <a:cubicBezTo>
                    <a:pt x="1" y="7907"/>
                    <a:pt x="2096" y="8240"/>
                    <a:pt x="2656" y="8276"/>
                  </a:cubicBezTo>
                  <a:cubicBezTo>
                    <a:pt x="3081" y="8291"/>
                    <a:pt x="3520" y="8309"/>
                    <a:pt x="3959" y="8309"/>
                  </a:cubicBezTo>
                  <a:cubicBezTo>
                    <a:pt x="4517" y="8309"/>
                    <a:pt x="5076" y="8280"/>
                    <a:pt x="5609" y="8180"/>
                  </a:cubicBezTo>
                  <a:cubicBezTo>
                    <a:pt x="7252" y="7883"/>
                    <a:pt x="8859" y="7145"/>
                    <a:pt x="10216" y="6192"/>
                  </a:cubicBezTo>
                  <a:cubicBezTo>
                    <a:pt x="11490" y="5299"/>
                    <a:pt x="12788" y="3954"/>
                    <a:pt x="13264" y="2442"/>
                  </a:cubicBezTo>
                  <a:cubicBezTo>
                    <a:pt x="13443" y="1870"/>
                    <a:pt x="13550" y="953"/>
                    <a:pt x="13026" y="501"/>
                  </a:cubicBezTo>
                  <a:cubicBezTo>
                    <a:pt x="12788" y="299"/>
                    <a:pt x="12491" y="179"/>
                    <a:pt x="12181" y="84"/>
                  </a:cubicBezTo>
                  <a:cubicBezTo>
                    <a:pt x="12014" y="37"/>
                    <a:pt x="11776" y="1"/>
                    <a:pt x="115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7"/>
            <p:cNvSpPr/>
            <p:nvPr/>
          </p:nvSpPr>
          <p:spPr>
            <a:xfrm rot="4243405" flipH="1">
              <a:off x="3365082" y="3673673"/>
              <a:ext cx="739785" cy="839115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7"/>
            <p:cNvSpPr/>
            <p:nvPr/>
          </p:nvSpPr>
          <p:spPr>
            <a:xfrm rot="4257203" flipH="1">
              <a:off x="2961004" y="4016148"/>
              <a:ext cx="364519" cy="626936"/>
            </a:xfrm>
            <a:custGeom>
              <a:avLst/>
              <a:gdLst/>
              <a:ahLst/>
              <a:cxnLst/>
              <a:rect l="l" t="t" r="r" b="b"/>
              <a:pathLst>
                <a:path w="15479" h="26625" extrusionOk="0">
                  <a:moveTo>
                    <a:pt x="7098" y="138"/>
                  </a:moveTo>
                  <a:cubicBezTo>
                    <a:pt x="7096" y="138"/>
                    <a:pt x="7101" y="152"/>
                    <a:pt x="7120" y="193"/>
                  </a:cubicBezTo>
                  <a:cubicBezTo>
                    <a:pt x="7122" y="198"/>
                    <a:pt x="7124" y="202"/>
                    <a:pt x="7127" y="207"/>
                  </a:cubicBezTo>
                  <a:lnTo>
                    <a:pt x="7127" y="207"/>
                  </a:lnTo>
                  <a:cubicBezTo>
                    <a:pt x="7136" y="219"/>
                    <a:pt x="7141" y="224"/>
                    <a:pt x="7142" y="224"/>
                  </a:cubicBezTo>
                  <a:cubicBezTo>
                    <a:pt x="7149" y="224"/>
                    <a:pt x="7102" y="138"/>
                    <a:pt x="7098" y="138"/>
                  </a:cubicBezTo>
                  <a:close/>
                  <a:moveTo>
                    <a:pt x="8262" y="7985"/>
                  </a:moveTo>
                  <a:cubicBezTo>
                    <a:pt x="8310" y="8068"/>
                    <a:pt x="8344" y="8127"/>
                    <a:pt x="8342" y="8127"/>
                  </a:cubicBezTo>
                  <a:cubicBezTo>
                    <a:pt x="8340" y="8127"/>
                    <a:pt x="8316" y="8090"/>
                    <a:pt x="8260" y="8000"/>
                  </a:cubicBezTo>
                  <a:lnTo>
                    <a:pt x="8260" y="8000"/>
                  </a:lnTo>
                  <a:cubicBezTo>
                    <a:pt x="8261" y="8000"/>
                    <a:pt x="8261" y="8000"/>
                    <a:pt x="8262" y="8000"/>
                  </a:cubicBezTo>
                  <a:cubicBezTo>
                    <a:pt x="8264" y="8000"/>
                    <a:pt x="8265" y="7997"/>
                    <a:pt x="8263" y="7991"/>
                  </a:cubicBezTo>
                  <a:cubicBezTo>
                    <a:pt x="8263" y="7989"/>
                    <a:pt x="8262" y="7987"/>
                    <a:pt x="8262" y="7985"/>
                  </a:cubicBezTo>
                  <a:close/>
                  <a:moveTo>
                    <a:pt x="7016" y="1"/>
                  </a:moveTo>
                  <a:cubicBezTo>
                    <a:pt x="7015" y="1"/>
                    <a:pt x="7014" y="1"/>
                    <a:pt x="7013" y="2"/>
                  </a:cubicBezTo>
                  <a:cubicBezTo>
                    <a:pt x="6953" y="62"/>
                    <a:pt x="6965" y="169"/>
                    <a:pt x="6953" y="252"/>
                  </a:cubicBezTo>
                  <a:cubicBezTo>
                    <a:pt x="6882" y="586"/>
                    <a:pt x="6799" y="895"/>
                    <a:pt x="6775" y="1217"/>
                  </a:cubicBezTo>
                  <a:cubicBezTo>
                    <a:pt x="6727" y="1669"/>
                    <a:pt x="6703" y="2098"/>
                    <a:pt x="6763" y="2526"/>
                  </a:cubicBezTo>
                  <a:cubicBezTo>
                    <a:pt x="6894" y="3586"/>
                    <a:pt x="7477" y="4598"/>
                    <a:pt x="7906" y="5562"/>
                  </a:cubicBezTo>
                  <a:cubicBezTo>
                    <a:pt x="8108" y="6062"/>
                    <a:pt x="8311" y="6574"/>
                    <a:pt x="8263" y="7134"/>
                  </a:cubicBezTo>
                  <a:cubicBezTo>
                    <a:pt x="8251" y="7325"/>
                    <a:pt x="8251" y="7503"/>
                    <a:pt x="8215" y="7694"/>
                  </a:cubicBezTo>
                  <a:cubicBezTo>
                    <a:pt x="8206" y="7750"/>
                    <a:pt x="8196" y="7814"/>
                    <a:pt x="8193" y="7868"/>
                  </a:cubicBezTo>
                  <a:lnTo>
                    <a:pt x="8193" y="7868"/>
                  </a:lnTo>
                  <a:cubicBezTo>
                    <a:pt x="8200" y="7881"/>
                    <a:pt x="8208" y="7893"/>
                    <a:pt x="8215" y="7906"/>
                  </a:cubicBezTo>
                  <a:lnTo>
                    <a:pt x="8215" y="7906"/>
                  </a:lnTo>
                  <a:cubicBezTo>
                    <a:pt x="8208" y="7897"/>
                    <a:pt x="8200" y="7889"/>
                    <a:pt x="8192" y="7880"/>
                  </a:cubicBezTo>
                  <a:lnTo>
                    <a:pt x="8192" y="7880"/>
                  </a:lnTo>
                  <a:cubicBezTo>
                    <a:pt x="8192" y="7883"/>
                    <a:pt x="8192" y="7886"/>
                    <a:pt x="8192" y="7889"/>
                  </a:cubicBezTo>
                  <a:lnTo>
                    <a:pt x="8192" y="7889"/>
                  </a:lnTo>
                  <a:cubicBezTo>
                    <a:pt x="8186" y="7879"/>
                    <a:pt x="8180" y="7869"/>
                    <a:pt x="8173" y="7859"/>
                  </a:cubicBezTo>
                  <a:lnTo>
                    <a:pt x="8173" y="7859"/>
                  </a:lnTo>
                  <a:cubicBezTo>
                    <a:pt x="8161" y="7844"/>
                    <a:pt x="8150" y="7829"/>
                    <a:pt x="8144" y="7813"/>
                  </a:cubicBezTo>
                  <a:cubicBezTo>
                    <a:pt x="8137" y="7801"/>
                    <a:pt x="8130" y="7789"/>
                    <a:pt x="8124" y="7778"/>
                  </a:cubicBezTo>
                  <a:lnTo>
                    <a:pt x="8124" y="7778"/>
                  </a:lnTo>
                  <a:cubicBezTo>
                    <a:pt x="8142" y="7807"/>
                    <a:pt x="8158" y="7834"/>
                    <a:pt x="8173" y="7859"/>
                  </a:cubicBezTo>
                  <a:lnTo>
                    <a:pt x="8173" y="7859"/>
                  </a:lnTo>
                  <a:cubicBezTo>
                    <a:pt x="8179" y="7866"/>
                    <a:pt x="8186" y="7873"/>
                    <a:pt x="8192" y="7880"/>
                  </a:cubicBezTo>
                  <a:lnTo>
                    <a:pt x="8192" y="7880"/>
                  </a:lnTo>
                  <a:cubicBezTo>
                    <a:pt x="8192" y="7876"/>
                    <a:pt x="8193" y="7872"/>
                    <a:pt x="8193" y="7868"/>
                  </a:cubicBezTo>
                  <a:lnTo>
                    <a:pt x="8193" y="7868"/>
                  </a:lnTo>
                  <a:cubicBezTo>
                    <a:pt x="8085" y="7686"/>
                    <a:pt x="7957" y="7473"/>
                    <a:pt x="7953" y="7473"/>
                  </a:cubicBezTo>
                  <a:lnTo>
                    <a:pt x="7953" y="7473"/>
                  </a:lnTo>
                  <a:cubicBezTo>
                    <a:pt x="7951" y="7473"/>
                    <a:pt x="7996" y="7556"/>
                    <a:pt x="8124" y="7778"/>
                  </a:cubicBezTo>
                  <a:lnTo>
                    <a:pt x="8124" y="7778"/>
                  </a:lnTo>
                  <a:cubicBezTo>
                    <a:pt x="8066" y="7682"/>
                    <a:pt x="7994" y="7564"/>
                    <a:pt x="7906" y="7420"/>
                  </a:cubicBezTo>
                  <a:cubicBezTo>
                    <a:pt x="7656" y="6979"/>
                    <a:pt x="7370" y="6586"/>
                    <a:pt x="7060" y="6193"/>
                  </a:cubicBezTo>
                  <a:cubicBezTo>
                    <a:pt x="6548" y="5574"/>
                    <a:pt x="6025" y="4943"/>
                    <a:pt x="5382" y="4443"/>
                  </a:cubicBezTo>
                  <a:cubicBezTo>
                    <a:pt x="4513" y="3717"/>
                    <a:pt x="3512" y="3205"/>
                    <a:pt x="2524" y="2657"/>
                  </a:cubicBezTo>
                  <a:cubicBezTo>
                    <a:pt x="1929" y="2312"/>
                    <a:pt x="1262" y="1919"/>
                    <a:pt x="786" y="1419"/>
                  </a:cubicBezTo>
                  <a:cubicBezTo>
                    <a:pt x="607" y="1240"/>
                    <a:pt x="417" y="1026"/>
                    <a:pt x="298" y="824"/>
                  </a:cubicBezTo>
                  <a:cubicBezTo>
                    <a:pt x="250" y="740"/>
                    <a:pt x="191" y="669"/>
                    <a:pt x="143" y="598"/>
                  </a:cubicBezTo>
                  <a:cubicBezTo>
                    <a:pt x="131" y="574"/>
                    <a:pt x="107" y="550"/>
                    <a:pt x="83" y="526"/>
                  </a:cubicBezTo>
                  <a:cubicBezTo>
                    <a:pt x="73" y="506"/>
                    <a:pt x="63" y="476"/>
                    <a:pt x="53" y="476"/>
                  </a:cubicBezTo>
                  <a:cubicBezTo>
                    <a:pt x="51" y="476"/>
                    <a:pt x="49" y="477"/>
                    <a:pt x="48" y="478"/>
                  </a:cubicBezTo>
                  <a:cubicBezTo>
                    <a:pt x="0" y="598"/>
                    <a:pt x="48" y="740"/>
                    <a:pt x="48" y="883"/>
                  </a:cubicBezTo>
                  <a:cubicBezTo>
                    <a:pt x="48" y="1121"/>
                    <a:pt x="60" y="1371"/>
                    <a:pt x="71" y="1610"/>
                  </a:cubicBezTo>
                  <a:cubicBezTo>
                    <a:pt x="131" y="2729"/>
                    <a:pt x="298" y="3836"/>
                    <a:pt x="643" y="4896"/>
                  </a:cubicBezTo>
                  <a:cubicBezTo>
                    <a:pt x="976" y="5943"/>
                    <a:pt x="1441" y="6967"/>
                    <a:pt x="2036" y="7872"/>
                  </a:cubicBezTo>
                  <a:cubicBezTo>
                    <a:pt x="3048" y="9396"/>
                    <a:pt x="4298" y="10718"/>
                    <a:pt x="5370" y="12194"/>
                  </a:cubicBezTo>
                  <a:cubicBezTo>
                    <a:pt x="6191" y="13325"/>
                    <a:pt x="6775" y="14611"/>
                    <a:pt x="7322" y="15885"/>
                  </a:cubicBezTo>
                  <a:cubicBezTo>
                    <a:pt x="7906" y="17195"/>
                    <a:pt x="8084" y="18588"/>
                    <a:pt x="8203" y="20005"/>
                  </a:cubicBezTo>
                  <a:cubicBezTo>
                    <a:pt x="8275" y="20933"/>
                    <a:pt x="8275" y="21838"/>
                    <a:pt x="7977" y="22719"/>
                  </a:cubicBezTo>
                  <a:cubicBezTo>
                    <a:pt x="7739" y="23422"/>
                    <a:pt x="7906" y="22862"/>
                    <a:pt x="7680" y="23422"/>
                  </a:cubicBezTo>
                  <a:cubicBezTo>
                    <a:pt x="7453" y="24017"/>
                    <a:pt x="7263" y="24636"/>
                    <a:pt x="6977" y="25196"/>
                  </a:cubicBezTo>
                  <a:cubicBezTo>
                    <a:pt x="6810" y="25505"/>
                    <a:pt x="6632" y="25803"/>
                    <a:pt x="6453" y="26124"/>
                  </a:cubicBezTo>
                  <a:cubicBezTo>
                    <a:pt x="6358" y="26303"/>
                    <a:pt x="6251" y="26291"/>
                    <a:pt x="6251" y="26494"/>
                  </a:cubicBezTo>
                  <a:cubicBezTo>
                    <a:pt x="6251" y="26541"/>
                    <a:pt x="6298" y="26565"/>
                    <a:pt x="6334" y="26625"/>
                  </a:cubicBezTo>
                  <a:lnTo>
                    <a:pt x="6429" y="26529"/>
                  </a:lnTo>
                  <a:cubicBezTo>
                    <a:pt x="6525" y="26434"/>
                    <a:pt x="6620" y="26351"/>
                    <a:pt x="6727" y="26255"/>
                  </a:cubicBezTo>
                  <a:cubicBezTo>
                    <a:pt x="6977" y="26029"/>
                    <a:pt x="7322" y="25874"/>
                    <a:pt x="7608" y="25672"/>
                  </a:cubicBezTo>
                  <a:cubicBezTo>
                    <a:pt x="7739" y="25589"/>
                    <a:pt x="7870" y="25482"/>
                    <a:pt x="7989" y="25362"/>
                  </a:cubicBezTo>
                  <a:cubicBezTo>
                    <a:pt x="9358" y="24053"/>
                    <a:pt x="10990" y="23053"/>
                    <a:pt x="12323" y="21719"/>
                  </a:cubicBezTo>
                  <a:cubicBezTo>
                    <a:pt x="12644" y="21386"/>
                    <a:pt x="12930" y="20957"/>
                    <a:pt x="13204" y="20576"/>
                  </a:cubicBezTo>
                  <a:cubicBezTo>
                    <a:pt x="13406" y="20290"/>
                    <a:pt x="13561" y="19945"/>
                    <a:pt x="13752" y="19647"/>
                  </a:cubicBezTo>
                  <a:cubicBezTo>
                    <a:pt x="13966" y="19326"/>
                    <a:pt x="14180" y="19040"/>
                    <a:pt x="14383" y="18695"/>
                  </a:cubicBezTo>
                  <a:cubicBezTo>
                    <a:pt x="14692" y="18147"/>
                    <a:pt x="14859" y="17564"/>
                    <a:pt x="15050" y="16957"/>
                  </a:cubicBezTo>
                  <a:cubicBezTo>
                    <a:pt x="15192" y="16504"/>
                    <a:pt x="15347" y="16016"/>
                    <a:pt x="15371" y="15540"/>
                  </a:cubicBezTo>
                  <a:cubicBezTo>
                    <a:pt x="15478" y="14159"/>
                    <a:pt x="15252" y="12682"/>
                    <a:pt x="14859" y="11361"/>
                  </a:cubicBezTo>
                  <a:cubicBezTo>
                    <a:pt x="14633" y="10646"/>
                    <a:pt x="14335" y="9968"/>
                    <a:pt x="14061" y="9277"/>
                  </a:cubicBezTo>
                  <a:cubicBezTo>
                    <a:pt x="13740" y="8456"/>
                    <a:pt x="13383" y="7646"/>
                    <a:pt x="12859" y="6920"/>
                  </a:cubicBezTo>
                  <a:cubicBezTo>
                    <a:pt x="12394" y="6265"/>
                    <a:pt x="11787" y="5717"/>
                    <a:pt x="11240" y="5134"/>
                  </a:cubicBezTo>
                  <a:cubicBezTo>
                    <a:pt x="10728" y="4598"/>
                    <a:pt x="10275" y="4038"/>
                    <a:pt x="9763" y="3515"/>
                  </a:cubicBezTo>
                  <a:cubicBezTo>
                    <a:pt x="9204" y="2955"/>
                    <a:pt x="8644" y="2455"/>
                    <a:pt x="8156" y="1836"/>
                  </a:cubicBezTo>
                  <a:cubicBezTo>
                    <a:pt x="7846" y="1443"/>
                    <a:pt x="7596" y="1002"/>
                    <a:pt x="7334" y="574"/>
                  </a:cubicBezTo>
                  <a:cubicBezTo>
                    <a:pt x="7265" y="448"/>
                    <a:pt x="7186" y="332"/>
                    <a:pt x="7127" y="207"/>
                  </a:cubicBezTo>
                  <a:lnTo>
                    <a:pt x="7127" y="207"/>
                  </a:lnTo>
                  <a:cubicBezTo>
                    <a:pt x="7111" y="187"/>
                    <a:pt x="7083" y="146"/>
                    <a:pt x="7037" y="74"/>
                  </a:cubicBezTo>
                  <a:cubicBezTo>
                    <a:pt x="7026" y="52"/>
                    <a:pt x="7025" y="1"/>
                    <a:pt x="7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5" name="Google Shape;435;p17"/>
          <p:cNvGrpSpPr/>
          <p:nvPr/>
        </p:nvGrpSpPr>
        <p:grpSpPr>
          <a:xfrm flipH="1">
            <a:off x="-5" y="1711691"/>
            <a:ext cx="1303997" cy="1378144"/>
            <a:chOff x="486649" y="4348510"/>
            <a:chExt cx="1035576" cy="1094460"/>
          </a:xfrm>
        </p:grpSpPr>
        <p:sp>
          <p:nvSpPr>
            <p:cNvPr id="436" name="Google Shape;436;p17"/>
            <p:cNvSpPr/>
            <p:nvPr/>
          </p:nvSpPr>
          <p:spPr>
            <a:xfrm>
              <a:off x="1127274" y="5293094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751983" y="4348953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486649" y="4756259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363675" y="434851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1220781" y="4583526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39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2"/>
          <p:cNvSpPr txBox="1">
            <a:spLocks noGrp="1"/>
          </p:cNvSpPr>
          <p:nvPr>
            <p:ph type="body" idx="1"/>
          </p:nvPr>
        </p:nvSpPr>
        <p:spPr>
          <a:xfrm>
            <a:off x="2249400" y="2101467"/>
            <a:ext cx="7693200" cy="32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39166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2128"/>
            </a:lvl1pPr>
            <a:lvl2pPr marL="1216152" lvl="1" indent="-422275" rtl="0">
              <a:spcBef>
                <a:spcPts val="2128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824228" lvl="2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2432304" lvl="3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3040380" lvl="4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3648456" lvl="5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4256532" lvl="6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4864608" lvl="7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5472684" lvl="8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521" name="Google Shape;521;p22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2"/>
          <p:cNvSpPr/>
          <p:nvPr/>
        </p:nvSpPr>
        <p:spPr>
          <a:xfrm rot="10800000" flipH="1">
            <a:off x="1" y="6660433"/>
            <a:ext cx="12191961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" name="Google Shape;523;p22"/>
          <p:cNvSpPr/>
          <p:nvPr/>
        </p:nvSpPr>
        <p:spPr>
          <a:xfrm>
            <a:off x="1" y="0"/>
            <a:ext cx="12191961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24" name="Google Shape;524;p22"/>
          <p:cNvGrpSpPr/>
          <p:nvPr/>
        </p:nvGrpSpPr>
        <p:grpSpPr>
          <a:xfrm rot="6142053" flipH="1">
            <a:off x="-534472" y="605841"/>
            <a:ext cx="1752984" cy="1265844"/>
            <a:chOff x="3929350" y="5625525"/>
            <a:chExt cx="1258800" cy="909075"/>
          </a:xfrm>
        </p:grpSpPr>
        <p:sp>
          <p:nvSpPr>
            <p:cNvPr id="525" name="Google Shape;525;p2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417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7"/>
          <p:cNvGrpSpPr/>
          <p:nvPr/>
        </p:nvGrpSpPr>
        <p:grpSpPr>
          <a:xfrm>
            <a:off x="11009197" y="4525485"/>
            <a:ext cx="1052724" cy="454897"/>
            <a:chOff x="3165550" y="1111875"/>
            <a:chExt cx="604875" cy="261375"/>
          </a:xfrm>
        </p:grpSpPr>
        <p:sp>
          <p:nvSpPr>
            <p:cNvPr id="619" name="Google Shape;619;p27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3" name="Google Shape;623;p27"/>
          <p:cNvSpPr/>
          <p:nvPr/>
        </p:nvSpPr>
        <p:spPr>
          <a:xfrm>
            <a:off x="67" y="3998134"/>
            <a:ext cx="12192189" cy="284966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7"/>
          <p:cNvSpPr/>
          <p:nvPr/>
        </p:nvSpPr>
        <p:spPr>
          <a:xfrm>
            <a:off x="612632" y="2326853"/>
            <a:ext cx="1296206" cy="2996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7"/>
          <p:cNvSpPr/>
          <p:nvPr/>
        </p:nvSpPr>
        <p:spPr>
          <a:xfrm>
            <a:off x="1517984" y="4550986"/>
            <a:ext cx="334400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7"/>
          <p:cNvSpPr/>
          <p:nvPr/>
        </p:nvSpPr>
        <p:spPr>
          <a:xfrm>
            <a:off x="8879633" y="6242302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7"/>
          <p:cNvSpPr/>
          <p:nvPr/>
        </p:nvSpPr>
        <p:spPr>
          <a:xfrm>
            <a:off x="11318717" y="5221019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7"/>
          <p:cNvSpPr/>
          <p:nvPr/>
        </p:nvSpPr>
        <p:spPr>
          <a:xfrm>
            <a:off x="355017" y="4622568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7"/>
          <p:cNvSpPr/>
          <p:nvPr/>
        </p:nvSpPr>
        <p:spPr>
          <a:xfrm>
            <a:off x="2772717" y="5723668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30" name="Google Shape;630;p27"/>
          <p:cNvGrpSpPr/>
          <p:nvPr/>
        </p:nvGrpSpPr>
        <p:grpSpPr>
          <a:xfrm>
            <a:off x="463840" y="5596654"/>
            <a:ext cx="1973290" cy="1301484"/>
            <a:chOff x="4657725" y="1431175"/>
            <a:chExt cx="1117125" cy="736800"/>
          </a:xfrm>
        </p:grpSpPr>
        <p:sp>
          <p:nvSpPr>
            <p:cNvPr id="631" name="Google Shape;631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9" name="Google Shape;639;p27"/>
          <p:cNvSpPr/>
          <p:nvPr/>
        </p:nvSpPr>
        <p:spPr>
          <a:xfrm>
            <a:off x="10057265" y="5221035"/>
            <a:ext cx="334400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40" name="Google Shape;640;p27"/>
          <p:cNvGrpSpPr/>
          <p:nvPr/>
        </p:nvGrpSpPr>
        <p:grpSpPr>
          <a:xfrm>
            <a:off x="3161787" y="5855509"/>
            <a:ext cx="2412170" cy="1036980"/>
            <a:chOff x="3587650" y="1532750"/>
            <a:chExt cx="695925" cy="299175"/>
          </a:xfrm>
        </p:grpSpPr>
        <p:sp>
          <p:nvSpPr>
            <p:cNvPr id="641" name="Google Shape;641;p27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7"/>
          <p:cNvGrpSpPr/>
          <p:nvPr/>
        </p:nvGrpSpPr>
        <p:grpSpPr>
          <a:xfrm flipH="1">
            <a:off x="10482677" y="5745258"/>
            <a:ext cx="1193536" cy="787099"/>
            <a:chOff x="4657725" y="1431175"/>
            <a:chExt cx="1117125" cy="736800"/>
          </a:xfrm>
        </p:grpSpPr>
        <p:sp>
          <p:nvSpPr>
            <p:cNvPr id="645" name="Google Shape;645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3" name="Google Shape;653;p27"/>
          <p:cNvSpPr/>
          <p:nvPr/>
        </p:nvSpPr>
        <p:spPr>
          <a:xfrm>
            <a:off x="6497517" y="5676202"/>
            <a:ext cx="433667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4" name="Google Shape;654;p27"/>
          <p:cNvGrpSpPr/>
          <p:nvPr/>
        </p:nvGrpSpPr>
        <p:grpSpPr>
          <a:xfrm flipH="1">
            <a:off x="-331899" y="257159"/>
            <a:ext cx="1856286" cy="1558312"/>
            <a:chOff x="370875" y="4219400"/>
            <a:chExt cx="1314775" cy="1103725"/>
          </a:xfrm>
        </p:grpSpPr>
        <p:sp>
          <p:nvSpPr>
            <p:cNvPr id="655" name="Google Shape;655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4" name="Google Shape;664;p27"/>
          <p:cNvSpPr/>
          <p:nvPr/>
        </p:nvSpPr>
        <p:spPr>
          <a:xfrm>
            <a:off x="8879634" y="293840"/>
            <a:ext cx="1856367" cy="429151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65" name="Google Shape;665;p27"/>
          <p:cNvGrpSpPr/>
          <p:nvPr/>
        </p:nvGrpSpPr>
        <p:grpSpPr>
          <a:xfrm flipH="1">
            <a:off x="10442967" y="77343"/>
            <a:ext cx="1856286" cy="1558312"/>
            <a:chOff x="370875" y="4219400"/>
            <a:chExt cx="1314775" cy="1103725"/>
          </a:xfrm>
        </p:grpSpPr>
        <p:sp>
          <p:nvSpPr>
            <p:cNvPr id="666" name="Google Shape;666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5" name="Google Shape;675;p27"/>
          <p:cNvGrpSpPr/>
          <p:nvPr/>
        </p:nvGrpSpPr>
        <p:grpSpPr>
          <a:xfrm flipH="1">
            <a:off x="1655476" y="-299205"/>
            <a:ext cx="2236804" cy="1615244"/>
            <a:chOff x="3929350" y="5625525"/>
            <a:chExt cx="1258800" cy="909075"/>
          </a:xfrm>
        </p:grpSpPr>
        <p:sp>
          <p:nvSpPr>
            <p:cNvPr id="676" name="Google Shape;676;p27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6" name="Google Shape;686;p27"/>
          <p:cNvSpPr txBox="1">
            <a:spLocks noGrp="1"/>
          </p:cNvSpPr>
          <p:nvPr>
            <p:ph type="title"/>
          </p:nvPr>
        </p:nvSpPr>
        <p:spPr>
          <a:xfrm>
            <a:off x="3701437" y="2065733"/>
            <a:ext cx="4789200" cy="14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7" name="Google Shape;687;p27"/>
          <p:cNvSpPr txBox="1">
            <a:spLocks noGrp="1"/>
          </p:cNvSpPr>
          <p:nvPr>
            <p:ph type="subTitle" idx="1"/>
          </p:nvPr>
        </p:nvSpPr>
        <p:spPr>
          <a:xfrm>
            <a:off x="3701351" y="3561067"/>
            <a:ext cx="4789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245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1"/>
          <p:cNvSpPr/>
          <p:nvPr/>
        </p:nvSpPr>
        <p:spPr>
          <a:xfrm rot="10800000" flipH="1">
            <a:off x="1" y="6660433"/>
            <a:ext cx="12191961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5" name="Google Shape;765;p31"/>
          <p:cNvSpPr/>
          <p:nvPr/>
        </p:nvSpPr>
        <p:spPr>
          <a:xfrm>
            <a:off x="1" y="0"/>
            <a:ext cx="12191961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693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921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3197201" y="1742800"/>
            <a:ext cx="5797600" cy="3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57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11474167" y="6362215"/>
            <a:ext cx="276626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23"/>
          <p:cNvGrpSpPr/>
          <p:nvPr/>
        </p:nvGrpSpPr>
        <p:grpSpPr>
          <a:xfrm flipH="1">
            <a:off x="2718368" y="234319"/>
            <a:ext cx="419300" cy="359033"/>
            <a:chOff x="1960475" y="3376925"/>
            <a:chExt cx="314475" cy="269275"/>
          </a:xfrm>
        </p:grpSpPr>
        <p:sp>
          <p:nvSpPr>
            <p:cNvPr id="187" name="Google Shape;187;p23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3"/>
          <p:cNvSpPr/>
          <p:nvPr/>
        </p:nvSpPr>
        <p:spPr>
          <a:xfrm flipH="1">
            <a:off x="10215522" y="254745"/>
            <a:ext cx="280230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3"/>
          <p:cNvSpPr/>
          <p:nvPr/>
        </p:nvSpPr>
        <p:spPr>
          <a:xfrm>
            <a:off x="11385852" y="1999380"/>
            <a:ext cx="453281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5639934" y="5898909"/>
            <a:ext cx="912120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3"/>
          <p:cNvSpPr/>
          <p:nvPr/>
        </p:nvSpPr>
        <p:spPr>
          <a:xfrm flipH="1">
            <a:off x="9133201" y="6388622"/>
            <a:ext cx="280230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3"/>
          <p:cNvSpPr/>
          <p:nvPr/>
        </p:nvSpPr>
        <p:spPr>
          <a:xfrm>
            <a:off x="11238534" y="4296795"/>
            <a:ext cx="280225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8043856" y="261907"/>
            <a:ext cx="280234" cy="303911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0947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84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1766" y="-1744098"/>
            <a:ext cx="14281660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3361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/>
          <p:nvPr/>
        </p:nvSpPr>
        <p:spPr>
          <a:xfrm>
            <a:off x="11675177" y="6419816"/>
            <a:ext cx="235029" cy="232635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218;p8"/>
          <p:cNvSpPr/>
          <p:nvPr/>
        </p:nvSpPr>
        <p:spPr>
          <a:xfrm>
            <a:off x="11455827" y="210756"/>
            <a:ext cx="401210" cy="232635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8"/>
          <p:cNvSpPr/>
          <p:nvPr/>
        </p:nvSpPr>
        <p:spPr>
          <a:xfrm>
            <a:off x="635195" y="5496457"/>
            <a:ext cx="723993" cy="538867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8"/>
          <p:cNvSpPr/>
          <p:nvPr/>
        </p:nvSpPr>
        <p:spPr>
          <a:xfrm>
            <a:off x="587727" y="419181"/>
            <a:ext cx="348953" cy="296737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8"/>
          <p:cNvSpPr/>
          <p:nvPr/>
        </p:nvSpPr>
        <p:spPr>
          <a:xfrm>
            <a:off x="1109918" y="203177"/>
            <a:ext cx="320472" cy="199408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22;p8"/>
          <p:cNvSpPr/>
          <p:nvPr/>
        </p:nvSpPr>
        <p:spPr>
          <a:xfrm>
            <a:off x="628055" y="6096992"/>
            <a:ext cx="455778" cy="351347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8"/>
          <p:cNvSpPr/>
          <p:nvPr/>
        </p:nvSpPr>
        <p:spPr>
          <a:xfrm>
            <a:off x="658931" y="1266548"/>
            <a:ext cx="206548" cy="458171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8"/>
          <p:cNvSpPr/>
          <p:nvPr/>
        </p:nvSpPr>
        <p:spPr>
          <a:xfrm>
            <a:off x="11373692" y="5185479"/>
            <a:ext cx="394068" cy="315767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8"/>
          <p:cNvSpPr/>
          <p:nvPr/>
        </p:nvSpPr>
        <p:spPr>
          <a:xfrm>
            <a:off x="1176374" y="5767026"/>
            <a:ext cx="420196" cy="899667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8"/>
          <p:cNvSpPr/>
          <p:nvPr/>
        </p:nvSpPr>
        <p:spPr>
          <a:xfrm>
            <a:off x="1788796" y="5843016"/>
            <a:ext cx="375081" cy="505639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8"/>
          <p:cNvSpPr/>
          <p:nvPr/>
        </p:nvSpPr>
        <p:spPr>
          <a:xfrm>
            <a:off x="10796892" y="6315346"/>
            <a:ext cx="424942" cy="386969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8"/>
          <p:cNvSpPr/>
          <p:nvPr/>
        </p:nvSpPr>
        <p:spPr>
          <a:xfrm>
            <a:off x="10431347" y="6208563"/>
            <a:ext cx="213690" cy="315725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8"/>
          <p:cNvSpPr/>
          <p:nvPr/>
        </p:nvSpPr>
        <p:spPr>
          <a:xfrm>
            <a:off x="11145844" y="5555772"/>
            <a:ext cx="852157" cy="351347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8"/>
          <p:cNvSpPr/>
          <p:nvPr/>
        </p:nvSpPr>
        <p:spPr>
          <a:xfrm>
            <a:off x="10844360" y="5731444"/>
            <a:ext cx="726387" cy="709752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8"/>
          <p:cNvSpPr/>
          <p:nvPr/>
        </p:nvSpPr>
        <p:spPr>
          <a:xfrm>
            <a:off x="10533423" y="5921319"/>
            <a:ext cx="211295" cy="166221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8"/>
          <p:cNvSpPr/>
          <p:nvPr/>
        </p:nvSpPr>
        <p:spPr>
          <a:xfrm>
            <a:off x="1710453" y="6365208"/>
            <a:ext cx="147233" cy="116359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8"/>
          <p:cNvSpPr/>
          <p:nvPr/>
        </p:nvSpPr>
        <p:spPr>
          <a:xfrm>
            <a:off x="324218" y="1534805"/>
            <a:ext cx="147233" cy="113965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8"/>
          <p:cNvSpPr/>
          <p:nvPr/>
        </p:nvSpPr>
        <p:spPr>
          <a:xfrm>
            <a:off x="321864" y="5688723"/>
            <a:ext cx="211295" cy="166180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8"/>
          <p:cNvSpPr/>
          <p:nvPr/>
        </p:nvSpPr>
        <p:spPr>
          <a:xfrm>
            <a:off x="226928" y="5945052"/>
            <a:ext cx="436790" cy="208943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8"/>
          <p:cNvSpPr/>
          <p:nvPr/>
        </p:nvSpPr>
        <p:spPr>
          <a:xfrm>
            <a:off x="11358538" y="1074759"/>
            <a:ext cx="626662" cy="415449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8"/>
          <p:cNvSpPr/>
          <p:nvPr/>
        </p:nvSpPr>
        <p:spPr>
          <a:xfrm>
            <a:off x="10805473" y="1010655"/>
            <a:ext cx="377434" cy="178068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10719989" y="208360"/>
            <a:ext cx="448677" cy="605323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239;p8"/>
          <p:cNvSpPr/>
          <p:nvPr/>
        </p:nvSpPr>
        <p:spPr>
          <a:xfrm>
            <a:off x="1570400" y="210278"/>
            <a:ext cx="282539" cy="379828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240;p8"/>
          <p:cNvSpPr/>
          <p:nvPr/>
        </p:nvSpPr>
        <p:spPr>
          <a:xfrm>
            <a:off x="11030967" y="588147"/>
            <a:ext cx="761967" cy="34660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241;p8"/>
          <p:cNvSpPr/>
          <p:nvPr/>
        </p:nvSpPr>
        <p:spPr>
          <a:xfrm>
            <a:off x="203194" y="803712"/>
            <a:ext cx="847409" cy="602928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8"/>
          <p:cNvSpPr/>
          <p:nvPr/>
        </p:nvSpPr>
        <p:spPr>
          <a:xfrm>
            <a:off x="1031576" y="440520"/>
            <a:ext cx="629097" cy="422549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8"/>
          <p:cNvSpPr/>
          <p:nvPr/>
        </p:nvSpPr>
        <p:spPr>
          <a:xfrm>
            <a:off x="11273054" y="1207670"/>
            <a:ext cx="166221" cy="142487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8"/>
          <p:cNvSpPr/>
          <p:nvPr/>
        </p:nvSpPr>
        <p:spPr>
          <a:xfrm>
            <a:off x="953275" y="1022066"/>
            <a:ext cx="175674" cy="175715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8"/>
          <p:cNvSpPr/>
          <p:nvPr/>
        </p:nvSpPr>
        <p:spPr>
          <a:xfrm>
            <a:off x="10349696" y="457590"/>
            <a:ext cx="284892" cy="403603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8"/>
          <p:cNvSpPr/>
          <p:nvPr/>
        </p:nvSpPr>
        <p:spPr>
          <a:xfrm>
            <a:off x="10494493" y="213109"/>
            <a:ext cx="211295" cy="166221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8"/>
          <p:cNvSpPr txBox="1">
            <a:spLocks noGrp="1"/>
          </p:cNvSpPr>
          <p:nvPr>
            <p:ph type="title"/>
          </p:nvPr>
        </p:nvSpPr>
        <p:spPr>
          <a:xfrm>
            <a:off x="2009433" y="274633"/>
            <a:ext cx="8173200" cy="114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sz="1864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" sz="1864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8195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107617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2547148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flipH="1">
            <a:off x="10761720" y="45915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-2547148" y="45915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7253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2114">
              <a:buClr>
                <a:srgbClr val="000000"/>
              </a:buClr>
            </a:pPr>
            <a:fld id="{4D94136C-8742-45B2-AF27-D93DF72833A9}" type="datetimeFigureOut">
              <a:rPr lang="en-US" sz="1864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114">
                <a:buClr>
                  <a:srgbClr val="000000"/>
                </a:buClr>
              </a:pPr>
              <a:t>12/4/2024</a:t>
            </a:fld>
            <a:endParaRPr lang="en-US" sz="1864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2114">
              <a:buClr>
                <a:srgbClr val="000000"/>
              </a:buClr>
            </a:pPr>
            <a:endParaRPr lang="en-US" sz="1864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2114">
              <a:buClr>
                <a:srgbClr val="000000"/>
              </a:buClr>
            </a:pPr>
            <a:fld id="{00000000-1234-1234-1234-123412341234}" type="slidenum">
              <a:rPr lang="en-GB" sz="1864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114">
                <a:buClr>
                  <a:srgbClr val="000000"/>
                </a:buClr>
              </a:pPr>
              <a:t>‹#›</a:t>
            </a:fld>
            <a:endParaRPr lang="en-GB" sz="1864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7620889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5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7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9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72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8" r:id="rId12"/>
    <p:sldLayoutId id="2147483709" r:id="rId13"/>
    <p:sldLayoutId id="214748372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400" y="1536633"/>
            <a:ext cx="10271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270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12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6.gif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12" Type="http://schemas.openxmlformats.org/officeDocument/2006/relationships/image" Target="../media/image1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customXml" Target="../ink/ink1.xml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5.png"/><Relationship Id="rId1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7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6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.wav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3.xml"/><Relationship Id="rId3" Type="http://schemas.microsoft.com/office/2007/relationships/media" Target="../media/media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1.png"/><Relationship Id="rId4" Type="http://schemas.openxmlformats.org/officeDocument/2006/relationships/audio" Target="../media/media2.wav"/><Relationship Id="rId9" Type="http://schemas.openxmlformats.org/officeDocument/2006/relationships/image" Target="../media/image10.gif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2" y="1381186"/>
            <a:ext cx="10210799" cy="3495615"/>
          </a:xfrm>
          <a:prstGeom prst="rect">
            <a:avLst/>
          </a:prstGeom>
          <a:noFill/>
        </p:spPr>
        <p:txBody>
          <a:bodyPr wrap="none" lIns="91430" tIns="45715" rIns="91430" bIns="45715">
            <a:prstTxWarp prst="textArchUp">
              <a:avLst>
                <a:gd name="adj" fmla="val 10749280"/>
              </a:avLst>
            </a:prstTxWarp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VỀ </a:t>
            </a:r>
          </a:p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GIỜ, THĂM LỚP 2</a:t>
            </a:r>
            <a:r>
              <a:rPr lang="en-US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7821" y="4886868"/>
            <a:ext cx="7290179" cy="76943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4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1" y="2133601"/>
            <a:ext cx="2968336" cy="76943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3008531"/>
            <a:ext cx="8153400" cy="175431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PHÉP TRỪ (CÓ NHỚ) SỐ CÓ HAI CHỮ SỐ CHO SỐ CÓ HAI CHỮ SỐ (TIẾT 5)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67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71AE5167-F375-4A59-8EA8-2546F171A8E3}"/>
              </a:ext>
            </a:extLst>
          </p:cNvPr>
          <p:cNvSpPr/>
          <p:nvPr/>
        </p:nvSpPr>
        <p:spPr>
          <a:xfrm>
            <a:off x="1180824" y="413658"/>
            <a:ext cx="753402" cy="73056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E256BC67-1E2D-432E-93E2-ED9705DFC913}"/>
              </a:ext>
            </a:extLst>
          </p:cNvPr>
          <p:cNvGrpSpPr/>
          <p:nvPr/>
        </p:nvGrpSpPr>
        <p:grpSpPr>
          <a:xfrm>
            <a:off x="1963061" y="500604"/>
            <a:ext cx="1474708" cy="729657"/>
            <a:chOff x="1870517" y="1440655"/>
            <a:chExt cx="856013" cy="436778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012A0342-104C-43CA-BA4B-79D2EB0F6488}"/>
                </a:ext>
              </a:extLst>
            </p:cNvPr>
            <p:cNvGrpSpPr/>
            <p:nvPr/>
          </p:nvGrpSpPr>
          <p:grpSpPr>
            <a:xfrm>
              <a:off x="1870517" y="1440655"/>
              <a:ext cx="604493" cy="423745"/>
              <a:chOff x="1870517" y="1440655"/>
              <a:chExt cx="604493" cy="42374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B56BD64D-7BB5-44C8-B197-1ADA5D03C61F}"/>
                  </a:ext>
                </a:extLst>
              </p:cNvPr>
              <p:cNvSpPr/>
              <p:nvPr/>
            </p:nvSpPr>
            <p:spPr>
              <a:xfrm>
                <a:off x="1870517" y="1440655"/>
                <a:ext cx="604493" cy="382155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47156E-1DC9-4257-93F6-544F5939B99F}"/>
                  </a:ext>
                </a:extLst>
              </p:cNvPr>
              <p:cNvSpPr txBox="1"/>
              <p:nvPr/>
            </p:nvSpPr>
            <p:spPr>
              <a:xfrm>
                <a:off x="1969023" y="1440655"/>
                <a:ext cx="471012" cy="423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dirty="0"/>
                  <a:t>Số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55CC27-7A34-4F35-8A71-94C53CF67A54}"/>
                </a:ext>
              </a:extLst>
            </p:cNvPr>
            <p:cNvSpPr txBox="1"/>
            <p:nvPr/>
          </p:nvSpPr>
          <p:spPr>
            <a:xfrm>
              <a:off x="2453713" y="1453687"/>
              <a:ext cx="272817" cy="423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/>
                <a:t>?</a:t>
              </a: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FAC3139-3342-48BA-86B5-4C1F28921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10448"/>
              </p:ext>
            </p:extLst>
          </p:nvPr>
        </p:nvGraphicFramePr>
        <p:xfrm>
          <a:off x="968827" y="1371601"/>
          <a:ext cx="9684498" cy="28520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4083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3057743884"/>
                    </a:ext>
                  </a:extLst>
                </a:gridCol>
              </a:tblGrid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83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B92AF4AA-395B-4E7E-A0AD-FEF1ABCD0E3A}"/>
              </a:ext>
            </a:extLst>
          </p:cNvPr>
          <p:cNvSpPr txBox="1"/>
          <p:nvPr/>
        </p:nvSpPr>
        <p:spPr>
          <a:xfrm>
            <a:off x="6242483" y="3493883"/>
            <a:ext cx="76846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19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537FD7E5-F176-53AC-DD4E-A86F8082A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925" y="5926220"/>
            <a:ext cx="880707" cy="6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6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71AE5167-F375-4A59-8EA8-2546F171A8E3}"/>
              </a:ext>
            </a:extLst>
          </p:cNvPr>
          <p:cNvSpPr/>
          <p:nvPr/>
        </p:nvSpPr>
        <p:spPr>
          <a:xfrm>
            <a:off x="1180824" y="413658"/>
            <a:ext cx="753402" cy="73056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E256BC67-1E2D-432E-93E2-ED9705DFC913}"/>
              </a:ext>
            </a:extLst>
          </p:cNvPr>
          <p:cNvGrpSpPr/>
          <p:nvPr/>
        </p:nvGrpSpPr>
        <p:grpSpPr>
          <a:xfrm>
            <a:off x="1963061" y="500604"/>
            <a:ext cx="1474708" cy="729657"/>
            <a:chOff x="1870517" y="1440655"/>
            <a:chExt cx="856013" cy="436778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012A0342-104C-43CA-BA4B-79D2EB0F6488}"/>
                </a:ext>
              </a:extLst>
            </p:cNvPr>
            <p:cNvGrpSpPr/>
            <p:nvPr/>
          </p:nvGrpSpPr>
          <p:grpSpPr>
            <a:xfrm>
              <a:off x="1870517" y="1440655"/>
              <a:ext cx="604493" cy="423745"/>
              <a:chOff x="1870517" y="1440655"/>
              <a:chExt cx="604493" cy="42374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B56BD64D-7BB5-44C8-B197-1ADA5D03C61F}"/>
                  </a:ext>
                </a:extLst>
              </p:cNvPr>
              <p:cNvSpPr/>
              <p:nvPr/>
            </p:nvSpPr>
            <p:spPr>
              <a:xfrm>
                <a:off x="1870517" y="1440655"/>
                <a:ext cx="604493" cy="382155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47156E-1DC9-4257-93F6-544F5939B99F}"/>
                  </a:ext>
                </a:extLst>
              </p:cNvPr>
              <p:cNvSpPr txBox="1"/>
              <p:nvPr/>
            </p:nvSpPr>
            <p:spPr>
              <a:xfrm>
                <a:off x="1969023" y="1440655"/>
                <a:ext cx="471012" cy="423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dirty="0"/>
                  <a:t>Số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55CC27-7A34-4F35-8A71-94C53CF67A54}"/>
                </a:ext>
              </a:extLst>
            </p:cNvPr>
            <p:cNvSpPr txBox="1"/>
            <p:nvPr/>
          </p:nvSpPr>
          <p:spPr>
            <a:xfrm>
              <a:off x="2453713" y="1453687"/>
              <a:ext cx="272817" cy="423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/>
                <a:t>?</a:t>
              </a: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FAC3139-3342-48BA-86B5-4C1F28921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304249"/>
              </p:ext>
            </p:extLst>
          </p:nvPr>
        </p:nvGraphicFramePr>
        <p:xfrm>
          <a:off x="968827" y="1371601"/>
          <a:ext cx="9684498" cy="28520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4083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3057743884"/>
                    </a:ext>
                  </a:extLst>
                </a:gridCol>
              </a:tblGrid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83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8BB3A29C-AA82-46FE-8F61-55CAB3130A15}"/>
              </a:ext>
            </a:extLst>
          </p:cNvPr>
          <p:cNvSpPr txBox="1"/>
          <p:nvPr/>
        </p:nvSpPr>
        <p:spPr>
          <a:xfrm>
            <a:off x="7841260" y="3436616"/>
            <a:ext cx="76846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28</a:t>
            </a:r>
          </a:p>
        </p:txBody>
      </p:sp>
      <p:pic>
        <p:nvPicPr>
          <p:cNvPr id="16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537FD7E5-F176-53AC-DD4E-A86F8082A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925" y="5926220"/>
            <a:ext cx="880707" cy="6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71AE5167-F375-4A59-8EA8-2546F171A8E3}"/>
              </a:ext>
            </a:extLst>
          </p:cNvPr>
          <p:cNvSpPr/>
          <p:nvPr/>
        </p:nvSpPr>
        <p:spPr>
          <a:xfrm>
            <a:off x="1180824" y="413658"/>
            <a:ext cx="753402" cy="73056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E256BC67-1E2D-432E-93E2-ED9705DFC913}"/>
              </a:ext>
            </a:extLst>
          </p:cNvPr>
          <p:cNvGrpSpPr/>
          <p:nvPr/>
        </p:nvGrpSpPr>
        <p:grpSpPr>
          <a:xfrm>
            <a:off x="1963061" y="500604"/>
            <a:ext cx="1474708" cy="729657"/>
            <a:chOff x="1870517" y="1440655"/>
            <a:chExt cx="856013" cy="436778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012A0342-104C-43CA-BA4B-79D2EB0F6488}"/>
                </a:ext>
              </a:extLst>
            </p:cNvPr>
            <p:cNvGrpSpPr/>
            <p:nvPr/>
          </p:nvGrpSpPr>
          <p:grpSpPr>
            <a:xfrm>
              <a:off x="1870517" y="1440655"/>
              <a:ext cx="604493" cy="423745"/>
              <a:chOff x="1870517" y="1440655"/>
              <a:chExt cx="604493" cy="42374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B56BD64D-7BB5-44C8-B197-1ADA5D03C61F}"/>
                  </a:ext>
                </a:extLst>
              </p:cNvPr>
              <p:cNvSpPr/>
              <p:nvPr/>
            </p:nvSpPr>
            <p:spPr>
              <a:xfrm>
                <a:off x="1870517" y="1440655"/>
                <a:ext cx="604493" cy="382155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47156E-1DC9-4257-93F6-544F5939B99F}"/>
                  </a:ext>
                </a:extLst>
              </p:cNvPr>
              <p:cNvSpPr txBox="1"/>
              <p:nvPr/>
            </p:nvSpPr>
            <p:spPr>
              <a:xfrm>
                <a:off x="1969023" y="1440655"/>
                <a:ext cx="471012" cy="423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dirty="0"/>
                  <a:t>Số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55CC27-7A34-4F35-8A71-94C53CF67A54}"/>
                </a:ext>
              </a:extLst>
            </p:cNvPr>
            <p:cNvSpPr txBox="1"/>
            <p:nvPr/>
          </p:nvSpPr>
          <p:spPr>
            <a:xfrm>
              <a:off x="2453713" y="1453687"/>
              <a:ext cx="272817" cy="423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/>
                <a:t>?</a:t>
              </a: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FAC3139-3342-48BA-86B5-4C1F28921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756976"/>
              </p:ext>
            </p:extLst>
          </p:nvPr>
        </p:nvGraphicFramePr>
        <p:xfrm>
          <a:off x="968827" y="1371601"/>
          <a:ext cx="9684498" cy="28520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4083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3057743884"/>
                    </a:ext>
                  </a:extLst>
                </a:gridCol>
              </a:tblGrid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83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77E97CFC-5DA9-4C28-930D-5BFA13808A0B}"/>
              </a:ext>
            </a:extLst>
          </p:cNvPr>
          <p:cNvSpPr txBox="1"/>
          <p:nvPr/>
        </p:nvSpPr>
        <p:spPr>
          <a:xfrm>
            <a:off x="9499677" y="3418579"/>
            <a:ext cx="76846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20</a:t>
            </a:r>
          </a:p>
        </p:txBody>
      </p:sp>
      <p:pic>
        <p:nvPicPr>
          <p:cNvPr id="16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537FD7E5-F176-53AC-DD4E-A86F8082A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925" y="5926220"/>
            <a:ext cx="880707" cy="6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71AE5167-F375-4A59-8EA8-2546F171A8E3}"/>
              </a:ext>
            </a:extLst>
          </p:cNvPr>
          <p:cNvSpPr/>
          <p:nvPr/>
        </p:nvSpPr>
        <p:spPr>
          <a:xfrm>
            <a:off x="1180824" y="413658"/>
            <a:ext cx="753402" cy="73056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E256BC67-1E2D-432E-93E2-ED9705DFC913}"/>
              </a:ext>
            </a:extLst>
          </p:cNvPr>
          <p:cNvGrpSpPr/>
          <p:nvPr/>
        </p:nvGrpSpPr>
        <p:grpSpPr>
          <a:xfrm>
            <a:off x="1963061" y="500604"/>
            <a:ext cx="1474708" cy="729657"/>
            <a:chOff x="1870517" y="1440655"/>
            <a:chExt cx="856013" cy="436778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012A0342-104C-43CA-BA4B-79D2EB0F6488}"/>
                </a:ext>
              </a:extLst>
            </p:cNvPr>
            <p:cNvGrpSpPr/>
            <p:nvPr/>
          </p:nvGrpSpPr>
          <p:grpSpPr>
            <a:xfrm>
              <a:off x="1870517" y="1440655"/>
              <a:ext cx="604493" cy="423745"/>
              <a:chOff x="1870517" y="1440655"/>
              <a:chExt cx="604493" cy="42374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B56BD64D-7BB5-44C8-B197-1ADA5D03C61F}"/>
                  </a:ext>
                </a:extLst>
              </p:cNvPr>
              <p:cNvSpPr/>
              <p:nvPr/>
            </p:nvSpPr>
            <p:spPr>
              <a:xfrm>
                <a:off x="1870517" y="1440655"/>
                <a:ext cx="604493" cy="382155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47156E-1DC9-4257-93F6-544F5939B99F}"/>
                  </a:ext>
                </a:extLst>
              </p:cNvPr>
              <p:cNvSpPr txBox="1"/>
              <p:nvPr/>
            </p:nvSpPr>
            <p:spPr>
              <a:xfrm>
                <a:off x="1969023" y="1440655"/>
                <a:ext cx="471012" cy="423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dirty="0"/>
                  <a:t>Số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55CC27-7A34-4F35-8A71-94C53CF67A54}"/>
                </a:ext>
              </a:extLst>
            </p:cNvPr>
            <p:cNvSpPr txBox="1"/>
            <p:nvPr/>
          </p:nvSpPr>
          <p:spPr>
            <a:xfrm>
              <a:off x="2453713" y="1453687"/>
              <a:ext cx="272817" cy="423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/>
                <a:t>?</a:t>
              </a: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FAC3139-3342-48BA-86B5-4C1F289214B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68827" y="1371601"/>
          <a:ext cx="9684498" cy="28520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4083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3057743884"/>
                    </a:ext>
                  </a:extLst>
                </a:gridCol>
              </a:tblGrid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83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77E97CFC-5DA9-4C28-930D-5BFA13808A0B}"/>
              </a:ext>
            </a:extLst>
          </p:cNvPr>
          <p:cNvSpPr txBox="1"/>
          <p:nvPr/>
        </p:nvSpPr>
        <p:spPr>
          <a:xfrm>
            <a:off x="9410225" y="3392075"/>
            <a:ext cx="76846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20</a:t>
            </a:r>
          </a:p>
        </p:txBody>
      </p:sp>
      <p:pic>
        <p:nvPicPr>
          <p:cNvPr id="16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537FD7E5-F176-53AC-DD4E-A86F8082A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925" y="5926220"/>
            <a:ext cx="880707" cy="6673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E97CFC-5DA9-4C28-930D-5BFA13808A0B}"/>
              </a:ext>
            </a:extLst>
          </p:cNvPr>
          <p:cNvSpPr txBox="1"/>
          <p:nvPr/>
        </p:nvSpPr>
        <p:spPr>
          <a:xfrm>
            <a:off x="7853094" y="3392075"/>
            <a:ext cx="76846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28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97CFC-5DA9-4C28-930D-5BFA13808A0B}"/>
              </a:ext>
            </a:extLst>
          </p:cNvPr>
          <p:cNvSpPr txBox="1"/>
          <p:nvPr/>
        </p:nvSpPr>
        <p:spPr>
          <a:xfrm>
            <a:off x="6186633" y="3392075"/>
            <a:ext cx="76846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19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E97CFC-5DA9-4C28-930D-5BFA13808A0B}"/>
              </a:ext>
            </a:extLst>
          </p:cNvPr>
          <p:cNvSpPr txBox="1"/>
          <p:nvPr/>
        </p:nvSpPr>
        <p:spPr>
          <a:xfrm>
            <a:off x="4629502" y="3392075"/>
            <a:ext cx="76846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45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4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315B19A3-F316-4FE2-B420-E0CA0796CA83}"/>
              </a:ext>
            </a:extLst>
          </p:cNvPr>
          <p:cNvSpPr/>
          <p:nvPr/>
        </p:nvSpPr>
        <p:spPr>
          <a:xfrm>
            <a:off x="427937" y="287504"/>
            <a:ext cx="606206" cy="52892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  <a:endParaRPr lang="vi-VN" sz="4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1B95A-8030-47F9-84F2-58BAB5B712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709" y="326571"/>
            <a:ext cx="7534169" cy="6052457"/>
          </a:xfrm>
          <a:prstGeom prst="rect">
            <a:avLst/>
          </a:prstGeom>
        </p:spPr>
      </p:pic>
      <p:grpSp>
        <p:nvGrpSpPr>
          <p:cNvPr id="2" name="Group 23">
            <a:extLst>
              <a:ext uri="{FF2B5EF4-FFF2-40B4-BE49-F238E27FC236}">
                <a16:creationId xmlns:a16="http://schemas.microsoft.com/office/drawing/2014/main" id="{BC388E52-6983-46FF-8545-640703A51EAD}"/>
              </a:ext>
            </a:extLst>
          </p:cNvPr>
          <p:cNvGrpSpPr/>
          <p:nvPr/>
        </p:nvGrpSpPr>
        <p:grpSpPr>
          <a:xfrm>
            <a:off x="1761378" y="2529043"/>
            <a:ext cx="666138" cy="595157"/>
            <a:chOff x="1712890" y="2918237"/>
            <a:chExt cx="780648" cy="67109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F4814F6-B70F-411C-A200-E91BC6767BA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7284627-122D-4D75-BDF1-92681E6D1A40}"/>
                </a:ext>
              </a:extLst>
            </p:cNvPr>
            <p:cNvSpPr txBox="1"/>
            <p:nvPr/>
          </p:nvSpPr>
          <p:spPr>
            <a:xfrm>
              <a:off x="1712890" y="2918237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6">
            <a:extLst>
              <a:ext uri="{FF2B5EF4-FFF2-40B4-BE49-F238E27FC236}">
                <a16:creationId xmlns:a16="http://schemas.microsoft.com/office/drawing/2014/main" id="{B8D3D49E-E001-49CE-B70D-B6E4C97B6C0B}"/>
              </a:ext>
            </a:extLst>
          </p:cNvPr>
          <p:cNvGrpSpPr/>
          <p:nvPr/>
        </p:nvGrpSpPr>
        <p:grpSpPr>
          <a:xfrm>
            <a:off x="3244075" y="2714097"/>
            <a:ext cx="685667" cy="562501"/>
            <a:chOff x="1750173" y="2856862"/>
            <a:chExt cx="794537" cy="634269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82B28E6-2C20-476E-A901-271F4B5FF85F}"/>
                </a:ext>
              </a:extLst>
            </p:cNvPr>
            <p:cNvSpPr/>
            <p:nvPr/>
          </p:nvSpPr>
          <p:spPr>
            <a:xfrm>
              <a:off x="1750173" y="2877400"/>
              <a:ext cx="662829" cy="61373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5910C7-6433-46B8-8584-EDC4B902D23E}"/>
                </a:ext>
              </a:extLst>
            </p:cNvPr>
            <p:cNvSpPr txBox="1"/>
            <p:nvPr/>
          </p:nvSpPr>
          <p:spPr>
            <a:xfrm>
              <a:off x="1764061" y="2856862"/>
              <a:ext cx="78064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29">
            <a:extLst>
              <a:ext uri="{FF2B5EF4-FFF2-40B4-BE49-F238E27FC236}">
                <a16:creationId xmlns:a16="http://schemas.microsoft.com/office/drawing/2014/main" id="{CE0582A6-0B40-405C-A56A-8C3AE65C0B8C}"/>
              </a:ext>
            </a:extLst>
          </p:cNvPr>
          <p:cNvGrpSpPr/>
          <p:nvPr/>
        </p:nvGrpSpPr>
        <p:grpSpPr>
          <a:xfrm>
            <a:off x="4957882" y="2623456"/>
            <a:ext cx="780648" cy="594153"/>
            <a:chOff x="-1772067" y="2929860"/>
            <a:chExt cx="780648" cy="59415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D3069DE-2E3B-4865-B051-452274B5A0DF}"/>
                </a:ext>
              </a:extLst>
            </p:cNvPr>
            <p:cNvSpPr/>
            <p:nvPr/>
          </p:nvSpPr>
          <p:spPr>
            <a:xfrm>
              <a:off x="-1765913" y="2940744"/>
              <a:ext cx="662828" cy="58326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BFC8713-A07D-4123-9FC0-D76178A8F8A3}"/>
                </a:ext>
              </a:extLst>
            </p:cNvPr>
            <p:cNvSpPr txBox="1"/>
            <p:nvPr/>
          </p:nvSpPr>
          <p:spPr>
            <a:xfrm>
              <a:off x="-1772067" y="2929860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32">
            <a:extLst>
              <a:ext uri="{FF2B5EF4-FFF2-40B4-BE49-F238E27FC236}">
                <a16:creationId xmlns:a16="http://schemas.microsoft.com/office/drawing/2014/main" id="{8C82B66D-D40E-49FD-BEAD-23964CF2072E}"/>
              </a:ext>
            </a:extLst>
          </p:cNvPr>
          <p:cNvGrpSpPr/>
          <p:nvPr/>
        </p:nvGrpSpPr>
        <p:grpSpPr>
          <a:xfrm>
            <a:off x="6200817" y="2334077"/>
            <a:ext cx="807151" cy="662828"/>
            <a:chOff x="1750173" y="2926500"/>
            <a:chExt cx="807151" cy="66282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FF7A3CA-CE8C-46E7-8050-F25E65542D4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3352F61-99F2-44B2-9776-90285D2AF28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18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3DF35E3-FC8E-457F-A086-9D235D28346A}"/>
              </a:ext>
            </a:extLst>
          </p:cNvPr>
          <p:cNvGrpSpPr/>
          <p:nvPr/>
        </p:nvGrpSpPr>
        <p:grpSpPr>
          <a:xfrm rot="20015404">
            <a:off x="213291" y="628528"/>
            <a:ext cx="1757264" cy="1371386"/>
            <a:chOff x="3816102" y="480959"/>
            <a:chExt cx="1757264" cy="1371386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28055396-93E6-4F06-A3CC-64955281A475}"/>
                </a:ext>
              </a:extLst>
            </p:cNvPr>
            <p:cNvSpPr/>
            <p:nvPr/>
          </p:nvSpPr>
          <p:spPr>
            <a:xfrm>
              <a:off x="3816102" y="480959"/>
              <a:ext cx="1757264" cy="1371386"/>
            </a:xfrm>
            <a:prstGeom prst="cloudCallout">
              <a:avLst>
                <a:gd name="adj1" fmla="val 33422"/>
                <a:gd name="adj2" fmla="val 8346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4098" name="Picture 2" descr="Pen Icon | Womens Iconset | Cute Little Factory">
              <a:extLst>
                <a:ext uri="{FF2B5EF4-FFF2-40B4-BE49-F238E27FC236}">
                  <a16:creationId xmlns:a16="http://schemas.microsoft.com/office/drawing/2014/main" id="{663C5765-FFC9-4EB6-A3E9-46EB3C62C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593" y="747164"/>
              <a:ext cx="890281" cy="890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399323E7-F757-466C-92B1-4603CB88FDD6}"/>
              </a:ext>
            </a:extLst>
          </p:cNvPr>
          <p:cNvGrpSpPr/>
          <p:nvPr/>
        </p:nvGrpSpPr>
        <p:grpSpPr>
          <a:xfrm>
            <a:off x="5122914" y="0"/>
            <a:ext cx="1757264" cy="1371386"/>
            <a:chOff x="8887877" y="125380"/>
            <a:chExt cx="1757264" cy="1371386"/>
          </a:xfrm>
        </p:grpSpPr>
        <p:sp>
          <p:nvSpPr>
            <p:cNvPr id="36" name="Thought Bubble: Cloud 35">
              <a:extLst>
                <a:ext uri="{FF2B5EF4-FFF2-40B4-BE49-F238E27FC236}">
                  <a16:creationId xmlns:a16="http://schemas.microsoft.com/office/drawing/2014/main" id="{AE82EC7E-370B-4ABE-8690-B37E586242CC}"/>
                </a:ext>
              </a:extLst>
            </p:cNvPr>
            <p:cNvSpPr/>
            <p:nvPr/>
          </p:nvSpPr>
          <p:spPr>
            <a:xfrm>
              <a:off x="8887877" y="125380"/>
              <a:ext cx="1757264" cy="1371386"/>
            </a:xfrm>
            <a:prstGeom prst="cloudCallout">
              <a:avLst>
                <a:gd name="adj1" fmla="val -52949"/>
                <a:gd name="adj2" fmla="val 959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4100" name="Picture 4" descr="Bebu123] Vở Hồng Hà 4 ô ly 48 trang School Bạn Nhỏ (0509) [TD92] chính hãng  12,000đ">
              <a:extLst>
                <a:ext uri="{FF2B5EF4-FFF2-40B4-BE49-F238E27FC236}">
                  <a16:creationId xmlns:a16="http://schemas.microsoft.com/office/drawing/2014/main" id="{80449B1F-274F-49DC-9510-706A8A8D8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CFEFB"/>
                </a:clrFrom>
                <a:clrTo>
                  <a:srgbClr val="FCFE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90151">
              <a:off x="9077340" y="142677"/>
              <a:ext cx="1338567" cy="1338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CA572E8-5272-457A-823D-130C29B1A578}"/>
              </a:ext>
            </a:extLst>
          </p:cNvPr>
          <p:cNvSpPr/>
          <p:nvPr/>
        </p:nvSpPr>
        <p:spPr>
          <a:xfrm>
            <a:off x="7494597" y="4593888"/>
            <a:ext cx="3891082" cy="156966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 smtClean="0"/>
              <a:t>Hộp </a:t>
            </a:r>
            <a:r>
              <a:rPr lang="vi-VN" sz="3200" b="1" dirty="0"/>
              <a:t>quà nào đựng vở, hộp quà nào đựng bút?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99AE23-F09D-44EB-8A4F-71C0592E9B8A}"/>
              </a:ext>
            </a:extLst>
          </p:cNvPr>
          <p:cNvSpPr/>
          <p:nvPr/>
        </p:nvSpPr>
        <p:spPr>
          <a:xfrm>
            <a:off x="7305123" y="351030"/>
            <a:ext cx="3856362" cy="181588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vi-VN" sz="2800" b="1" dirty="0">
                <a:solidFill>
                  <a:srgbClr val="FF0000"/>
                </a:solidFill>
              </a:rPr>
              <a:t>Hộp quà đựng vở là hộp quà ghi phép tính có kết quả lớn </a:t>
            </a:r>
            <a:r>
              <a:rPr lang="vi-VN" sz="2800" b="1" dirty="0" smtClean="0">
                <a:solidFill>
                  <a:srgbClr val="FF0000"/>
                </a:solidFill>
              </a:rPr>
              <a:t>nhất.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99AE23-F09D-44EB-8A4F-71C0592E9B8A}"/>
              </a:ext>
            </a:extLst>
          </p:cNvPr>
          <p:cNvSpPr/>
          <p:nvPr/>
        </p:nvSpPr>
        <p:spPr>
          <a:xfrm>
            <a:off x="7348666" y="2310461"/>
            <a:ext cx="3856362" cy="181588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vi-VN" sz="2800" b="1" dirty="0" smtClean="0">
                <a:solidFill>
                  <a:srgbClr val="0070C0"/>
                </a:solidFill>
              </a:rPr>
              <a:t>Hộp </a:t>
            </a:r>
            <a:r>
              <a:rPr lang="vi-VN" sz="2800" b="1" dirty="0">
                <a:solidFill>
                  <a:srgbClr val="0070C0"/>
                </a:solidFill>
              </a:rPr>
              <a:t>quà đựng bút là hộp quà ghi phép tính có kết quả bé nhất.</a:t>
            </a:r>
          </a:p>
        </p:txBody>
      </p:sp>
      <p:sp>
        <p:nvSpPr>
          <p:cNvPr id="27" name="Right Arrow 26"/>
          <p:cNvSpPr/>
          <p:nvPr/>
        </p:nvSpPr>
        <p:spPr>
          <a:xfrm rot="2445813">
            <a:off x="1278780" y="1532656"/>
            <a:ext cx="880942" cy="6992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Right Arrow 29"/>
          <p:cNvSpPr/>
          <p:nvPr/>
        </p:nvSpPr>
        <p:spPr>
          <a:xfrm rot="7589656">
            <a:off x="4962283" y="1083690"/>
            <a:ext cx="1191364" cy="6992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018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  <p:bldP spid="24" grpId="0" animBg="1"/>
      <p:bldP spid="27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625722" y="317902"/>
            <a:ext cx="437322" cy="49489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  <a:endParaRPr lang="vi-VN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1241778" y="372533"/>
            <a:ext cx="9954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Chìa khóa mở được chiếc hòm ghi phép tính đúng nhưng không mở được chiếc hòm màu xanh. Chìa khóa mở được chiếc hòm nào?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BD6FC-6D29-47C8-871C-71EF11186A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1023" y="2067479"/>
            <a:ext cx="8685993" cy="4367187"/>
          </a:xfrm>
          <a:prstGeom prst="rect">
            <a:avLst/>
          </a:prstGeom>
        </p:spPr>
      </p:pic>
      <p:pic>
        <p:nvPicPr>
          <p:cNvPr id="5122" name="Picture 2" descr="cartoon on net: Cartoon Golden Key Clipart">
            <a:extLst>
              <a:ext uri="{FF2B5EF4-FFF2-40B4-BE49-F238E27FC236}">
                <a16:creationId xmlns:a16="http://schemas.microsoft.com/office/drawing/2014/main" id="{8277A7BF-86B6-4542-8C30-0F63E5426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68766">
            <a:off x="7136473" y="5039416"/>
            <a:ext cx="2173285" cy="113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Free no sign cross 1194357 PNG with Transparent Background">
            <a:extLst>
              <a:ext uri="{FF2B5EF4-FFF2-40B4-BE49-F238E27FC236}">
                <a16:creationId xmlns:a16="http://schemas.microsoft.com/office/drawing/2014/main" id="{57AF0849-6AA9-4334-9C29-CD0F7BAB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57" y="3352801"/>
            <a:ext cx="914687" cy="82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no sign cross 1194357 PNG with Transparent Background">
            <a:extLst>
              <a:ext uri="{FF2B5EF4-FFF2-40B4-BE49-F238E27FC236}">
                <a16:creationId xmlns:a16="http://schemas.microsoft.com/office/drawing/2014/main" id="{57AF0849-6AA9-4334-9C29-CD0F7BAB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535" y="3392313"/>
            <a:ext cx="914687" cy="82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0890" y="4199466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31 – 16 = 15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7092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3728E-6 L -0.16654 -0.0143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0" y="-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351979" y="1040803"/>
            <a:ext cx="9835817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/>
              <a:t>Một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đàn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có</a:t>
            </a:r>
            <a:r>
              <a:rPr lang="en-US" sz="3600" b="1" dirty="0" smtClean="0"/>
              <a:t> 32 con </a:t>
            </a:r>
            <a:r>
              <a:rPr lang="en-US" sz="3600" b="1" dirty="0" err="1" smtClean="0"/>
              <a:t>gồm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trống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mái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trong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đó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có</a:t>
            </a:r>
            <a:r>
              <a:rPr lang="en-US" sz="3600" b="1" dirty="0" smtClean="0"/>
              <a:t> 26 con </a:t>
            </a:r>
            <a:r>
              <a:rPr lang="en-US" sz="3600" b="1" dirty="0" err="1" smtClean="0"/>
              <a:t>gà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mái</a:t>
            </a:r>
            <a:r>
              <a:rPr lang="en-US" sz="3600" b="1" dirty="0" smtClean="0"/>
              <a:t>. </a:t>
            </a:r>
            <a:r>
              <a:rPr lang="en-US" sz="3600" b="1" dirty="0" err="1" smtClean="0"/>
              <a:t>Hỏi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đàn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có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bao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nhiêu</a:t>
            </a:r>
            <a:r>
              <a:rPr lang="en-US" sz="3600" b="1" dirty="0" smtClean="0"/>
              <a:t> con </a:t>
            </a:r>
            <a:r>
              <a:rPr lang="en-US" sz="3600" b="1" dirty="0" err="1" smtClean="0"/>
              <a:t>gà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trống</a:t>
            </a:r>
            <a:r>
              <a:rPr lang="en-US" sz="3600" b="1" dirty="0" smtClean="0"/>
              <a:t>?</a:t>
            </a:r>
            <a:endParaRPr lang="en-US" sz="3600" b="1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1472418" y="1855511"/>
            <a:ext cx="9446594" cy="270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7C596D7-336C-486D-A1BF-DEB16D3F5C73}"/>
              </a:ext>
            </a:extLst>
          </p:cNvPr>
          <p:cNvCxnSpPr>
            <a:cxnSpLocks/>
          </p:cNvCxnSpPr>
          <p:nvPr/>
        </p:nvCxnSpPr>
        <p:spPr>
          <a:xfrm flipV="1">
            <a:off x="1418700" y="3455894"/>
            <a:ext cx="3489476" cy="1518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0F5C36E-01DC-43BC-B869-2A908E87168E}"/>
              </a:ext>
            </a:extLst>
          </p:cNvPr>
          <p:cNvCxnSpPr>
            <a:cxnSpLocks/>
          </p:cNvCxnSpPr>
          <p:nvPr/>
        </p:nvCxnSpPr>
        <p:spPr>
          <a:xfrm flipV="1">
            <a:off x="1430399" y="2635624"/>
            <a:ext cx="5414154" cy="19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64">
            <a:extLst>
              <a:ext uri="{FF2B5EF4-FFF2-40B4-BE49-F238E27FC236}">
                <a16:creationId xmlns:a16="http://schemas.microsoft.com/office/drawing/2014/main" id="{7A83CE2B-3C7A-4E6F-B3D8-D4D1BA2FC48F}"/>
              </a:ext>
            </a:extLst>
          </p:cNvPr>
          <p:cNvGrpSpPr/>
          <p:nvPr/>
        </p:nvGrpSpPr>
        <p:grpSpPr>
          <a:xfrm>
            <a:off x="-2649876" y="1309575"/>
            <a:ext cx="2183912" cy="447085"/>
            <a:chOff x="7050824" y="4749059"/>
            <a:chExt cx="2183912" cy="44708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0970C289-DAFD-4E5C-910A-D72AC39B761E}"/>
                </a:ext>
              </a:extLst>
            </p:cNvPr>
            <p:cNvSpPr/>
            <p:nvPr/>
          </p:nvSpPr>
          <p:spPr>
            <a:xfrm>
              <a:off x="7050824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11634F8D-C85C-4A57-A25B-BF046D3ED65D}"/>
                </a:ext>
              </a:extLst>
            </p:cNvPr>
            <p:cNvSpPr/>
            <p:nvPr/>
          </p:nvSpPr>
          <p:spPr>
            <a:xfrm>
              <a:off x="7924571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A666E99-D5B6-4201-A1F0-24A707DF9995}"/>
                </a:ext>
              </a:extLst>
            </p:cNvPr>
            <p:cNvSpPr/>
            <p:nvPr/>
          </p:nvSpPr>
          <p:spPr>
            <a:xfrm>
              <a:off x="8798318" y="4759726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2B56CE1-A460-49FC-9008-ED501D31DF36}"/>
                </a:ext>
              </a:extLst>
            </p:cNvPr>
            <p:cNvSpPr txBox="1"/>
            <p:nvPr/>
          </p:nvSpPr>
          <p:spPr>
            <a:xfrm>
              <a:off x="7539963" y="4807174"/>
              <a:ext cx="1223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           =</a:t>
              </a: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3B3A9F5F-EC7E-465F-9A54-D280A0CEB8B1}"/>
              </a:ext>
            </a:extLst>
          </p:cNvPr>
          <p:cNvSpPr/>
          <p:nvPr/>
        </p:nvSpPr>
        <p:spPr>
          <a:xfrm>
            <a:off x="858484" y="98974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C596D7-336C-486D-A1BF-DEB16D3F5C73}"/>
              </a:ext>
            </a:extLst>
          </p:cNvPr>
          <p:cNvCxnSpPr>
            <a:cxnSpLocks/>
          </p:cNvCxnSpPr>
          <p:nvPr/>
        </p:nvCxnSpPr>
        <p:spPr>
          <a:xfrm flipV="1">
            <a:off x="7299547" y="2635624"/>
            <a:ext cx="3753935" cy="3311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7583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alentine-35422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BD20530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72000"/>
            <a:ext cx="590126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BD20530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32004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BD20530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0126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BD20530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250"/>
            <a:ext cx="32004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WordArt 7"/>
          <p:cNvSpPr>
            <a:spLocks noChangeArrowheads="1" noChangeShapeType="1" noTextEdit="1"/>
          </p:cNvSpPr>
          <p:nvPr/>
        </p:nvSpPr>
        <p:spPr bwMode="auto">
          <a:xfrm>
            <a:off x="711201" y="457200"/>
            <a:ext cx="10629900" cy="6553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XIN </a:t>
            </a:r>
            <a:r>
              <a:rPr lang="en-US" sz="32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CẢM ƠN 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CÁC THẦY CÔ GIÁO 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201" name="Picture 11" descr="livre et5 chandell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73925"/>
            <a:ext cx="4783667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 Box 12"/>
          <p:cNvSpPr txBox="1">
            <a:spLocks noChangeArrowheads="1"/>
          </p:cNvSpPr>
          <p:nvPr/>
        </p:nvSpPr>
        <p:spPr bwMode="auto">
          <a:xfrm>
            <a:off x="3636434" y="43767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latin typeface=".VnArial" pitchFamily="34" charset="0"/>
            </a:endParaRPr>
          </a:p>
        </p:txBody>
      </p:sp>
      <p:sp>
        <p:nvSpPr>
          <p:cNvPr id="8203" name="Text Box 15"/>
          <p:cNvSpPr txBox="1">
            <a:spLocks noChangeArrowheads="1"/>
          </p:cNvSpPr>
          <p:nvPr/>
        </p:nvSpPr>
        <p:spPr bwMode="auto">
          <a:xfrm>
            <a:off x="6299201" y="3352801"/>
            <a:ext cx="3225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Calibri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924255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7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43801" y="908775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54 – 7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17" name="Group 48">
            <a:extLst>
              <a:ext uri="{FF2B5EF4-FFF2-40B4-BE49-F238E27FC236}">
                <a16:creationId xmlns:a16="http://schemas.microsoft.com/office/drawing/2014/main" id="{A18C9B05-E7D0-455B-A305-AD660137CEA3}"/>
              </a:ext>
            </a:extLst>
          </p:cNvPr>
          <p:cNvGrpSpPr>
            <a:grpSpLocks/>
          </p:cNvGrpSpPr>
          <p:nvPr/>
        </p:nvGrpSpPr>
        <p:grpSpPr bwMode="auto">
          <a:xfrm>
            <a:off x="8680359" y="3345657"/>
            <a:ext cx="2994149" cy="2559843"/>
            <a:chOff x="2544" y="856"/>
            <a:chExt cx="1728" cy="1440"/>
          </a:xfrm>
        </p:grpSpPr>
        <p:pic>
          <p:nvPicPr>
            <p:cNvPr id="20" name="Picture 19" descr="pi1">
              <a:extLst>
                <a:ext uri="{FF2B5EF4-FFF2-40B4-BE49-F238E27FC236}">
                  <a16:creationId xmlns:a16="http://schemas.microsoft.com/office/drawing/2014/main" id="{19140A04-6102-47D8-9F16-0664AAC3434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 50">
              <a:extLst>
                <a:ext uri="{FF2B5EF4-FFF2-40B4-BE49-F238E27FC236}">
                  <a16:creationId xmlns:a16="http://schemas.microsoft.com/office/drawing/2014/main" id="{4B0CC6E5-EB38-427B-A92E-C8A2CEEB9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4572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b="1">
                  <a:solidFill>
                    <a:srgbClr val="FFFF00"/>
                  </a:solidFill>
                  <a:cs typeface="Arial" panose="020B0604020202020204" pitchFamily="34" charset="0"/>
                </a:rPr>
                <a:t>Hết giờ</a:t>
              </a:r>
            </a:p>
          </p:txBody>
        </p:sp>
      </p:grpSp>
      <p:grpSp>
        <p:nvGrpSpPr>
          <p:cNvPr id="22" name="Group 51">
            <a:extLst>
              <a:ext uri="{FF2B5EF4-FFF2-40B4-BE49-F238E27FC236}">
                <a16:creationId xmlns:a16="http://schemas.microsoft.com/office/drawing/2014/main" id="{93D43F73-C94D-422F-8E86-6D45A8F544B3}"/>
              </a:ext>
            </a:extLst>
          </p:cNvPr>
          <p:cNvGrpSpPr>
            <a:grpSpLocks/>
          </p:cNvGrpSpPr>
          <p:nvPr/>
        </p:nvGrpSpPr>
        <p:grpSpPr bwMode="auto">
          <a:xfrm>
            <a:off x="9344964" y="3808413"/>
            <a:ext cx="1856436" cy="1905000"/>
            <a:chOff x="1488" y="2496"/>
            <a:chExt cx="1248" cy="1248"/>
          </a:xfrm>
        </p:grpSpPr>
        <p:pic>
          <p:nvPicPr>
            <p:cNvPr id="23" name="Picture 52" descr="dong_ho_treo_tuong_01">
              <a:extLst>
                <a:ext uri="{FF2B5EF4-FFF2-40B4-BE49-F238E27FC236}">
                  <a16:creationId xmlns:a16="http://schemas.microsoft.com/office/drawing/2014/main" id="{EEDE650B-E393-4951-B7FB-BD3766DB4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WordArt 53">
              <a:extLst>
                <a:ext uri="{FF2B5EF4-FFF2-40B4-BE49-F238E27FC236}">
                  <a16:creationId xmlns:a16="http://schemas.microsoft.com/office/drawing/2014/main" id="{FCBBDD66-0960-45C2-8871-DB79F642576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05s</a:t>
              </a:r>
            </a:p>
          </p:txBody>
        </p:sp>
      </p:grpSp>
      <p:grpSp>
        <p:nvGrpSpPr>
          <p:cNvPr id="25" name="Group 54">
            <a:extLst>
              <a:ext uri="{FF2B5EF4-FFF2-40B4-BE49-F238E27FC236}">
                <a16:creationId xmlns:a16="http://schemas.microsoft.com/office/drawing/2014/main" id="{D044210F-CD31-4B80-90D0-520511CC1EE0}"/>
              </a:ext>
            </a:extLst>
          </p:cNvPr>
          <p:cNvGrpSpPr>
            <a:grpSpLocks/>
          </p:cNvGrpSpPr>
          <p:nvPr/>
        </p:nvGrpSpPr>
        <p:grpSpPr bwMode="auto">
          <a:xfrm>
            <a:off x="9344964" y="3806825"/>
            <a:ext cx="1856436" cy="1905000"/>
            <a:chOff x="4176" y="2496"/>
            <a:chExt cx="1248" cy="1248"/>
          </a:xfrm>
        </p:grpSpPr>
        <p:pic>
          <p:nvPicPr>
            <p:cNvPr id="28" name="Picture 55" descr="dong_ho_treo_tuong_01">
              <a:extLst>
                <a:ext uri="{FF2B5EF4-FFF2-40B4-BE49-F238E27FC236}">
                  <a16:creationId xmlns:a16="http://schemas.microsoft.com/office/drawing/2014/main" id="{92595530-1D0F-400C-9A04-75E20F5DD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WordArt 56">
              <a:extLst>
                <a:ext uri="{FF2B5EF4-FFF2-40B4-BE49-F238E27FC236}">
                  <a16:creationId xmlns:a16="http://schemas.microsoft.com/office/drawing/2014/main" id="{7B41E502-4552-49BB-BFA0-144294EE531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47" y="2873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04s</a:t>
              </a:r>
            </a:p>
          </p:txBody>
        </p:sp>
      </p:grpSp>
      <p:grpSp>
        <p:nvGrpSpPr>
          <p:cNvPr id="34" name="Group 57">
            <a:extLst>
              <a:ext uri="{FF2B5EF4-FFF2-40B4-BE49-F238E27FC236}">
                <a16:creationId xmlns:a16="http://schemas.microsoft.com/office/drawing/2014/main" id="{91310D8E-DA66-432C-AA14-BE5A416F9DBE}"/>
              </a:ext>
            </a:extLst>
          </p:cNvPr>
          <p:cNvGrpSpPr>
            <a:grpSpLocks/>
          </p:cNvGrpSpPr>
          <p:nvPr/>
        </p:nvGrpSpPr>
        <p:grpSpPr bwMode="auto">
          <a:xfrm>
            <a:off x="9344964" y="3810000"/>
            <a:ext cx="1856436" cy="1905000"/>
            <a:chOff x="4275" y="775"/>
            <a:chExt cx="1248" cy="1248"/>
          </a:xfrm>
        </p:grpSpPr>
        <p:pic>
          <p:nvPicPr>
            <p:cNvPr id="35" name="Picture 58" descr="dong_ho_treo_tuong_01">
              <a:extLst>
                <a:ext uri="{FF2B5EF4-FFF2-40B4-BE49-F238E27FC236}">
                  <a16:creationId xmlns:a16="http://schemas.microsoft.com/office/drawing/2014/main" id="{98479A13-0770-4639-A718-8D0859152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5" y="775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WordArt 59">
              <a:extLst>
                <a:ext uri="{FF2B5EF4-FFF2-40B4-BE49-F238E27FC236}">
                  <a16:creationId xmlns:a16="http://schemas.microsoft.com/office/drawing/2014/main" id="{F5F57367-7039-43F6-8135-B43C34EC20D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79" y="1141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03s</a:t>
              </a:r>
            </a:p>
          </p:txBody>
        </p:sp>
      </p:grpSp>
      <p:grpSp>
        <p:nvGrpSpPr>
          <p:cNvPr id="37" name="Group 60">
            <a:extLst>
              <a:ext uri="{FF2B5EF4-FFF2-40B4-BE49-F238E27FC236}">
                <a16:creationId xmlns:a16="http://schemas.microsoft.com/office/drawing/2014/main" id="{4FDF4BF0-1A32-493E-8457-53746C5F8FAE}"/>
              </a:ext>
            </a:extLst>
          </p:cNvPr>
          <p:cNvGrpSpPr>
            <a:grpSpLocks/>
          </p:cNvGrpSpPr>
          <p:nvPr/>
        </p:nvGrpSpPr>
        <p:grpSpPr bwMode="auto">
          <a:xfrm>
            <a:off x="9344964" y="3808413"/>
            <a:ext cx="1856436" cy="1905000"/>
            <a:chOff x="144" y="1152"/>
            <a:chExt cx="1248" cy="1248"/>
          </a:xfrm>
        </p:grpSpPr>
        <p:pic>
          <p:nvPicPr>
            <p:cNvPr id="38" name="Picture 61" descr="dong_ho_treo_tuong_01">
              <a:extLst>
                <a:ext uri="{FF2B5EF4-FFF2-40B4-BE49-F238E27FC236}">
                  <a16:creationId xmlns:a16="http://schemas.microsoft.com/office/drawing/2014/main" id="{74D331B6-E198-4954-9263-ED4DF80790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52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WordArt 62">
              <a:extLst>
                <a:ext uri="{FF2B5EF4-FFF2-40B4-BE49-F238E27FC236}">
                  <a16:creationId xmlns:a16="http://schemas.microsoft.com/office/drawing/2014/main" id="{F6CFABBB-A4E4-4D45-A31B-A7BEF49688F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02s</a:t>
              </a:r>
            </a:p>
          </p:txBody>
        </p:sp>
      </p:grpSp>
      <p:grpSp>
        <p:nvGrpSpPr>
          <p:cNvPr id="40" name="Group 63">
            <a:extLst>
              <a:ext uri="{FF2B5EF4-FFF2-40B4-BE49-F238E27FC236}">
                <a16:creationId xmlns:a16="http://schemas.microsoft.com/office/drawing/2014/main" id="{DC23303C-86EC-4756-BF37-5B5D2B85DD94}"/>
              </a:ext>
            </a:extLst>
          </p:cNvPr>
          <p:cNvGrpSpPr>
            <a:grpSpLocks/>
          </p:cNvGrpSpPr>
          <p:nvPr/>
        </p:nvGrpSpPr>
        <p:grpSpPr bwMode="auto">
          <a:xfrm>
            <a:off x="9344964" y="3886200"/>
            <a:ext cx="1856436" cy="1905000"/>
            <a:chOff x="2832" y="2496"/>
            <a:chExt cx="1248" cy="1248"/>
          </a:xfrm>
        </p:grpSpPr>
        <p:pic>
          <p:nvPicPr>
            <p:cNvPr id="41" name="Picture 64" descr="dong_ho_treo_tuong_01">
              <a:extLst>
                <a:ext uri="{FF2B5EF4-FFF2-40B4-BE49-F238E27FC236}">
                  <a16:creationId xmlns:a16="http://schemas.microsoft.com/office/drawing/2014/main" id="{DD748E6A-03E4-49D5-ABA6-E707D6775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WordArt 65">
              <a:extLst>
                <a:ext uri="{FF2B5EF4-FFF2-40B4-BE49-F238E27FC236}">
                  <a16:creationId xmlns:a16="http://schemas.microsoft.com/office/drawing/2014/main" id="{626C60BE-0AC8-4863-A71D-72CC39E65AC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996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01s</a:t>
              </a:r>
            </a:p>
          </p:txBody>
        </p:sp>
      </p:grpSp>
      <p:grpSp>
        <p:nvGrpSpPr>
          <p:cNvPr id="43" name="Group 66">
            <a:extLst>
              <a:ext uri="{FF2B5EF4-FFF2-40B4-BE49-F238E27FC236}">
                <a16:creationId xmlns:a16="http://schemas.microsoft.com/office/drawing/2014/main" id="{5A381B7D-9C01-4C28-914C-89780451C6C6}"/>
              </a:ext>
            </a:extLst>
          </p:cNvPr>
          <p:cNvGrpSpPr>
            <a:grpSpLocks/>
          </p:cNvGrpSpPr>
          <p:nvPr/>
        </p:nvGrpSpPr>
        <p:grpSpPr bwMode="auto">
          <a:xfrm>
            <a:off x="8796188" y="3345657"/>
            <a:ext cx="2974811" cy="2624336"/>
            <a:chOff x="4479" y="985"/>
            <a:chExt cx="1632" cy="1360"/>
          </a:xfrm>
        </p:grpSpPr>
        <p:pic>
          <p:nvPicPr>
            <p:cNvPr id="44" name="Picture 8" descr="pi1">
              <a:extLst>
                <a:ext uri="{FF2B5EF4-FFF2-40B4-BE49-F238E27FC236}">
                  <a16:creationId xmlns:a16="http://schemas.microsoft.com/office/drawing/2014/main" id="{C52F4C89-EB86-47C0-82A7-85EA71BDB9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9" y="985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Oval 68">
              <a:extLst>
                <a:ext uri="{FF2B5EF4-FFF2-40B4-BE49-F238E27FC236}">
                  <a16:creationId xmlns:a16="http://schemas.microsoft.com/office/drawing/2014/main" id="{BBAD61B7-3F2C-4FF2-98AC-51AEC6254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6" y="1358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9144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500" b="1" dirty="0">
                  <a:solidFill>
                    <a:srgbClr val="009900"/>
                  </a:solidFill>
                  <a:cs typeface="Arial" panose="020B0604020202020204" pitchFamily="34" charset="0"/>
                </a:rPr>
                <a:t>5 </a:t>
              </a:r>
              <a:r>
                <a:rPr lang="en-US" altLang="en-US" sz="1500" b="1" dirty="0" err="1">
                  <a:solidFill>
                    <a:srgbClr val="009900"/>
                  </a:solidFill>
                  <a:cs typeface="Arial" panose="020B0604020202020204" pitchFamily="34" charset="0"/>
                </a:rPr>
                <a:t>giây</a:t>
              </a:r>
              <a:r>
                <a:rPr lang="en-US" altLang="en-US" sz="1500" b="1" dirty="0">
                  <a:solidFill>
                    <a:srgbClr val="009900"/>
                  </a:solidFill>
                  <a:cs typeface="Arial" panose="020B0604020202020204" pitchFamily="34" charset="0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500" b="1" dirty="0" err="1">
                  <a:solidFill>
                    <a:srgbClr val="009900"/>
                  </a:solidFill>
                  <a:cs typeface="Arial" panose="020B0604020202020204" pitchFamily="34" charset="0"/>
                </a:rPr>
                <a:t>bắt</a:t>
              </a:r>
              <a:r>
                <a:rPr lang="en-US" altLang="en-US" sz="1500" b="1" dirty="0">
                  <a:solidFill>
                    <a:srgbClr val="0099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1500" b="1" dirty="0" err="1">
                  <a:solidFill>
                    <a:srgbClr val="009900"/>
                  </a:solidFill>
                  <a:cs typeface="Arial" panose="020B0604020202020204" pitchFamily="34" charset="0"/>
                </a:rPr>
                <a:t>đầu</a:t>
              </a:r>
              <a:endParaRPr lang="en-US" altLang="en-US" sz="1500" b="1" dirty="0">
                <a:solidFill>
                  <a:srgbClr val="009900"/>
                </a:solidFill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Diagonal Corner Rectangle 26"/>
          <p:cNvSpPr/>
          <p:nvPr/>
        </p:nvSpPr>
        <p:spPr>
          <a:xfrm>
            <a:off x="1724932" y="830398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72 – 36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46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2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57500" y="4870450"/>
              <a:ext cx="1181100" cy="63500"/>
            </p14:xfrm>
          </p:contentPart>
        </mc:Choice>
        <mc:Fallback xmlns="">
          <p:pic>
            <p:nvPicPr>
              <p:cNvPr id="102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48140" y="4861122"/>
                <a:ext cx="1199819" cy="82155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48">
            <a:extLst>
              <a:ext uri="{FF2B5EF4-FFF2-40B4-BE49-F238E27FC236}">
                <a16:creationId xmlns:a16="http://schemas.microsoft.com/office/drawing/2014/main" id="{A18C9B05-E7D0-455B-A305-AD660137CEA3}"/>
              </a:ext>
            </a:extLst>
          </p:cNvPr>
          <p:cNvGrpSpPr>
            <a:grpSpLocks/>
          </p:cNvGrpSpPr>
          <p:nvPr/>
        </p:nvGrpSpPr>
        <p:grpSpPr bwMode="auto">
          <a:xfrm>
            <a:off x="8680359" y="3345657"/>
            <a:ext cx="2994149" cy="2559843"/>
            <a:chOff x="2544" y="856"/>
            <a:chExt cx="1728" cy="1440"/>
          </a:xfrm>
        </p:grpSpPr>
        <p:pic>
          <p:nvPicPr>
            <p:cNvPr id="19" name="Picture 18" descr="pi1">
              <a:extLst>
                <a:ext uri="{FF2B5EF4-FFF2-40B4-BE49-F238E27FC236}">
                  <a16:creationId xmlns:a16="http://schemas.microsoft.com/office/drawing/2014/main" id="{19140A04-6102-47D8-9F16-0664AAC3434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Oval 50">
              <a:extLst>
                <a:ext uri="{FF2B5EF4-FFF2-40B4-BE49-F238E27FC236}">
                  <a16:creationId xmlns:a16="http://schemas.microsoft.com/office/drawing/2014/main" id="{4B0CC6E5-EB38-427B-A92E-C8A2CEEB9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4572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b="1">
                  <a:solidFill>
                    <a:srgbClr val="FFFF00"/>
                  </a:solidFill>
                  <a:cs typeface="Arial" panose="020B0604020202020204" pitchFamily="34" charset="0"/>
                </a:rPr>
                <a:t>Hết giờ</a:t>
              </a:r>
            </a:p>
          </p:txBody>
        </p:sp>
      </p:grpSp>
      <p:grpSp>
        <p:nvGrpSpPr>
          <p:cNvPr id="21" name="Group 51">
            <a:extLst>
              <a:ext uri="{FF2B5EF4-FFF2-40B4-BE49-F238E27FC236}">
                <a16:creationId xmlns:a16="http://schemas.microsoft.com/office/drawing/2014/main" id="{93D43F73-C94D-422F-8E86-6D45A8F544B3}"/>
              </a:ext>
            </a:extLst>
          </p:cNvPr>
          <p:cNvGrpSpPr>
            <a:grpSpLocks/>
          </p:cNvGrpSpPr>
          <p:nvPr/>
        </p:nvGrpSpPr>
        <p:grpSpPr bwMode="auto">
          <a:xfrm>
            <a:off x="9344964" y="3808413"/>
            <a:ext cx="1856436" cy="1905000"/>
            <a:chOff x="1488" y="2496"/>
            <a:chExt cx="1248" cy="1248"/>
          </a:xfrm>
        </p:grpSpPr>
        <p:pic>
          <p:nvPicPr>
            <p:cNvPr id="22" name="Picture 52" descr="dong_ho_treo_tuong_01">
              <a:extLst>
                <a:ext uri="{FF2B5EF4-FFF2-40B4-BE49-F238E27FC236}">
                  <a16:creationId xmlns:a16="http://schemas.microsoft.com/office/drawing/2014/main" id="{EEDE650B-E393-4951-B7FB-BD3766DB4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WordArt 53">
              <a:extLst>
                <a:ext uri="{FF2B5EF4-FFF2-40B4-BE49-F238E27FC236}">
                  <a16:creationId xmlns:a16="http://schemas.microsoft.com/office/drawing/2014/main" id="{FCBBDD66-0960-45C2-8871-DB79F642576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05s</a:t>
              </a:r>
            </a:p>
          </p:txBody>
        </p:sp>
      </p:grpSp>
      <p:grpSp>
        <p:nvGrpSpPr>
          <p:cNvPr id="24" name="Group 54">
            <a:extLst>
              <a:ext uri="{FF2B5EF4-FFF2-40B4-BE49-F238E27FC236}">
                <a16:creationId xmlns:a16="http://schemas.microsoft.com/office/drawing/2014/main" id="{D044210F-CD31-4B80-90D0-520511CC1EE0}"/>
              </a:ext>
            </a:extLst>
          </p:cNvPr>
          <p:cNvGrpSpPr>
            <a:grpSpLocks/>
          </p:cNvGrpSpPr>
          <p:nvPr/>
        </p:nvGrpSpPr>
        <p:grpSpPr bwMode="auto">
          <a:xfrm>
            <a:off x="9344964" y="3806825"/>
            <a:ext cx="1856436" cy="1905000"/>
            <a:chOff x="4176" y="2496"/>
            <a:chExt cx="1248" cy="1248"/>
          </a:xfrm>
        </p:grpSpPr>
        <p:pic>
          <p:nvPicPr>
            <p:cNvPr id="25" name="Picture 55" descr="dong_ho_treo_tuong_01">
              <a:extLst>
                <a:ext uri="{FF2B5EF4-FFF2-40B4-BE49-F238E27FC236}">
                  <a16:creationId xmlns:a16="http://schemas.microsoft.com/office/drawing/2014/main" id="{92595530-1D0F-400C-9A04-75E20F5DD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WordArt 56">
              <a:extLst>
                <a:ext uri="{FF2B5EF4-FFF2-40B4-BE49-F238E27FC236}">
                  <a16:creationId xmlns:a16="http://schemas.microsoft.com/office/drawing/2014/main" id="{7B41E502-4552-49BB-BFA0-144294EE531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47" y="2873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04s</a:t>
              </a:r>
            </a:p>
          </p:txBody>
        </p:sp>
      </p:grpSp>
      <p:grpSp>
        <p:nvGrpSpPr>
          <p:cNvPr id="33" name="Group 57">
            <a:extLst>
              <a:ext uri="{FF2B5EF4-FFF2-40B4-BE49-F238E27FC236}">
                <a16:creationId xmlns:a16="http://schemas.microsoft.com/office/drawing/2014/main" id="{91310D8E-DA66-432C-AA14-BE5A416F9DBE}"/>
              </a:ext>
            </a:extLst>
          </p:cNvPr>
          <p:cNvGrpSpPr>
            <a:grpSpLocks/>
          </p:cNvGrpSpPr>
          <p:nvPr/>
        </p:nvGrpSpPr>
        <p:grpSpPr bwMode="auto">
          <a:xfrm>
            <a:off x="9344964" y="3810000"/>
            <a:ext cx="1856436" cy="1905000"/>
            <a:chOff x="4275" y="775"/>
            <a:chExt cx="1248" cy="1248"/>
          </a:xfrm>
        </p:grpSpPr>
        <p:pic>
          <p:nvPicPr>
            <p:cNvPr id="34" name="Picture 58" descr="dong_ho_treo_tuong_01">
              <a:extLst>
                <a:ext uri="{FF2B5EF4-FFF2-40B4-BE49-F238E27FC236}">
                  <a16:creationId xmlns:a16="http://schemas.microsoft.com/office/drawing/2014/main" id="{98479A13-0770-4639-A718-8D0859152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5" y="775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WordArt 59">
              <a:extLst>
                <a:ext uri="{FF2B5EF4-FFF2-40B4-BE49-F238E27FC236}">
                  <a16:creationId xmlns:a16="http://schemas.microsoft.com/office/drawing/2014/main" id="{F5F57367-7039-43F6-8135-B43C34EC20D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79" y="1141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03s</a:t>
              </a:r>
            </a:p>
          </p:txBody>
        </p:sp>
      </p:grpSp>
      <p:grpSp>
        <p:nvGrpSpPr>
          <p:cNvPr id="36" name="Group 60">
            <a:extLst>
              <a:ext uri="{FF2B5EF4-FFF2-40B4-BE49-F238E27FC236}">
                <a16:creationId xmlns:a16="http://schemas.microsoft.com/office/drawing/2014/main" id="{4FDF4BF0-1A32-493E-8457-53746C5F8FAE}"/>
              </a:ext>
            </a:extLst>
          </p:cNvPr>
          <p:cNvGrpSpPr>
            <a:grpSpLocks/>
          </p:cNvGrpSpPr>
          <p:nvPr/>
        </p:nvGrpSpPr>
        <p:grpSpPr bwMode="auto">
          <a:xfrm>
            <a:off x="9344964" y="3808413"/>
            <a:ext cx="1856436" cy="1905000"/>
            <a:chOff x="144" y="1152"/>
            <a:chExt cx="1248" cy="1248"/>
          </a:xfrm>
        </p:grpSpPr>
        <p:pic>
          <p:nvPicPr>
            <p:cNvPr id="37" name="Picture 61" descr="dong_ho_treo_tuong_01">
              <a:extLst>
                <a:ext uri="{FF2B5EF4-FFF2-40B4-BE49-F238E27FC236}">
                  <a16:creationId xmlns:a16="http://schemas.microsoft.com/office/drawing/2014/main" id="{74D331B6-E198-4954-9263-ED4DF80790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52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WordArt 62">
              <a:extLst>
                <a:ext uri="{FF2B5EF4-FFF2-40B4-BE49-F238E27FC236}">
                  <a16:creationId xmlns:a16="http://schemas.microsoft.com/office/drawing/2014/main" id="{F6CFABBB-A4E4-4D45-A31B-A7BEF49688F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02s</a:t>
              </a:r>
            </a:p>
          </p:txBody>
        </p:sp>
      </p:grpSp>
      <p:grpSp>
        <p:nvGrpSpPr>
          <p:cNvPr id="39" name="Group 63">
            <a:extLst>
              <a:ext uri="{FF2B5EF4-FFF2-40B4-BE49-F238E27FC236}">
                <a16:creationId xmlns:a16="http://schemas.microsoft.com/office/drawing/2014/main" id="{DC23303C-86EC-4756-BF37-5B5D2B85DD94}"/>
              </a:ext>
            </a:extLst>
          </p:cNvPr>
          <p:cNvGrpSpPr>
            <a:grpSpLocks/>
          </p:cNvGrpSpPr>
          <p:nvPr/>
        </p:nvGrpSpPr>
        <p:grpSpPr bwMode="auto">
          <a:xfrm>
            <a:off x="9344964" y="3886200"/>
            <a:ext cx="1856436" cy="1905000"/>
            <a:chOff x="2832" y="2496"/>
            <a:chExt cx="1248" cy="1248"/>
          </a:xfrm>
        </p:grpSpPr>
        <p:pic>
          <p:nvPicPr>
            <p:cNvPr id="40" name="Picture 64" descr="dong_ho_treo_tuong_01">
              <a:extLst>
                <a:ext uri="{FF2B5EF4-FFF2-40B4-BE49-F238E27FC236}">
                  <a16:creationId xmlns:a16="http://schemas.microsoft.com/office/drawing/2014/main" id="{DD748E6A-03E4-49D5-ABA6-E707D6775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WordArt 65">
              <a:extLst>
                <a:ext uri="{FF2B5EF4-FFF2-40B4-BE49-F238E27FC236}">
                  <a16:creationId xmlns:a16="http://schemas.microsoft.com/office/drawing/2014/main" id="{626C60BE-0AC8-4863-A71D-72CC39E65AC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996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01s</a:t>
              </a:r>
            </a:p>
          </p:txBody>
        </p:sp>
      </p:grpSp>
      <p:grpSp>
        <p:nvGrpSpPr>
          <p:cNvPr id="42" name="Group 66">
            <a:extLst>
              <a:ext uri="{FF2B5EF4-FFF2-40B4-BE49-F238E27FC236}">
                <a16:creationId xmlns:a16="http://schemas.microsoft.com/office/drawing/2014/main" id="{5A381B7D-9C01-4C28-914C-89780451C6C6}"/>
              </a:ext>
            </a:extLst>
          </p:cNvPr>
          <p:cNvGrpSpPr>
            <a:grpSpLocks/>
          </p:cNvGrpSpPr>
          <p:nvPr/>
        </p:nvGrpSpPr>
        <p:grpSpPr bwMode="auto">
          <a:xfrm>
            <a:off x="8796188" y="3345657"/>
            <a:ext cx="2974811" cy="2624336"/>
            <a:chOff x="4479" y="985"/>
            <a:chExt cx="1632" cy="1360"/>
          </a:xfrm>
        </p:grpSpPr>
        <p:pic>
          <p:nvPicPr>
            <p:cNvPr id="43" name="Picture 8" descr="pi1">
              <a:extLst>
                <a:ext uri="{FF2B5EF4-FFF2-40B4-BE49-F238E27FC236}">
                  <a16:creationId xmlns:a16="http://schemas.microsoft.com/office/drawing/2014/main" id="{C52F4C89-EB86-47C0-82A7-85EA71BDB9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9" y="985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Oval 68">
              <a:extLst>
                <a:ext uri="{FF2B5EF4-FFF2-40B4-BE49-F238E27FC236}">
                  <a16:creationId xmlns:a16="http://schemas.microsoft.com/office/drawing/2014/main" id="{BBAD61B7-3F2C-4FF2-98AC-51AEC6254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6" y="1358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9144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500" b="1" dirty="0">
                  <a:solidFill>
                    <a:srgbClr val="009900"/>
                  </a:solidFill>
                  <a:cs typeface="Arial" panose="020B0604020202020204" pitchFamily="34" charset="0"/>
                </a:rPr>
                <a:t>5 </a:t>
              </a:r>
              <a:r>
                <a:rPr lang="en-US" altLang="en-US" sz="1500" b="1" dirty="0" err="1">
                  <a:solidFill>
                    <a:srgbClr val="009900"/>
                  </a:solidFill>
                  <a:cs typeface="Arial" panose="020B0604020202020204" pitchFamily="34" charset="0"/>
                </a:rPr>
                <a:t>giây</a:t>
              </a:r>
              <a:r>
                <a:rPr lang="en-US" altLang="en-US" sz="1500" b="1" dirty="0">
                  <a:solidFill>
                    <a:srgbClr val="009900"/>
                  </a:solidFill>
                  <a:cs typeface="Arial" panose="020B0604020202020204" pitchFamily="34" charset="0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500" b="1" dirty="0" err="1">
                  <a:solidFill>
                    <a:srgbClr val="009900"/>
                  </a:solidFill>
                  <a:cs typeface="Arial" panose="020B0604020202020204" pitchFamily="34" charset="0"/>
                </a:rPr>
                <a:t>bắt</a:t>
              </a:r>
              <a:r>
                <a:rPr lang="en-US" altLang="en-US" sz="1500" b="1" dirty="0">
                  <a:solidFill>
                    <a:srgbClr val="0099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1500" b="1" dirty="0" err="1">
                  <a:solidFill>
                    <a:srgbClr val="009900"/>
                  </a:solidFill>
                  <a:cs typeface="Arial" panose="020B0604020202020204" pitchFamily="34" charset="0"/>
                </a:rPr>
                <a:t>đầu</a:t>
              </a:r>
              <a:endParaRPr lang="en-US" altLang="en-US" sz="1500" b="1" dirty="0">
                <a:solidFill>
                  <a:srgbClr val="009900"/>
                </a:solidFill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763272" y="739216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– 48 … 47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17" name="Group 48">
            <a:extLst>
              <a:ext uri="{FF2B5EF4-FFF2-40B4-BE49-F238E27FC236}">
                <a16:creationId xmlns:a16="http://schemas.microsoft.com/office/drawing/2014/main" id="{A18C9B05-E7D0-455B-A305-AD660137CEA3}"/>
              </a:ext>
            </a:extLst>
          </p:cNvPr>
          <p:cNvGrpSpPr>
            <a:grpSpLocks/>
          </p:cNvGrpSpPr>
          <p:nvPr/>
        </p:nvGrpSpPr>
        <p:grpSpPr bwMode="auto">
          <a:xfrm>
            <a:off x="8680359" y="3345657"/>
            <a:ext cx="2994149" cy="2559843"/>
            <a:chOff x="2544" y="856"/>
            <a:chExt cx="1728" cy="1440"/>
          </a:xfrm>
        </p:grpSpPr>
        <p:pic>
          <p:nvPicPr>
            <p:cNvPr id="18" name="Picture 17" descr="pi1">
              <a:extLst>
                <a:ext uri="{FF2B5EF4-FFF2-40B4-BE49-F238E27FC236}">
                  <a16:creationId xmlns:a16="http://schemas.microsoft.com/office/drawing/2014/main" id="{19140A04-6102-47D8-9F16-0664AAC3434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Oval 50">
              <a:extLst>
                <a:ext uri="{FF2B5EF4-FFF2-40B4-BE49-F238E27FC236}">
                  <a16:creationId xmlns:a16="http://schemas.microsoft.com/office/drawing/2014/main" id="{4B0CC6E5-EB38-427B-A92E-C8A2CEEB9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4572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b="1">
                  <a:solidFill>
                    <a:srgbClr val="FFFF00"/>
                  </a:solidFill>
                  <a:cs typeface="Arial" panose="020B0604020202020204" pitchFamily="34" charset="0"/>
                </a:rPr>
                <a:t>Hết giờ</a:t>
              </a:r>
            </a:p>
          </p:txBody>
        </p:sp>
      </p:grpSp>
      <p:grpSp>
        <p:nvGrpSpPr>
          <p:cNvPr id="20" name="Group 51">
            <a:extLst>
              <a:ext uri="{FF2B5EF4-FFF2-40B4-BE49-F238E27FC236}">
                <a16:creationId xmlns:a16="http://schemas.microsoft.com/office/drawing/2014/main" id="{93D43F73-C94D-422F-8E86-6D45A8F544B3}"/>
              </a:ext>
            </a:extLst>
          </p:cNvPr>
          <p:cNvGrpSpPr>
            <a:grpSpLocks/>
          </p:cNvGrpSpPr>
          <p:nvPr/>
        </p:nvGrpSpPr>
        <p:grpSpPr bwMode="auto">
          <a:xfrm>
            <a:off x="9344964" y="3808413"/>
            <a:ext cx="1856436" cy="1905000"/>
            <a:chOff x="1488" y="2496"/>
            <a:chExt cx="1248" cy="1248"/>
          </a:xfrm>
        </p:grpSpPr>
        <p:pic>
          <p:nvPicPr>
            <p:cNvPr id="21" name="Picture 52" descr="dong_ho_treo_tuong_01">
              <a:extLst>
                <a:ext uri="{FF2B5EF4-FFF2-40B4-BE49-F238E27FC236}">
                  <a16:creationId xmlns:a16="http://schemas.microsoft.com/office/drawing/2014/main" id="{EEDE650B-E393-4951-B7FB-BD3766DB4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WordArt 53">
              <a:extLst>
                <a:ext uri="{FF2B5EF4-FFF2-40B4-BE49-F238E27FC236}">
                  <a16:creationId xmlns:a16="http://schemas.microsoft.com/office/drawing/2014/main" id="{FCBBDD66-0960-45C2-8871-DB79F642576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05s</a:t>
              </a:r>
            </a:p>
          </p:txBody>
        </p:sp>
      </p:grpSp>
      <p:grpSp>
        <p:nvGrpSpPr>
          <p:cNvPr id="23" name="Group 54">
            <a:extLst>
              <a:ext uri="{FF2B5EF4-FFF2-40B4-BE49-F238E27FC236}">
                <a16:creationId xmlns:a16="http://schemas.microsoft.com/office/drawing/2014/main" id="{D044210F-CD31-4B80-90D0-520511CC1EE0}"/>
              </a:ext>
            </a:extLst>
          </p:cNvPr>
          <p:cNvGrpSpPr>
            <a:grpSpLocks/>
          </p:cNvGrpSpPr>
          <p:nvPr/>
        </p:nvGrpSpPr>
        <p:grpSpPr bwMode="auto">
          <a:xfrm>
            <a:off x="9344964" y="3806825"/>
            <a:ext cx="1856436" cy="1905000"/>
            <a:chOff x="4176" y="2496"/>
            <a:chExt cx="1248" cy="1248"/>
          </a:xfrm>
        </p:grpSpPr>
        <p:pic>
          <p:nvPicPr>
            <p:cNvPr id="24" name="Picture 55" descr="dong_ho_treo_tuong_01">
              <a:extLst>
                <a:ext uri="{FF2B5EF4-FFF2-40B4-BE49-F238E27FC236}">
                  <a16:creationId xmlns:a16="http://schemas.microsoft.com/office/drawing/2014/main" id="{92595530-1D0F-400C-9A04-75E20F5DD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WordArt 56">
              <a:extLst>
                <a:ext uri="{FF2B5EF4-FFF2-40B4-BE49-F238E27FC236}">
                  <a16:creationId xmlns:a16="http://schemas.microsoft.com/office/drawing/2014/main" id="{7B41E502-4552-49BB-BFA0-144294EE531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47" y="2873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04s</a:t>
              </a:r>
            </a:p>
          </p:txBody>
        </p:sp>
      </p:grpSp>
      <p:grpSp>
        <p:nvGrpSpPr>
          <p:cNvPr id="28" name="Group 57">
            <a:extLst>
              <a:ext uri="{FF2B5EF4-FFF2-40B4-BE49-F238E27FC236}">
                <a16:creationId xmlns:a16="http://schemas.microsoft.com/office/drawing/2014/main" id="{91310D8E-DA66-432C-AA14-BE5A416F9DBE}"/>
              </a:ext>
            </a:extLst>
          </p:cNvPr>
          <p:cNvGrpSpPr>
            <a:grpSpLocks/>
          </p:cNvGrpSpPr>
          <p:nvPr/>
        </p:nvGrpSpPr>
        <p:grpSpPr bwMode="auto">
          <a:xfrm>
            <a:off x="9344964" y="3810000"/>
            <a:ext cx="1856436" cy="1905000"/>
            <a:chOff x="4275" y="775"/>
            <a:chExt cx="1248" cy="1248"/>
          </a:xfrm>
        </p:grpSpPr>
        <p:pic>
          <p:nvPicPr>
            <p:cNvPr id="33" name="Picture 58" descr="dong_ho_treo_tuong_01">
              <a:extLst>
                <a:ext uri="{FF2B5EF4-FFF2-40B4-BE49-F238E27FC236}">
                  <a16:creationId xmlns:a16="http://schemas.microsoft.com/office/drawing/2014/main" id="{98479A13-0770-4639-A718-8D0859152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5" y="775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WordArt 59">
              <a:extLst>
                <a:ext uri="{FF2B5EF4-FFF2-40B4-BE49-F238E27FC236}">
                  <a16:creationId xmlns:a16="http://schemas.microsoft.com/office/drawing/2014/main" id="{F5F57367-7039-43F6-8135-B43C34EC20D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79" y="1141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03s</a:t>
              </a:r>
            </a:p>
          </p:txBody>
        </p:sp>
      </p:grpSp>
      <p:grpSp>
        <p:nvGrpSpPr>
          <p:cNvPr id="35" name="Group 60">
            <a:extLst>
              <a:ext uri="{FF2B5EF4-FFF2-40B4-BE49-F238E27FC236}">
                <a16:creationId xmlns:a16="http://schemas.microsoft.com/office/drawing/2014/main" id="{4FDF4BF0-1A32-493E-8457-53746C5F8FAE}"/>
              </a:ext>
            </a:extLst>
          </p:cNvPr>
          <p:cNvGrpSpPr>
            <a:grpSpLocks/>
          </p:cNvGrpSpPr>
          <p:nvPr/>
        </p:nvGrpSpPr>
        <p:grpSpPr bwMode="auto">
          <a:xfrm>
            <a:off x="9344964" y="3808413"/>
            <a:ext cx="1856436" cy="1905000"/>
            <a:chOff x="144" y="1152"/>
            <a:chExt cx="1248" cy="1248"/>
          </a:xfrm>
        </p:grpSpPr>
        <p:pic>
          <p:nvPicPr>
            <p:cNvPr id="36" name="Picture 61" descr="dong_ho_treo_tuong_01">
              <a:extLst>
                <a:ext uri="{FF2B5EF4-FFF2-40B4-BE49-F238E27FC236}">
                  <a16:creationId xmlns:a16="http://schemas.microsoft.com/office/drawing/2014/main" id="{74D331B6-E198-4954-9263-ED4DF80790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52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WordArt 62">
              <a:extLst>
                <a:ext uri="{FF2B5EF4-FFF2-40B4-BE49-F238E27FC236}">
                  <a16:creationId xmlns:a16="http://schemas.microsoft.com/office/drawing/2014/main" id="{F6CFABBB-A4E4-4D45-A31B-A7BEF49688F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02s</a:t>
              </a:r>
            </a:p>
          </p:txBody>
        </p:sp>
      </p:grpSp>
      <p:grpSp>
        <p:nvGrpSpPr>
          <p:cNvPr id="38" name="Group 63">
            <a:extLst>
              <a:ext uri="{FF2B5EF4-FFF2-40B4-BE49-F238E27FC236}">
                <a16:creationId xmlns:a16="http://schemas.microsoft.com/office/drawing/2014/main" id="{DC23303C-86EC-4756-BF37-5B5D2B85DD94}"/>
              </a:ext>
            </a:extLst>
          </p:cNvPr>
          <p:cNvGrpSpPr>
            <a:grpSpLocks/>
          </p:cNvGrpSpPr>
          <p:nvPr/>
        </p:nvGrpSpPr>
        <p:grpSpPr bwMode="auto">
          <a:xfrm>
            <a:off x="9344964" y="3886200"/>
            <a:ext cx="1856436" cy="1905000"/>
            <a:chOff x="2832" y="2496"/>
            <a:chExt cx="1248" cy="1248"/>
          </a:xfrm>
        </p:grpSpPr>
        <p:pic>
          <p:nvPicPr>
            <p:cNvPr id="39" name="Picture 64" descr="dong_ho_treo_tuong_01">
              <a:extLst>
                <a:ext uri="{FF2B5EF4-FFF2-40B4-BE49-F238E27FC236}">
                  <a16:creationId xmlns:a16="http://schemas.microsoft.com/office/drawing/2014/main" id="{DD748E6A-03E4-49D5-ABA6-E707D6775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WordArt 65">
              <a:extLst>
                <a:ext uri="{FF2B5EF4-FFF2-40B4-BE49-F238E27FC236}">
                  <a16:creationId xmlns:a16="http://schemas.microsoft.com/office/drawing/2014/main" id="{626C60BE-0AC8-4863-A71D-72CC39E65AC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996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01s</a:t>
              </a:r>
            </a:p>
          </p:txBody>
        </p:sp>
      </p:grpSp>
      <p:grpSp>
        <p:nvGrpSpPr>
          <p:cNvPr id="41" name="Group 66">
            <a:extLst>
              <a:ext uri="{FF2B5EF4-FFF2-40B4-BE49-F238E27FC236}">
                <a16:creationId xmlns:a16="http://schemas.microsoft.com/office/drawing/2014/main" id="{5A381B7D-9C01-4C28-914C-89780451C6C6}"/>
              </a:ext>
            </a:extLst>
          </p:cNvPr>
          <p:cNvGrpSpPr>
            <a:grpSpLocks/>
          </p:cNvGrpSpPr>
          <p:nvPr/>
        </p:nvGrpSpPr>
        <p:grpSpPr bwMode="auto">
          <a:xfrm>
            <a:off x="8796188" y="3345657"/>
            <a:ext cx="2974811" cy="2624336"/>
            <a:chOff x="4479" y="985"/>
            <a:chExt cx="1632" cy="1360"/>
          </a:xfrm>
        </p:grpSpPr>
        <p:pic>
          <p:nvPicPr>
            <p:cNvPr id="42" name="Picture 8" descr="pi1">
              <a:extLst>
                <a:ext uri="{FF2B5EF4-FFF2-40B4-BE49-F238E27FC236}">
                  <a16:creationId xmlns:a16="http://schemas.microsoft.com/office/drawing/2014/main" id="{C52F4C89-EB86-47C0-82A7-85EA71BDB9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9" y="985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Oval 68">
              <a:extLst>
                <a:ext uri="{FF2B5EF4-FFF2-40B4-BE49-F238E27FC236}">
                  <a16:creationId xmlns:a16="http://schemas.microsoft.com/office/drawing/2014/main" id="{BBAD61B7-3F2C-4FF2-98AC-51AEC6254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6" y="1358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9144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500" b="1" dirty="0">
                  <a:solidFill>
                    <a:srgbClr val="009900"/>
                  </a:solidFill>
                  <a:cs typeface="Arial" panose="020B0604020202020204" pitchFamily="34" charset="0"/>
                </a:rPr>
                <a:t>5 </a:t>
              </a:r>
              <a:r>
                <a:rPr lang="en-US" altLang="en-US" sz="1500" b="1" dirty="0" err="1">
                  <a:solidFill>
                    <a:srgbClr val="009900"/>
                  </a:solidFill>
                  <a:cs typeface="Arial" panose="020B0604020202020204" pitchFamily="34" charset="0"/>
                </a:rPr>
                <a:t>giây</a:t>
              </a:r>
              <a:r>
                <a:rPr lang="en-US" altLang="en-US" sz="1500" b="1" dirty="0">
                  <a:solidFill>
                    <a:srgbClr val="009900"/>
                  </a:solidFill>
                  <a:cs typeface="Arial" panose="020B0604020202020204" pitchFamily="34" charset="0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500" b="1" dirty="0" err="1">
                  <a:solidFill>
                    <a:srgbClr val="009900"/>
                  </a:solidFill>
                  <a:cs typeface="Arial" panose="020B0604020202020204" pitchFamily="34" charset="0"/>
                </a:rPr>
                <a:t>bắt</a:t>
              </a:r>
              <a:r>
                <a:rPr lang="en-US" altLang="en-US" sz="1500" b="1" dirty="0">
                  <a:solidFill>
                    <a:srgbClr val="0099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1500" b="1" dirty="0" err="1">
                  <a:solidFill>
                    <a:srgbClr val="009900"/>
                  </a:solidFill>
                  <a:cs typeface="Arial" panose="020B0604020202020204" pitchFamily="34" charset="0"/>
                </a:rPr>
                <a:t>đầu</a:t>
              </a:r>
              <a:endParaRPr lang="en-US" altLang="en-US" sz="1500" b="1" dirty="0">
                <a:solidFill>
                  <a:srgbClr val="009900"/>
                </a:solidFill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2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71AE5167-F375-4A59-8EA8-2546F171A8E3}"/>
              </a:ext>
            </a:extLst>
          </p:cNvPr>
          <p:cNvSpPr/>
          <p:nvPr/>
        </p:nvSpPr>
        <p:spPr>
          <a:xfrm>
            <a:off x="1180824" y="413658"/>
            <a:ext cx="753402" cy="73056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E256BC67-1E2D-432E-93E2-ED9705DFC913}"/>
              </a:ext>
            </a:extLst>
          </p:cNvPr>
          <p:cNvGrpSpPr/>
          <p:nvPr/>
        </p:nvGrpSpPr>
        <p:grpSpPr>
          <a:xfrm>
            <a:off x="1963061" y="500604"/>
            <a:ext cx="1474708" cy="729657"/>
            <a:chOff x="1870517" y="1440655"/>
            <a:chExt cx="856013" cy="436778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012A0342-104C-43CA-BA4B-79D2EB0F6488}"/>
                </a:ext>
              </a:extLst>
            </p:cNvPr>
            <p:cNvGrpSpPr/>
            <p:nvPr/>
          </p:nvGrpSpPr>
          <p:grpSpPr>
            <a:xfrm>
              <a:off x="1870517" y="1440655"/>
              <a:ext cx="604493" cy="423745"/>
              <a:chOff x="1870517" y="1440655"/>
              <a:chExt cx="604493" cy="42374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B56BD64D-7BB5-44C8-B197-1ADA5D03C61F}"/>
                  </a:ext>
                </a:extLst>
              </p:cNvPr>
              <p:cNvSpPr/>
              <p:nvPr/>
            </p:nvSpPr>
            <p:spPr>
              <a:xfrm>
                <a:off x="1870517" y="1440655"/>
                <a:ext cx="604493" cy="382155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47156E-1DC9-4257-93F6-544F5939B99F}"/>
                  </a:ext>
                </a:extLst>
              </p:cNvPr>
              <p:cNvSpPr txBox="1"/>
              <p:nvPr/>
            </p:nvSpPr>
            <p:spPr>
              <a:xfrm>
                <a:off x="1969023" y="1440655"/>
                <a:ext cx="471012" cy="423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dirty="0"/>
                  <a:t>Số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55CC27-7A34-4F35-8A71-94C53CF67A54}"/>
                </a:ext>
              </a:extLst>
            </p:cNvPr>
            <p:cNvSpPr txBox="1"/>
            <p:nvPr/>
          </p:nvSpPr>
          <p:spPr>
            <a:xfrm>
              <a:off x="2453713" y="1453687"/>
              <a:ext cx="272817" cy="423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/>
                <a:t>?</a:t>
              </a: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FAC3139-3342-48BA-86B5-4C1F28921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038584"/>
              </p:ext>
            </p:extLst>
          </p:nvPr>
        </p:nvGraphicFramePr>
        <p:xfrm>
          <a:off x="968827" y="1371601"/>
          <a:ext cx="9684498" cy="28520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4083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3057743884"/>
                    </a:ext>
                  </a:extLst>
                </a:gridCol>
              </a:tblGrid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83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15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3D7ACBD4-E957-D73F-7F2A-660063E0EA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081" y="3240"/>
            <a:ext cx="9939671" cy="1776244"/>
          </a:xfrm>
          <a:prstGeom prst="rect">
            <a:avLst/>
          </a:prstGeom>
        </p:spPr>
      </p:pic>
      <p:pic>
        <p:nvPicPr>
          <p:cNvPr id="3" name="tro 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4629" y="2873008"/>
            <a:ext cx="609600" cy="6096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35" y="74827"/>
            <a:ext cx="712608" cy="1187679"/>
          </a:xfrm>
          <a:prstGeom prst="rect">
            <a:avLst/>
          </a:prstGeom>
        </p:spPr>
      </p:pic>
      <p:grpSp>
        <p:nvGrpSpPr>
          <p:cNvPr id="240" name="Group 239"/>
          <p:cNvGrpSpPr/>
          <p:nvPr/>
        </p:nvGrpSpPr>
        <p:grpSpPr>
          <a:xfrm>
            <a:off x="-1704231" y="426164"/>
            <a:ext cx="6413548" cy="6431836"/>
            <a:chOff x="2903290" y="172849"/>
            <a:chExt cx="6413548" cy="6431836"/>
          </a:xfrm>
        </p:grpSpPr>
        <p:pic>
          <p:nvPicPr>
            <p:cNvPr id="241" name="Picture 24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3290" y="172849"/>
              <a:ext cx="6413548" cy="6431836"/>
            </a:xfrm>
            <a:prstGeom prst="rect">
              <a:avLst/>
            </a:prstGeom>
          </p:spPr>
        </p:pic>
        <p:sp>
          <p:nvSpPr>
            <p:cNvPr id="242" name="TextBox 241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>
                  <a:solidFill>
                    <a:prstClr val="white"/>
                  </a:solidFill>
                  <a:latin typeface="Calibri"/>
                </a:rPr>
                <a:t>YẾN NHI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VY AN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PHƯƠNG LINH 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>
                  <a:solidFill>
                    <a:srgbClr val="FF0000"/>
                  </a:solidFill>
                  <a:latin typeface="Calibri"/>
                </a:rPr>
                <a:t>QUỲNH </a:t>
              </a:r>
              <a:r>
                <a:rPr lang="en-US" dirty="0" smtClean="0">
                  <a:solidFill>
                    <a:srgbClr val="FF0000"/>
                  </a:solidFill>
                  <a:latin typeface="Calibri"/>
                </a:rPr>
                <a:t>ANH</a:t>
              </a:r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46" name="TextBox 245"/>
            <p:cNvSpPr txBox="1"/>
            <p:nvPr/>
          </p:nvSpPr>
          <p:spPr>
            <a:xfrm rot="3040274">
              <a:off x="6425104" y="479877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HÀ MY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7" name="TextBox 336"/>
            <p:cNvSpPr txBox="1"/>
            <p:nvPr/>
          </p:nvSpPr>
          <p:spPr>
            <a:xfrm rot="3900000">
              <a:off x="5922584" y="5008726"/>
              <a:ext cx="20191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sz="1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NHẬT</a:t>
              </a:r>
              <a:endPara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8" name="TextBox 337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ĐẠT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9" name="TextBox 338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NGUYỄN </a:t>
              </a:r>
              <a:r>
                <a:rPr lang="en-US" smtClean="0">
                  <a:solidFill>
                    <a:prstClr val="black"/>
                  </a:solidFill>
                  <a:latin typeface="Calibri"/>
                </a:rPr>
                <a:t>THẢO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0" name="TextBox 339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BÙI THẢO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1" name="TextBox 340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HIẾU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2" name="TextBox 341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MINH THÀNH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3" name="TextBox 342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4" name="TextBox 343"/>
            <p:cNvSpPr txBox="1"/>
            <p:nvPr/>
          </p:nvSpPr>
          <p:spPr>
            <a:xfrm rot="8100000">
              <a:off x="3799923" y="47313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HIỀN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5" name="TextBox 344"/>
            <p:cNvSpPr txBox="1"/>
            <p:nvPr/>
          </p:nvSpPr>
          <p:spPr>
            <a:xfrm rot="8700000">
              <a:off x="3527203" y="437872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>
                  <a:solidFill>
                    <a:srgbClr val="FFFF00"/>
                  </a:solidFill>
                  <a:latin typeface="Calibri"/>
                </a:rPr>
                <a:t>HOÀNG</a:t>
              </a:r>
            </a:p>
          </p:txBody>
        </p:sp>
        <p:sp>
          <p:nvSpPr>
            <p:cNvPr id="346" name="TextBox 345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MINH KHÔI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7" name="TextBox 346"/>
            <p:cNvSpPr txBox="1"/>
            <p:nvPr/>
          </p:nvSpPr>
          <p:spPr>
            <a:xfrm rot="9900000">
              <a:off x="3145585" y="3765085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srgbClr val="5B9BD5">
                      <a:lumMod val="50000"/>
                    </a:srgbClr>
                  </a:solidFill>
                  <a:latin typeface="Calibri"/>
                </a:rPr>
                <a:t>GIA HƯNG</a:t>
              </a:r>
              <a:endParaRPr lang="en-US" dirty="0">
                <a:solidFill>
                  <a:srgbClr val="5B9BD5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348" name="TextBox 347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srgbClr val="FF00FF"/>
                  </a:solidFill>
                  <a:latin typeface="Calibri"/>
                </a:rPr>
                <a:t>NGỌC CHÂU</a:t>
              </a:r>
              <a:endParaRPr lang="en-US" dirty="0">
                <a:solidFill>
                  <a:srgbClr val="FF00FF"/>
                </a:solidFill>
                <a:latin typeface="Calibri"/>
              </a:endParaRPr>
            </a:p>
          </p:txBody>
        </p:sp>
        <p:sp>
          <p:nvSpPr>
            <p:cNvPr id="349" name="TextBox 348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MINH CHÂU</a:t>
              </a:r>
            </a:p>
          </p:txBody>
        </p:sp>
        <p:sp>
          <p:nvSpPr>
            <p:cNvPr id="350" name="TextBox 349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HÀ PHƯƠNG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1" name="TextBox 350"/>
            <p:cNvSpPr txBox="1"/>
            <p:nvPr/>
          </p:nvSpPr>
          <p:spPr>
            <a:xfrm rot="12300000">
              <a:off x="3312384" y="2484626"/>
              <a:ext cx="2186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NHẬT NAM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2" name="TextBox 351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srgbClr val="002060"/>
                  </a:solidFill>
                  <a:latin typeface="Calibri"/>
                </a:rPr>
                <a:t>XUÂN THÀNH</a:t>
              </a:r>
              <a:endParaRPr lang="en-US" dirty="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353" name="TextBox 352"/>
            <p:cNvSpPr txBox="1"/>
            <p:nvPr/>
          </p:nvSpPr>
          <p:spPr>
            <a:xfrm rot="13500000">
              <a:off x="3709296" y="189145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PHƯƠNG VY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4" name="TextBox 353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KHANG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5" name="TextBox 354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V.N. ANH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6" name="TextBox 355"/>
            <p:cNvSpPr txBox="1"/>
            <p:nvPr/>
          </p:nvSpPr>
          <p:spPr>
            <a:xfrm rot="15300000">
              <a:off x="4580985" y="1408259"/>
              <a:ext cx="20191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sz="1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 NAM</a:t>
              </a:r>
              <a:endParaRPr lang="en-US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7" name="TextBox 356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srgbClr val="7030A0"/>
                  </a:solidFill>
                  <a:latin typeface="Calibri"/>
                </a:rPr>
                <a:t>THÀNH </a:t>
              </a:r>
              <a:r>
                <a:rPr lang="en-US" dirty="0">
                  <a:solidFill>
                    <a:srgbClr val="7030A0"/>
                  </a:solidFill>
                  <a:latin typeface="Calibri"/>
                </a:rPr>
                <a:t>AN</a:t>
              </a:r>
            </a:p>
          </p:txBody>
        </p:sp>
        <p:sp>
          <p:nvSpPr>
            <p:cNvPr id="358" name="TextBox 357"/>
            <p:cNvSpPr txBox="1"/>
            <p:nvPr/>
          </p:nvSpPr>
          <p:spPr>
            <a:xfrm rot="16500000">
              <a:off x="5302606" y="13479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X. TRƯỜNG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9" name="TextBox 358"/>
            <p:cNvSpPr txBox="1"/>
            <p:nvPr/>
          </p:nvSpPr>
          <p:spPr>
            <a:xfrm rot="17100000">
              <a:off x="5628723" y="1424135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endParaRPr lang="en-US" dirty="0">
                <a:solidFill>
                  <a:srgbClr val="FFC000">
                    <a:lumMod val="20000"/>
                    <a:lumOff val="80000"/>
                  </a:srgbClr>
                </a:solidFill>
                <a:latin typeface="Calibri"/>
              </a:endParaRPr>
            </a:p>
          </p:txBody>
        </p:sp>
        <p:sp>
          <p:nvSpPr>
            <p:cNvPr id="360" name="TextBox 359"/>
            <p:cNvSpPr txBox="1"/>
            <p:nvPr/>
          </p:nvSpPr>
          <p:spPr>
            <a:xfrm rot="17329089">
              <a:off x="5648643" y="1339327"/>
              <a:ext cx="201911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defRPr/>
              </a:pPr>
              <a:r>
                <a:rPr lang="en-US" sz="17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NGÂN</a:t>
              </a:r>
              <a:endParaRPr lang="en-U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1" name="TextBox 360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P.NGỌC ANH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2" name="TextBox 361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GIA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LINH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3" name="TextBox 362"/>
            <p:cNvSpPr txBox="1"/>
            <p:nvPr/>
          </p:nvSpPr>
          <p:spPr>
            <a:xfrm rot="19500000">
              <a:off x="6705356" y="210567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err="1" smtClean="0">
                  <a:solidFill>
                    <a:srgbClr val="7030A0"/>
                  </a:solidFill>
                  <a:latin typeface="Calibri"/>
                </a:rPr>
                <a:t>Khánh</a:t>
              </a:r>
              <a:r>
                <a:rPr lang="en-US" dirty="0" smtClean="0">
                  <a:solidFill>
                    <a:srgbClr val="7030A0"/>
                  </a:solidFill>
                  <a:latin typeface="Calibri"/>
                </a:rPr>
                <a:t> NGÂN</a:t>
              </a:r>
              <a:endParaRPr lang="en-US" dirty="0">
                <a:solidFill>
                  <a:srgbClr val="7030A0"/>
                </a:solidFill>
                <a:latin typeface="Calibri"/>
              </a:endParaRPr>
            </a:p>
          </p:txBody>
        </p:sp>
        <p:sp>
          <p:nvSpPr>
            <p:cNvPr id="364" name="TextBox 363"/>
            <p:cNvSpPr txBox="1"/>
            <p:nvPr/>
          </p:nvSpPr>
          <p:spPr>
            <a:xfrm rot="20100000">
              <a:off x="6834249" y="241612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THÀNH </a:t>
              </a:r>
              <a:r>
                <a:rPr lang="en-US" dirty="0">
                  <a:solidFill>
                    <a:prstClr val="black"/>
                  </a:solidFill>
                  <a:latin typeface="Calibri"/>
                </a:rPr>
                <a:t>AN</a:t>
              </a:r>
            </a:p>
          </p:txBody>
        </p:sp>
        <p:sp>
          <p:nvSpPr>
            <p:cNvPr id="365" name="TextBox 364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NGUYỄN .N.ANH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6" name="TextBox 365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defRPr/>
              </a:pPr>
              <a:r>
                <a:rPr lang="en-US">
                  <a:solidFill>
                    <a:srgbClr val="5B9BD5">
                      <a:lumMod val="50000"/>
                    </a:srgbClr>
                  </a:solidFill>
                  <a:latin typeface="Calibri"/>
                </a:rPr>
                <a:t>KHÁNH BẢO</a:t>
              </a:r>
              <a:endParaRPr lang="en-US" dirty="0">
                <a:solidFill>
                  <a:srgbClr val="5B9BD5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 rot="17329089">
              <a:off x="5915275" y="1451595"/>
              <a:ext cx="201911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defRPr/>
              </a:pPr>
              <a:r>
                <a:rPr lang="en-US" sz="17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QUỳNH</a:t>
              </a:r>
              <a:r>
                <a:rPr lang="en-US" sz="17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ANH</a:t>
              </a:r>
              <a:endParaRPr lang="en-U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7" name="Picture 36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68" name="Picture 36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23" y="5954274"/>
            <a:ext cx="2798307" cy="1115665"/>
          </a:xfrm>
          <a:prstGeom prst="rect">
            <a:avLst/>
          </a:prstGeom>
        </p:spPr>
      </p:pic>
      <p:pic>
        <p:nvPicPr>
          <p:cNvPr id="369" name="Picture 36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70" name="Picture 36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71" name="Picture 37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72" name="Picture 37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73" name="Picture 37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74" name="Picture 37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75" name="Picture 37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76" name="Picture 37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77" name="Picture 37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78" name="Picture 37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79" name="Picture 37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80" name="Picture 37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81" name="Picture 38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83" name="Picture 38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84" name="Picture 38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85" name="Picture 38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86" name="Picture 38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87" name="Picture 38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88" name="Picture 38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89" name="Picture 38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90" name="Picture 38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91" name="Picture 39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92" name="Picture 3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93" name="Picture 39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94" name="Picture 39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95" name="Picture 39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96" name="Picture 39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97" name="Picture 39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98" name="Picture 39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00" name="Picture 39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01" name="Picture 40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02" name="Picture 40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03" name="Picture 40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04" name="Picture 40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05" name="Picture 40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06" name="Picture 40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07" name="Picture 40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08" name="Picture 40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09" name="Picture 40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10" name="Picture 40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11" name="Picture 4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12" name="Picture 4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13" name="Picture 4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14" name="Picture 4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15" name="Picture 4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16" name="Picture 4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17" name="Picture 4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18" name="Picture 4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4232524" y="3037843"/>
            <a:ext cx="1295450" cy="713697"/>
          </a:xfrm>
          <a:prstGeom prst="rect">
            <a:avLst/>
          </a:prstGeom>
        </p:spPr>
      </p:pic>
      <p:pic>
        <p:nvPicPr>
          <p:cNvPr id="419" name="vongqu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7630" y="727262"/>
            <a:ext cx="609600" cy="609600"/>
          </a:xfrm>
          <a:prstGeom prst="rect">
            <a:avLst/>
          </a:prstGeom>
        </p:spPr>
      </p:pic>
      <p:pic>
        <p:nvPicPr>
          <p:cNvPr id="108" name="Picture 107">
            <a:hlinkClick r:id="rId13" action="ppaction://hlinksldjump"/>
            <a:extLst>
              <a:ext uri="{FF2B5EF4-FFF2-40B4-BE49-F238E27FC236}">
                <a16:creationId xmlns:a16="http://schemas.microsoft.com/office/drawing/2014/main" id="{DD4BCB45-64F0-A2E7-E024-378422649C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11293" y="6190676"/>
            <a:ext cx="880707" cy="6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7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7" dur="34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3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6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0" dur="30406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audio>
              <p:cMediaNode vol="80000">
                <p:cTn id="3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71AE5167-F375-4A59-8EA8-2546F171A8E3}"/>
              </a:ext>
            </a:extLst>
          </p:cNvPr>
          <p:cNvSpPr/>
          <p:nvPr/>
        </p:nvSpPr>
        <p:spPr>
          <a:xfrm>
            <a:off x="1180824" y="413658"/>
            <a:ext cx="753402" cy="73056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E256BC67-1E2D-432E-93E2-ED9705DFC913}"/>
              </a:ext>
            </a:extLst>
          </p:cNvPr>
          <p:cNvGrpSpPr/>
          <p:nvPr/>
        </p:nvGrpSpPr>
        <p:grpSpPr>
          <a:xfrm>
            <a:off x="1963061" y="500604"/>
            <a:ext cx="1474708" cy="729657"/>
            <a:chOff x="1870517" y="1440655"/>
            <a:chExt cx="856013" cy="436778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012A0342-104C-43CA-BA4B-79D2EB0F6488}"/>
                </a:ext>
              </a:extLst>
            </p:cNvPr>
            <p:cNvGrpSpPr/>
            <p:nvPr/>
          </p:nvGrpSpPr>
          <p:grpSpPr>
            <a:xfrm>
              <a:off x="1870517" y="1440655"/>
              <a:ext cx="604493" cy="423745"/>
              <a:chOff x="1870517" y="1440655"/>
              <a:chExt cx="604493" cy="42374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B56BD64D-7BB5-44C8-B197-1ADA5D03C61F}"/>
                  </a:ext>
                </a:extLst>
              </p:cNvPr>
              <p:cNvSpPr/>
              <p:nvPr/>
            </p:nvSpPr>
            <p:spPr>
              <a:xfrm>
                <a:off x="1870517" y="1440655"/>
                <a:ext cx="604493" cy="382155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47156E-1DC9-4257-93F6-544F5939B99F}"/>
                  </a:ext>
                </a:extLst>
              </p:cNvPr>
              <p:cNvSpPr txBox="1"/>
              <p:nvPr/>
            </p:nvSpPr>
            <p:spPr>
              <a:xfrm>
                <a:off x="1969023" y="1440655"/>
                <a:ext cx="471012" cy="423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dirty="0"/>
                  <a:t>Số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55CC27-7A34-4F35-8A71-94C53CF67A54}"/>
                </a:ext>
              </a:extLst>
            </p:cNvPr>
            <p:cNvSpPr txBox="1"/>
            <p:nvPr/>
          </p:nvSpPr>
          <p:spPr>
            <a:xfrm>
              <a:off x="2453713" y="1453687"/>
              <a:ext cx="272817" cy="423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/>
                <a:t>?</a:t>
              </a: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FAC3139-3342-48BA-86B5-4C1F28921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863506"/>
              </p:ext>
            </p:extLst>
          </p:nvPr>
        </p:nvGraphicFramePr>
        <p:xfrm>
          <a:off x="968827" y="1371601"/>
          <a:ext cx="9684498" cy="28520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4083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  <a:gridCol w="1614083">
                  <a:extLst>
                    <a:ext uri="{9D8B030D-6E8A-4147-A177-3AD203B41FA5}">
                      <a16:colId xmlns:a16="http://schemas.microsoft.com/office/drawing/2014/main" val="3057743884"/>
                    </a:ext>
                  </a:extLst>
                </a:gridCol>
              </a:tblGrid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83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u="none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u="none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95068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u="none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77B651F-176C-402C-9EE4-5727EC604411}"/>
              </a:ext>
            </a:extLst>
          </p:cNvPr>
          <p:cNvSpPr txBox="1"/>
          <p:nvPr/>
        </p:nvSpPr>
        <p:spPr>
          <a:xfrm>
            <a:off x="4589983" y="3434314"/>
            <a:ext cx="76846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45</a:t>
            </a:r>
          </a:p>
        </p:txBody>
      </p:sp>
      <p:pic>
        <p:nvPicPr>
          <p:cNvPr id="16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537FD7E5-F176-53AC-DD4E-A86F8082A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925" y="5926220"/>
            <a:ext cx="880707" cy="6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7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appy Indian Independence Day! by Slidesgo">
  <a:themeElements>
    <a:clrScheme name="Simple Light">
      <a:dk1>
        <a:srgbClr val="232228"/>
      </a:dk1>
      <a:lt1>
        <a:srgbClr val="FFFFFF"/>
      </a:lt1>
      <a:dk2>
        <a:srgbClr val="663717"/>
      </a:dk2>
      <a:lt2>
        <a:srgbClr val="CC7646"/>
      </a:lt2>
      <a:accent1>
        <a:srgbClr val="F49019"/>
      </a:accent1>
      <a:accent2>
        <a:srgbClr val="548E11"/>
      </a:accent2>
      <a:accent3>
        <a:srgbClr val="FFEBCF"/>
      </a:accent3>
      <a:accent4>
        <a:srgbClr val="D63827"/>
      </a:accent4>
      <a:accent5>
        <a:srgbClr val="BBB533"/>
      </a:accent5>
      <a:accent6>
        <a:srgbClr val="FFD9A8"/>
      </a:accent6>
      <a:hlink>
        <a:srgbClr val="2322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</TotalTime>
  <Words>518</Words>
  <Application>Microsoft Office PowerPoint</Application>
  <PresentationFormat>Widescreen</PresentationFormat>
  <Paragraphs>238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SimSun</vt:lpstr>
      <vt:lpstr>.VnArial</vt:lpstr>
      <vt:lpstr>.VnCentury Schoolbook</vt:lpstr>
      <vt:lpstr>Arial</vt:lpstr>
      <vt:lpstr>Calibri</vt:lpstr>
      <vt:lpstr>Calibri Light</vt:lpstr>
      <vt:lpstr>Hind</vt:lpstr>
      <vt:lpstr>Karla</vt:lpstr>
      <vt:lpstr>Laila</vt:lpstr>
      <vt:lpstr>Times New Roman</vt:lpstr>
      <vt:lpstr>2_Office Theme</vt:lpstr>
      <vt:lpstr>3_Office Theme</vt:lpstr>
      <vt:lpstr>4_Office 主题</vt:lpstr>
      <vt:lpstr>Happy Indian Independence Day!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DELL-NM</cp:lastModifiedBy>
  <cp:revision>95</cp:revision>
  <dcterms:created xsi:type="dcterms:W3CDTF">2021-05-19T13:36:00Z</dcterms:created>
  <dcterms:modified xsi:type="dcterms:W3CDTF">2024-12-04T02:49:23Z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