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77" r:id="rId3"/>
    <p:sldMasterId id="2147483689" r:id="rId4"/>
    <p:sldMasterId id="2147483713" r:id="rId5"/>
    <p:sldMasterId id="2147483737" r:id="rId6"/>
    <p:sldMasterId id="2147483749" r:id="rId7"/>
    <p:sldMasterId id="2147483761" r:id="rId8"/>
    <p:sldMasterId id="2147483773" r:id="rId9"/>
    <p:sldMasterId id="2147483785" r:id="rId10"/>
    <p:sldMasterId id="2147483809" r:id="rId11"/>
    <p:sldMasterId id="2147483835" r:id="rId12"/>
    <p:sldMasterId id="2147483859" r:id="rId13"/>
  </p:sldMasterIdLst>
  <p:notesMasterIdLst>
    <p:notesMasterId r:id="rId43"/>
  </p:notesMasterIdLst>
  <p:sldIdLst>
    <p:sldId id="257" r:id="rId14"/>
    <p:sldId id="256" r:id="rId15"/>
    <p:sldId id="258" r:id="rId16"/>
    <p:sldId id="277" r:id="rId17"/>
    <p:sldId id="284" r:id="rId18"/>
    <p:sldId id="279" r:id="rId19"/>
    <p:sldId id="293" r:id="rId20"/>
    <p:sldId id="280" r:id="rId21"/>
    <p:sldId id="290" r:id="rId22"/>
    <p:sldId id="282" r:id="rId23"/>
    <p:sldId id="294" r:id="rId24"/>
    <p:sldId id="285" r:id="rId25"/>
    <p:sldId id="288" r:id="rId26"/>
    <p:sldId id="286" r:id="rId27"/>
    <p:sldId id="265" r:id="rId28"/>
    <p:sldId id="295" r:id="rId29"/>
    <p:sldId id="296" r:id="rId30"/>
    <p:sldId id="304" r:id="rId31"/>
    <p:sldId id="303" r:id="rId32"/>
    <p:sldId id="307" r:id="rId33"/>
    <p:sldId id="306" r:id="rId34"/>
    <p:sldId id="272" r:id="rId35"/>
    <p:sldId id="308" r:id="rId36"/>
    <p:sldId id="310" r:id="rId37"/>
    <p:sldId id="266" r:id="rId38"/>
    <p:sldId id="311" r:id="rId39"/>
    <p:sldId id="313" r:id="rId40"/>
    <p:sldId id="315" r:id="rId41"/>
    <p:sldId id="267" r:id="rId4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1FD"/>
    <a:srgbClr val="FF0000"/>
    <a:srgbClr val="3E6DC0"/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06F9-3E69-49A8-AEA9-AFB0F8E56F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43DB-CEBB-4AE2-971A-22CBE88A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1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6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447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6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45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44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332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27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3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8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81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9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81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87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146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08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68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05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581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521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2490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830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005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716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39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03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964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86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26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358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3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100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1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751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34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91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86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34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57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5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4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3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73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5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1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7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28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8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8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2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7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10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0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2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70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78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2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2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9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2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7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7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53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5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3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0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8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36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99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92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7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94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58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16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69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5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0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90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2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19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00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548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0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827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49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96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6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mp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49.gi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0.xml"/><Relationship Id="rId18" Type="http://schemas.openxmlformats.org/officeDocument/2006/relationships/image" Target="../media/image62.gif"/><Relationship Id="rId3" Type="http://schemas.openxmlformats.org/officeDocument/2006/relationships/image" Target="../media/image51.png"/><Relationship Id="rId21" Type="http://schemas.openxmlformats.org/officeDocument/2006/relationships/slide" Target="slide15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1.gif"/><Relationship Id="rId2" Type="http://schemas.openxmlformats.org/officeDocument/2006/relationships/audio" Target="../media/audio5.wav"/><Relationship Id="rId16" Type="http://schemas.openxmlformats.org/officeDocument/2006/relationships/image" Target="../media/image60.png"/><Relationship Id="rId20" Type="http://schemas.openxmlformats.org/officeDocument/2006/relationships/image" Target="../media/image64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11" Type="http://schemas.openxmlformats.org/officeDocument/2006/relationships/slide" Target="slide19.xml"/><Relationship Id="rId5" Type="http://schemas.openxmlformats.org/officeDocument/2006/relationships/image" Target="../media/image53.png"/><Relationship Id="rId15" Type="http://schemas.openxmlformats.org/officeDocument/2006/relationships/slide" Target="slide21.xml"/><Relationship Id="rId10" Type="http://schemas.openxmlformats.org/officeDocument/2006/relationships/image" Target="../media/image57.png"/><Relationship Id="rId19" Type="http://schemas.openxmlformats.org/officeDocument/2006/relationships/image" Target="../media/image63.gi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6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5.jpeg"/><Relationship Id="rId11" Type="http://schemas.openxmlformats.org/officeDocument/2006/relationships/slide" Target="slide17.xml"/><Relationship Id="rId5" Type="http://schemas.openxmlformats.org/officeDocument/2006/relationships/audio" Target="../media/audio7.wav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12" Type="http://schemas.openxmlformats.org/officeDocument/2006/relationships/slide" Target="slide1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9.png"/><Relationship Id="rId11" Type="http://schemas.microsoft.com/office/2007/relationships/hdphoto" Target="../media/hdphoto11.wdp"/><Relationship Id="rId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6.wav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2.png"/><Relationship Id="rId11" Type="http://schemas.microsoft.com/office/2007/relationships/hdphoto" Target="../media/hdphoto11.wdp"/><Relationship Id="rId5" Type="http://schemas.openxmlformats.org/officeDocument/2006/relationships/audio" Target="../media/audio7.wav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audio" Target="../media/audio8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slide" Target="slide17.xml"/><Relationship Id="rId4" Type="http://schemas.openxmlformats.org/officeDocument/2006/relationships/audio" Target="../media/audio7.wav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85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9.xml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6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-1075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49" y="2243651"/>
            <a:ext cx="4731404" cy="383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889" y="5955015"/>
            <a:ext cx="51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094" y="2551074"/>
            <a:ext cx="4197184" cy="3653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0857" y="6305006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 nhỏ viết thư cho ông bà.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69922" y="1486986"/>
            <a:ext cx="8145139" cy="3946406"/>
            <a:chOff x="832610" y="1466982"/>
            <a:chExt cx="8601444" cy="4937467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7027" y="5778142"/>
            <a:ext cx="1233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biết những việc làm 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quê hương 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3583" y="380568"/>
            <a:ext cx="10946295" cy="6361682"/>
            <a:chOff x="620781" y="234794"/>
            <a:chExt cx="9346863" cy="63616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781" y="327559"/>
              <a:ext cx="6495635" cy="61496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125" y="4750550"/>
              <a:ext cx="2447924" cy="18459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7125" y="234794"/>
              <a:ext cx="2540519" cy="22831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629" y="2616985"/>
              <a:ext cx="2421420" cy="2034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3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1574" y="2507467"/>
            <a:ext cx="85507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Kể và giới thiệu với mọi người về cảnh đẹp và con người ở quê mình.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Tự hào về những cảnh đẹp và những đổi mới, thành tựu của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Ủng hộ xây dựng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Về quê thăm ông bà, họ hàng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Giúp đỡ mọi người ở quê.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và lưu giữ truyền thống tốt đẹp ở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Luôn có ý thức giữ gìn sự sạch đẹp ở quê hương.</a:t>
            </a:r>
          </a:p>
        </p:txBody>
      </p:sp>
    </p:spTree>
    <p:extLst>
      <p:ext uri="{BB962C8B-B14F-4D97-AF65-F5344CB8AC3E}">
        <p14:creationId xmlns:p14="http://schemas.microsoft.com/office/powerpoint/2010/main" val="20077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09106" y="435861"/>
            <a:ext cx="3303281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8582" y="473224"/>
            <a:ext cx="7841052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74697" y="1487859"/>
            <a:ext cx="7234202" cy="5033509"/>
            <a:chOff x="3674697" y="1487859"/>
            <a:chExt cx="7234202" cy="5033509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97" y="1487859"/>
              <a:ext cx="7049909" cy="2542467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"/>
            <a:stretch/>
          </p:blipFill>
          <p:spPr>
            <a:xfrm>
              <a:off x="3691784" y="4140925"/>
              <a:ext cx="7217115" cy="2380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9908" y="3593368"/>
            <a:ext cx="457200" cy="457200"/>
          </a:xfrm>
          <a:prstGeom prst="rect">
            <a:avLst/>
          </a:prstGeom>
        </p:spPr>
      </p:pic>
      <p:pic>
        <p:nvPicPr>
          <p:cNvPr id="4" name="Picture 8" descr="Tăng diện tích cho căn hộ &quot;tí hon&quot; với tranh dán tường hình cửa s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33" y="716677"/>
            <a:ext cx="9096935" cy="52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15" y="3897488"/>
            <a:ext cx="876446" cy="8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70" y="3978104"/>
            <a:ext cx="795830" cy="795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91" y="4195417"/>
            <a:ext cx="845678" cy="845678"/>
          </a:xfrm>
          <a:prstGeom prst="rect">
            <a:avLst/>
          </a:prstGeom>
        </p:spPr>
      </p:pic>
      <p:sp>
        <p:nvSpPr>
          <p:cNvPr id="8" name="WordArt 21" descr="20%"/>
          <p:cNvSpPr>
            <a:spLocks noChangeArrowheads="1" noChangeShapeType="1" noTextEdit="1"/>
          </p:cNvSpPr>
          <p:nvPr/>
        </p:nvSpPr>
        <p:spPr bwMode="auto">
          <a:xfrm>
            <a:off x="4614182" y="1509286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775814" y="240278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9" y="859190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8175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75" y="1681751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98" y="3420142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49" y="3435924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55961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25" y="1678907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41" y="3424543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3" y="3430488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208875" y="3000109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900536" y="2727395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69" y="455844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05" y="965712"/>
            <a:ext cx="651482" cy="483182"/>
          </a:xfrm>
          <a:prstGeom prst="rect">
            <a:avLst/>
          </a:prstGeom>
        </p:spPr>
      </p:pic>
      <p:sp>
        <p:nvSpPr>
          <p:cNvPr id="7" name="Notched Right Arrow 6">
            <a:hlinkClick r:id="rId21" action="ppaction://hlinksldjump"/>
          </p:cNvPr>
          <p:cNvSpPr/>
          <p:nvPr/>
        </p:nvSpPr>
        <p:spPr>
          <a:xfrm>
            <a:off x="7341325" y="5648417"/>
            <a:ext cx="609600" cy="22575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0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mẫu hình nền powerpoint về biển tuyệt đẹp cho slide của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1463" cy="70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9163794" y="264958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8940809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8939222" y="399685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8939222" y="400797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8943984" y="39952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8943984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8878184" y="400797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791" y="816397"/>
            <a:ext cx="6293789" cy="4529621"/>
          </a:xfrm>
          <a:prstGeom prst="rect">
            <a:avLst/>
          </a:prstGeom>
        </p:spPr>
      </p:pic>
      <p:pic>
        <p:nvPicPr>
          <p:cNvPr id="11" name="Picture 25">
            <a:hlinkClick r:id="" action="ppaction://noaction">
              <a:snd r:embed="rId8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00" y="45136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1">
            <a:hlinkClick r:id="rId11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mầm no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83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21" y="858060"/>
            <a:ext cx="7910854" cy="5483957"/>
          </a:xfrm>
          <a:prstGeom prst="rect">
            <a:avLst/>
          </a:prstGeom>
        </p:spPr>
      </p:pic>
      <p:pic>
        <p:nvPicPr>
          <p:cNvPr id="9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1" y="5351416"/>
            <a:ext cx="1374427" cy="1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15" y="5617028"/>
            <a:ext cx="1370454" cy="12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amies.de (udsrxz2cuke.gif) | Butterfly gif, Flower illustration,  Beautiful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89" y="4518569"/>
            <a:ext cx="2339431" cy="2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5" y="5512525"/>
            <a:ext cx="1227448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617029"/>
            <a:ext cx="149279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1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29" y="13132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otched Right Arrow 22">
            <a:hlinkClick r:id="rId12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66890" y="223476"/>
            <a:ext cx="3508126" cy="1489289"/>
            <a:chOff x="498480" y="1126510"/>
            <a:chExt cx="350812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480" y="1126510"/>
              <a:ext cx="3283601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7" y="1610762"/>
              <a:ext cx="2564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905664" y="3967556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7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em hơn 75 ảnh về hình vẽ người đang suy nghĩ - NE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8667" l="4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6" t="29508" r="30878" b="1060"/>
          <a:stretch/>
        </p:blipFill>
        <p:spPr bwMode="auto">
          <a:xfrm>
            <a:off x="752343" y="4713297"/>
            <a:ext cx="1614104" cy="178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7864" y="2736499"/>
            <a:ext cx="3278363" cy="1787060"/>
          </a:xfrm>
          <a:prstGeom prst="cloudCallout">
            <a:avLst>
              <a:gd name="adj1" fmla="val -14270"/>
              <a:gd name="adj2" fmla="val 557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0652" y="3030757"/>
            <a:ext cx="32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chọn khung hình nền powerpoint đẹp nhất Cho các bạn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22"/>
            <a:ext cx="12192000" cy="69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>
            <a:off x="267789" y="6387737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560" y="1201784"/>
            <a:ext cx="6928462" cy="4851626"/>
          </a:xfrm>
          <a:prstGeom prst="rect">
            <a:avLst/>
          </a:prstGeom>
        </p:spPr>
      </p:pic>
      <p:pic>
        <p:nvPicPr>
          <p:cNvPr id="24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60" y="5464448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103 tải hình nền cho powerpoint mới nhấ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783"/>
            <a:ext cx="12192001" cy="69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851" y="2176323"/>
            <a:ext cx="6687516" cy="4526691"/>
          </a:xfrm>
          <a:prstGeom prst="rect">
            <a:avLst/>
          </a:prstGeom>
        </p:spPr>
      </p:pic>
      <p:pic>
        <p:nvPicPr>
          <p:cNvPr id="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476" y="5839098"/>
            <a:ext cx="929524" cy="10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12527"/>
            <a:ext cx="1005841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10856368" y="2550178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633383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631797" y="3897454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10631797" y="3908567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10636558" y="38958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636558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0570759" y="3908567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461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46" y="2393251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otched Right Arrow 13">
            <a:hlinkClick r:id="rId10" action="ppaction://hlinksldjump"/>
          </p:cNvPr>
          <p:cNvSpPr/>
          <p:nvPr/>
        </p:nvSpPr>
        <p:spPr>
          <a:xfrm>
            <a:off x="894455" y="6550614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25212"/>
            <a:ext cx="11299443" cy="4784148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2383" y="2591305"/>
            <a:ext cx="8468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101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646331"/>
            <a:chOff x="569825" y="2199885"/>
            <a:chExt cx="7423041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538" y="1514494"/>
            <a:ext cx="97138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101F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742" y="172374"/>
            <a:ext cx="1126863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00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2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8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3030160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7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8" y="3195227"/>
            <a:ext cx="7513983" cy="32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3258759" y="310723"/>
            <a:ext cx="8544341" cy="28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69922" y="1486985"/>
            <a:ext cx="8601444" cy="4937467"/>
            <a:chOff x="832610" y="1466982"/>
            <a:chExt cx="8601444" cy="4937467"/>
          </a:xfrm>
        </p:grpSpPr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810104" y="133937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704" y="5662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889" y="2759012"/>
            <a:ext cx="4293983" cy="3240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546" y="6265465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yêu thương, chăm sóc ông bà bố mẹ.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48" y="2376910"/>
            <a:ext cx="4784351" cy="3840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5832" y="6319669"/>
            <a:ext cx="821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thắp hương tưởng nhớ anh hùng liệt sĩ.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277" y="3027479"/>
            <a:ext cx="4190488" cy="3178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154" y="6203909"/>
            <a:ext cx="598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+mj-lt"/>
              </a:rPr>
              <a:t> Các bạn nhỏ vẽ tranh về quê hương giới thiệu cho bạn bè </a:t>
            </a:r>
            <a:endParaRPr lang="en-US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vi-VN" b="1" dirty="0" smtClean="0">
                <a:solidFill>
                  <a:srgbClr val="000000"/>
                </a:solidFill>
                <a:latin typeface="+mj-lt"/>
              </a:rPr>
              <a:t>quê </a:t>
            </a:r>
            <a:r>
              <a:rPr lang="vi-VN" b="1" dirty="0">
                <a:solidFill>
                  <a:srgbClr val="000000"/>
                </a:solidFill>
                <a:latin typeface="+mj-lt"/>
              </a:rPr>
              <a:t>hương của mình.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880" y="2888638"/>
            <a:ext cx="4227755" cy="341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11880" y="6082938"/>
            <a:ext cx="516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trồng </a:t>
            </a:r>
            <a:r>
              <a:rPr 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377</Words>
  <Application>Microsoft Office PowerPoint</Application>
  <PresentationFormat>Widescreen</PresentationFormat>
  <Paragraphs>92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.VnTime</vt:lpstr>
      <vt:lpstr>Arial</vt:lpstr>
      <vt:lpstr>Calibri</vt:lpstr>
      <vt:lpstr>Calibri Light</vt:lpstr>
      <vt:lpstr>Georgia</vt:lpstr>
      <vt:lpstr>Times New Roman</vt:lpstr>
      <vt:lpstr>Trebuchet MS</vt:lpstr>
      <vt:lpstr>UTM Cookies</vt:lpstr>
      <vt:lpstr>Cute Sticker by Slidesgo</vt:lpstr>
      <vt:lpstr>Office Theme</vt:lpstr>
      <vt:lpstr>2_Office Theme</vt:lpstr>
      <vt:lpstr>3_Office Theme</vt:lpstr>
      <vt:lpstr>5_Office Theme</vt:lpstr>
      <vt:lpstr>7_Office Theme</vt:lpstr>
      <vt:lpstr>Slipstream</vt:lpstr>
      <vt:lpstr>1_Slipstream</vt:lpstr>
      <vt:lpstr>6_Office Theme</vt:lpstr>
      <vt:lpstr>4_Office Theme</vt:lpstr>
      <vt:lpstr>3_Slipstream</vt:lpstr>
      <vt:lpstr>4_Slipstream</vt:lpstr>
      <vt:lpstr>6_Slipstream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STD_NHUNG</cp:lastModifiedBy>
  <cp:revision>56</cp:revision>
  <dcterms:created xsi:type="dcterms:W3CDTF">2021-06-11T02:39:36Z</dcterms:created>
  <dcterms:modified xsi:type="dcterms:W3CDTF">2024-12-26T12:21:34Z</dcterms:modified>
</cp:coreProperties>
</file>