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4" r:id="rId2"/>
  </p:sldMasterIdLst>
  <p:notesMasterIdLst>
    <p:notesMasterId r:id="rId20"/>
  </p:notesMasterIdLst>
  <p:sldIdLst>
    <p:sldId id="258" r:id="rId3"/>
    <p:sldId id="286" r:id="rId4"/>
    <p:sldId id="280" r:id="rId5"/>
    <p:sldId id="285" r:id="rId6"/>
    <p:sldId id="282" r:id="rId7"/>
    <p:sldId id="271" r:id="rId8"/>
    <p:sldId id="293" r:id="rId9"/>
    <p:sldId id="281" r:id="rId10"/>
    <p:sldId id="287" r:id="rId11"/>
    <p:sldId id="288" r:id="rId12"/>
    <p:sldId id="289" r:id="rId13"/>
    <p:sldId id="290" r:id="rId14"/>
    <p:sldId id="291" r:id="rId15"/>
    <p:sldId id="292" r:id="rId16"/>
    <p:sldId id="317" r:id="rId17"/>
    <p:sldId id="318" r:id="rId18"/>
    <p:sldId id="31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2"/>
    <a:srgbClr val="6ECB18"/>
    <a:srgbClr val="FFAB2F"/>
    <a:srgbClr val="C87700"/>
    <a:srgbClr val="9751CB"/>
    <a:srgbClr val="F456BC"/>
    <a:srgbClr val="FF00FF"/>
    <a:srgbClr val="F0EAEA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C9D7-C099-4FBB-8127-DD5303D7C41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C207C-DFAE-4F5B-A4CE-A8B08D12B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4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4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5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7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8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8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7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7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8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9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70" r:id="rId6"/>
    <p:sldLayoutId id="2147483671" r:id="rId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4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mp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mp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mp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6D1D9-9F6F-9E11-71DF-8AD1FDA6F435}"/>
              </a:ext>
            </a:extLst>
          </p:cNvPr>
          <p:cNvSpPr txBox="1"/>
          <p:nvPr/>
        </p:nvSpPr>
        <p:spPr>
          <a:xfrm>
            <a:off x="252919" y="1780162"/>
            <a:ext cx="6799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quý thầy cô</a:t>
            </a:r>
          </a:p>
          <a:p>
            <a:pPr algn="ctr"/>
            <a:r>
              <a:rPr lang="vi-V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dự giờ thăm lớp</a:t>
            </a:r>
          </a:p>
          <a:p>
            <a:pPr algn="ctr"/>
            <a:r>
              <a:rPr lang="vi-VN" sz="48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</a:t>
            </a:r>
            <a:r>
              <a:rPr lang="vi-VN" sz="4800" b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b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en-US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AD245-BC90-E494-88D0-518D57C27C99}"/>
              </a:ext>
            </a:extLst>
          </p:cNvPr>
          <p:cNvSpPr/>
          <p:nvPr/>
        </p:nvSpPr>
        <p:spPr>
          <a:xfrm>
            <a:off x="9435830" y="87549"/>
            <a:ext cx="2529191" cy="1070042"/>
          </a:xfrm>
          <a:prstGeom prst="rect">
            <a:avLst/>
          </a:pr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4F0B4-716A-D58C-A0AF-0B1E043C7634}"/>
              </a:ext>
            </a:extLst>
          </p:cNvPr>
          <p:cNvSpPr/>
          <p:nvPr/>
        </p:nvSpPr>
        <p:spPr>
          <a:xfrm>
            <a:off x="3725695" y="5077838"/>
            <a:ext cx="7976680" cy="1780162"/>
          </a:xfrm>
          <a:custGeom>
            <a:avLst/>
            <a:gdLst>
              <a:gd name="connsiteX0" fmla="*/ 0 w 7976680"/>
              <a:gd name="connsiteY0" fmla="*/ 0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0 w 7976680"/>
              <a:gd name="connsiteY4" fmla="*/ 0 h 1780162"/>
              <a:gd name="connsiteX0" fmla="*/ 535021 w 7976680"/>
              <a:gd name="connsiteY0" fmla="*/ 116732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535021 w 7976680"/>
              <a:gd name="connsiteY4" fmla="*/ 116732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680" h="1780162">
                <a:moveTo>
                  <a:pt x="943582" y="29183"/>
                </a:moveTo>
                <a:lnTo>
                  <a:pt x="7976680" y="0"/>
                </a:lnTo>
                <a:lnTo>
                  <a:pt x="7976680" y="1780162"/>
                </a:lnTo>
                <a:lnTo>
                  <a:pt x="0" y="1780162"/>
                </a:lnTo>
                <a:cubicBezTo>
                  <a:pt x="314527" y="1196502"/>
                  <a:pt x="366408" y="301558"/>
                  <a:pt x="943582" y="29183"/>
                </a:cubicBezTo>
                <a:close/>
              </a:path>
            </a:pathLst>
          </a:cu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1BE1E-E535-46DE-43D2-27CA510A637D}"/>
              </a:ext>
            </a:extLst>
          </p:cNvPr>
          <p:cNvSpPr txBox="1"/>
          <p:nvPr/>
        </p:nvSpPr>
        <p:spPr>
          <a:xfrm>
            <a:off x="5165387" y="5269149"/>
            <a:ext cx="6799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viên giảng dạy:</a:t>
            </a:r>
          </a:p>
          <a:p>
            <a:pPr algn="ctr"/>
            <a:r>
              <a:rPr lang="en-US" sz="3600" b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 Cẩm Nhung</a:t>
            </a:r>
            <a:endParaRPr lang="en-US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9054C954-D456-AF4E-5088-A9D5C6232AF8}"/>
              </a:ext>
            </a:extLst>
          </p:cNvPr>
          <p:cNvSpPr/>
          <p:nvPr/>
        </p:nvSpPr>
        <p:spPr>
          <a:xfrm>
            <a:off x="343371" y="283641"/>
            <a:ext cx="2872860" cy="1577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86D5B-0DBC-E60E-1C24-006CC3E71058}"/>
              </a:ext>
            </a:extLst>
          </p:cNvPr>
          <p:cNvSpPr/>
          <p:nvPr/>
        </p:nvSpPr>
        <p:spPr>
          <a:xfrm>
            <a:off x="343371" y="252919"/>
            <a:ext cx="11505258" cy="63214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709163" y="1000895"/>
            <a:ext cx="3193363" cy="242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4365194" y="979590"/>
            <a:ext cx="3390877" cy="24492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8061388" y="973919"/>
            <a:ext cx="3458920" cy="24606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4365195" y="3546908"/>
            <a:ext cx="3390877" cy="26279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8049994" y="3546907"/>
            <a:ext cx="3481709" cy="262793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744448" y="3546907"/>
            <a:ext cx="3193364" cy="262793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46903943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917E-C55B-5EB0-93DD-2C71DC4312F0}"/>
              </a:ext>
            </a:extLst>
          </p:cNvPr>
          <p:cNvSpPr/>
          <p:nvPr/>
        </p:nvSpPr>
        <p:spPr>
          <a:xfrm>
            <a:off x="343371" y="252919"/>
            <a:ext cx="11505258" cy="63214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54C954-D456-AF4E-5088-A9D5C6232AF8}"/>
              </a:ext>
            </a:extLst>
          </p:cNvPr>
          <p:cNvSpPr/>
          <p:nvPr/>
        </p:nvSpPr>
        <p:spPr>
          <a:xfrm>
            <a:off x="343371" y="283641"/>
            <a:ext cx="2872860" cy="1577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709163" y="1000895"/>
            <a:ext cx="3193363" cy="242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4365195" y="1000895"/>
            <a:ext cx="3390877" cy="242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8049994" y="1000896"/>
            <a:ext cx="3458920" cy="24279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4365195" y="3546909"/>
            <a:ext cx="3390877" cy="24279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8049994" y="3546908"/>
            <a:ext cx="3481709" cy="24494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709164" y="3537583"/>
            <a:ext cx="3193364" cy="24373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81D94D-E7DA-D94B-D372-4D5095D3066E}"/>
              </a:ext>
            </a:extLst>
          </p:cNvPr>
          <p:cNvSpPr/>
          <p:nvPr/>
        </p:nvSpPr>
        <p:spPr>
          <a:xfrm>
            <a:off x="709163" y="303097"/>
            <a:ext cx="3193363" cy="67962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 dẫn bạn học bài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CEAF3-6B1F-5781-B8AE-1173222B6CF7}"/>
              </a:ext>
            </a:extLst>
          </p:cNvPr>
          <p:cNvSpPr/>
          <p:nvPr/>
        </p:nvSpPr>
        <p:spPr>
          <a:xfrm>
            <a:off x="4365195" y="275441"/>
            <a:ext cx="3390877" cy="70727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nhau vui chơi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E09FAE-9E5D-1D24-4DDA-242ADA73E460}"/>
              </a:ext>
            </a:extLst>
          </p:cNvPr>
          <p:cNvSpPr/>
          <p:nvPr/>
        </p:nvSpPr>
        <p:spPr>
          <a:xfrm>
            <a:off x="8043373" y="289269"/>
            <a:ext cx="3458920" cy="67962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 hộ từ thiện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7BA578-7EDE-57C9-FFFF-473D6F06CAF7}"/>
              </a:ext>
            </a:extLst>
          </p:cNvPr>
          <p:cNvSpPr/>
          <p:nvPr/>
        </p:nvSpPr>
        <p:spPr>
          <a:xfrm>
            <a:off x="689707" y="5996321"/>
            <a:ext cx="3193363" cy="59324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đỡ bạn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59C1E5-0082-2B9A-A519-8C4F55AD4AD5}"/>
              </a:ext>
            </a:extLst>
          </p:cNvPr>
          <p:cNvSpPr/>
          <p:nvPr/>
        </p:nvSpPr>
        <p:spPr>
          <a:xfrm>
            <a:off x="8043373" y="5996321"/>
            <a:ext cx="3458920" cy="60569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đồ ăn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740879-A6D1-E7CF-5744-7371E0570635}"/>
              </a:ext>
            </a:extLst>
          </p:cNvPr>
          <p:cNvSpPr/>
          <p:nvPr/>
        </p:nvSpPr>
        <p:spPr>
          <a:xfrm>
            <a:off x="4329809" y="5996321"/>
            <a:ext cx="3426263" cy="578038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nhóm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917E-C55B-5EB0-93DD-2C71DC4312F0}"/>
              </a:ext>
            </a:extLst>
          </p:cNvPr>
          <p:cNvSpPr/>
          <p:nvPr/>
        </p:nvSpPr>
        <p:spPr>
          <a:xfrm>
            <a:off x="343371" y="214009"/>
            <a:ext cx="11505258" cy="63823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54C954-D456-AF4E-5088-A9D5C6232AF8}"/>
              </a:ext>
            </a:extLst>
          </p:cNvPr>
          <p:cNvSpPr/>
          <p:nvPr/>
        </p:nvSpPr>
        <p:spPr>
          <a:xfrm>
            <a:off x="343371" y="283641"/>
            <a:ext cx="2872860" cy="1577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B384-9D41-88B5-EE21-D55571E9926D}"/>
              </a:ext>
            </a:extLst>
          </p:cNvPr>
          <p:cNvSpPr txBox="1"/>
          <p:nvPr/>
        </p:nvSpPr>
        <p:spPr>
          <a:xfrm>
            <a:off x="2842678" y="1120611"/>
            <a:ext cx="683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82;p51">
            <a:extLst>
              <a:ext uri="{FF2B5EF4-FFF2-40B4-BE49-F238E27FC236}">
                <a16:creationId xmlns:a16="http://schemas.microsoft.com/office/drawing/2014/main" id="{0BF54999-729E-CF47-85AD-ED5FC7C70FDE}"/>
              </a:ext>
            </a:extLst>
          </p:cNvPr>
          <p:cNvSpPr/>
          <p:nvPr/>
        </p:nvSpPr>
        <p:spPr>
          <a:xfrm>
            <a:off x="5413805" y="2199066"/>
            <a:ext cx="2276002" cy="1651315"/>
          </a:xfrm>
          <a:custGeom>
            <a:avLst/>
            <a:gdLst/>
            <a:ahLst/>
            <a:cxnLst/>
            <a:rect l="l" t="t" r="r" b="b"/>
            <a:pathLst>
              <a:path w="771" h="559" extrusionOk="0">
                <a:moveTo>
                  <a:pt x="769" y="221"/>
                </a:moveTo>
                <a:cubicBezTo>
                  <a:pt x="764" y="178"/>
                  <a:pt x="748" y="138"/>
                  <a:pt x="722" y="103"/>
                </a:cubicBezTo>
                <a:cubicBezTo>
                  <a:pt x="674" y="37"/>
                  <a:pt x="597" y="0"/>
                  <a:pt x="510" y="0"/>
                </a:cubicBezTo>
                <a:cubicBezTo>
                  <a:pt x="324" y="0"/>
                  <a:pt x="150" y="81"/>
                  <a:pt x="54" y="212"/>
                </a:cubicBezTo>
                <a:cubicBezTo>
                  <a:pt x="39" y="234"/>
                  <a:pt x="25" y="257"/>
                  <a:pt x="13" y="282"/>
                </a:cubicBezTo>
                <a:cubicBezTo>
                  <a:pt x="0" y="309"/>
                  <a:pt x="0" y="309"/>
                  <a:pt x="0" y="309"/>
                </a:cubicBezTo>
                <a:cubicBezTo>
                  <a:pt x="25" y="293"/>
                  <a:pt x="25" y="293"/>
                  <a:pt x="25" y="293"/>
                </a:cubicBezTo>
                <a:cubicBezTo>
                  <a:pt x="50" y="278"/>
                  <a:pt x="79" y="270"/>
                  <a:pt x="112" y="270"/>
                </a:cubicBezTo>
                <a:cubicBezTo>
                  <a:pt x="139" y="270"/>
                  <a:pt x="167" y="276"/>
                  <a:pt x="193" y="285"/>
                </a:cubicBezTo>
                <a:cubicBezTo>
                  <a:pt x="215" y="293"/>
                  <a:pt x="234" y="304"/>
                  <a:pt x="251" y="318"/>
                </a:cubicBezTo>
                <a:cubicBezTo>
                  <a:pt x="252" y="319"/>
                  <a:pt x="253" y="320"/>
                  <a:pt x="255" y="322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66" y="322"/>
                  <a:pt x="266" y="322"/>
                  <a:pt x="266" y="322"/>
                </a:cubicBezTo>
                <a:cubicBezTo>
                  <a:pt x="269" y="319"/>
                  <a:pt x="273" y="316"/>
                  <a:pt x="277" y="313"/>
                </a:cubicBezTo>
                <a:cubicBezTo>
                  <a:pt x="289" y="304"/>
                  <a:pt x="303" y="296"/>
                  <a:pt x="318" y="289"/>
                </a:cubicBezTo>
                <a:cubicBezTo>
                  <a:pt x="357" y="271"/>
                  <a:pt x="403" y="267"/>
                  <a:pt x="434" y="266"/>
                </a:cubicBezTo>
                <a:cubicBezTo>
                  <a:pt x="438" y="266"/>
                  <a:pt x="438" y="266"/>
                  <a:pt x="438" y="266"/>
                </a:cubicBezTo>
                <a:cubicBezTo>
                  <a:pt x="488" y="266"/>
                  <a:pt x="537" y="279"/>
                  <a:pt x="580" y="302"/>
                </a:cubicBezTo>
                <a:cubicBezTo>
                  <a:pt x="656" y="342"/>
                  <a:pt x="716" y="416"/>
                  <a:pt x="754" y="515"/>
                </a:cubicBezTo>
                <a:cubicBezTo>
                  <a:pt x="771" y="559"/>
                  <a:pt x="771" y="559"/>
                  <a:pt x="771" y="559"/>
                </a:cubicBezTo>
                <a:cubicBezTo>
                  <a:pt x="771" y="269"/>
                  <a:pt x="771" y="269"/>
                  <a:pt x="771" y="269"/>
                </a:cubicBezTo>
                <a:cubicBezTo>
                  <a:pt x="771" y="252"/>
                  <a:pt x="771" y="237"/>
                  <a:pt x="769" y="221"/>
                </a:cubicBezTo>
                <a:close/>
              </a:path>
            </a:pathLst>
          </a:custGeom>
          <a:solidFill>
            <a:srgbClr val="FF847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83;p51">
            <a:extLst>
              <a:ext uri="{FF2B5EF4-FFF2-40B4-BE49-F238E27FC236}">
                <a16:creationId xmlns:a16="http://schemas.microsoft.com/office/drawing/2014/main" id="{DC35069D-DE0B-E348-BADD-BFECDCA50B36}"/>
              </a:ext>
            </a:extLst>
          </p:cNvPr>
          <p:cNvSpPr/>
          <p:nvPr/>
        </p:nvSpPr>
        <p:spPr>
          <a:xfrm>
            <a:off x="4693497" y="2228250"/>
            <a:ext cx="1715664" cy="2266102"/>
          </a:xfrm>
          <a:custGeom>
            <a:avLst/>
            <a:gdLst/>
            <a:ahLst/>
            <a:cxnLst/>
            <a:rect l="l" t="t" r="r" b="b"/>
            <a:pathLst>
              <a:path w="581" h="767" extrusionOk="0">
                <a:moveTo>
                  <a:pt x="332" y="144"/>
                </a:moveTo>
                <a:cubicBezTo>
                  <a:pt x="386" y="89"/>
                  <a:pt x="456" y="45"/>
                  <a:pt x="535" y="17"/>
                </a:cubicBezTo>
                <a:cubicBezTo>
                  <a:pt x="581" y="0"/>
                  <a:pt x="581" y="0"/>
                  <a:pt x="58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15" y="0"/>
                  <a:pt x="176" y="9"/>
                  <a:pt x="142" y="25"/>
                </a:cubicBezTo>
                <a:cubicBezTo>
                  <a:pt x="65" y="63"/>
                  <a:pt x="11" y="139"/>
                  <a:pt x="1" y="223"/>
                </a:cubicBezTo>
                <a:cubicBezTo>
                  <a:pt x="0" y="239"/>
                  <a:pt x="0" y="256"/>
                  <a:pt x="0" y="272"/>
                </a:cubicBezTo>
                <a:cubicBezTo>
                  <a:pt x="0" y="272"/>
                  <a:pt x="0" y="272"/>
                  <a:pt x="0" y="272"/>
                </a:cubicBezTo>
                <a:cubicBezTo>
                  <a:pt x="0" y="276"/>
                  <a:pt x="0" y="279"/>
                  <a:pt x="0" y="283"/>
                </a:cubicBezTo>
                <a:cubicBezTo>
                  <a:pt x="1" y="331"/>
                  <a:pt x="14" y="383"/>
                  <a:pt x="38" y="439"/>
                </a:cubicBezTo>
                <a:cubicBezTo>
                  <a:pt x="79" y="532"/>
                  <a:pt x="151" y="616"/>
                  <a:pt x="245" y="683"/>
                </a:cubicBezTo>
                <a:cubicBezTo>
                  <a:pt x="279" y="708"/>
                  <a:pt x="315" y="728"/>
                  <a:pt x="351" y="744"/>
                </a:cubicBezTo>
                <a:cubicBezTo>
                  <a:pt x="405" y="767"/>
                  <a:pt x="405" y="767"/>
                  <a:pt x="405" y="767"/>
                </a:cubicBezTo>
                <a:cubicBezTo>
                  <a:pt x="360" y="729"/>
                  <a:pt x="360" y="729"/>
                  <a:pt x="360" y="729"/>
                </a:cubicBezTo>
                <a:cubicBezTo>
                  <a:pt x="326" y="700"/>
                  <a:pt x="298" y="674"/>
                  <a:pt x="274" y="648"/>
                </a:cubicBezTo>
                <a:cubicBezTo>
                  <a:pt x="236" y="607"/>
                  <a:pt x="210" y="563"/>
                  <a:pt x="199" y="517"/>
                </a:cubicBezTo>
                <a:cubicBezTo>
                  <a:pt x="187" y="466"/>
                  <a:pt x="192" y="407"/>
                  <a:pt x="215" y="336"/>
                </a:cubicBezTo>
                <a:cubicBezTo>
                  <a:pt x="240" y="263"/>
                  <a:pt x="280" y="197"/>
                  <a:pt x="332" y="144"/>
                </a:cubicBezTo>
                <a:close/>
              </a:path>
            </a:pathLst>
          </a:custGeom>
          <a:solidFill>
            <a:srgbClr val="FF43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4;p51">
            <a:extLst>
              <a:ext uri="{FF2B5EF4-FFF2-40B4-BE49-F238E27FC236}">
                <a16:creationId xmlns:a16="http://schemas.microsoft.com/office/drawing/2014/main" id="{5552C5BD-5F08-3D79-56A3-E78A0B7C4439}"/>
              </a:ext>
            </a:extLst>
          </p:cNvPr>
          <p:cNvSpPr/>
          <p:nvPr/>
        </p:nvSpPr>
        <p:spPr>
          <a:xfrm>
            <a:off x="6097443" y="3087671"/>
            <a:ext cx="1641414" cy="2145322"/>
          </a:xfrm>
          <a:custGeom>
            <a:avLst/>
            <a:gdLst/>
            <a:ahLst/>
            <a:cxnLst/>
            <a:rect l="l" t="t" r="r" b="b"/>
            <a:pathLst>
              <a:path w="556" h="726" extrusionOk="0">
                <a:moveTo>
                  <a:pt x="555" y="415"/>
                </a:moveTo>
                <a:cubicBezTo>
                  <a:pt x="555" y="412"/>
                  <a:pt x="555" y="412"/>
                  <a:pt x="555" y="412"/>
                </a:cubicBezTo>
                <a:cubicBezTo>
                  <a:pt x="555" y="405"/>
                  <a:pt x="555" y="397"/>
                  <a:pt x="555" y="389"/>
                </a:cubicBezTo>
                <a:cubicBezTo>
                  <a:pt x="555" y="379"/>
                  <a:pt x="554" y="366"/>
                  <a:pt x="547" y="339"/>
                </a:cubicBezTo>
                <a:cubicBezTo>
                  <a:pt x="523" y="220"/>
                  <a:pt x="465" y="67"/>
                  <a:pt x="324" y="13"/>
                </a:cubicBezTo>
                <a:cubicBezTo>
                  <a:pt x="291" y="0"/>
                  <a:pt x="291" y="0"/>
                  <a:pt x="291" y="0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74" y="94"/>
                  <a:pt x="365" y="192"/>
                  <a:pt x="354" y="245"/>
                </a:cubicBezTo>
                <a:cubicBezTo>
                  <a:pt x="334" y="338"/>
                  <a:pt x="288" y="432"/>
                  <a:pt x="214" y="532"/>
                </a:cubicBezTo>
                <a:cubicBezTo>
                  <a:pt x="151" y="616"/>
                  <a:pt x="92" y="673"/>
                  <a:pt x="28" y="710"/>
                </a:cubicBezTo>
                <a:cubicBezTo>
                  <a:pt x="0" y="726"/>
                  <a:pt x="0" y="726"/>
                  <a:pt x="0" y="726"/>
                </a:cubicBezTo>
                <a:cubicBezTo>
                  <a:pt x="288" y="726"/>
                  <a:pt x="288" y="726"/>
                  <a:pt x="288" y="726"/>
                </a:cubicBezTo>
                <a:cubicBezTo>
                  <a:pt x="313" y="726"/>
                  <a:pt x="343" y="725"/>
                  <a:pt x="374" y="716"/>
                </a:cubicBezTo>
                <a:cubicBezTo>
                  <a:pt x="471" y="687"/>
                  <a:pt x="544" y="598"/>
                  <a:pt x="554" y="495"/>
                </a:cubicBezTo>
                <a:cubicBezTo>
                  <a:pt x="556" y="469"/>
                  <a:pt x="556" y="441"/>
                  <a:pt x="555" y="415"/>
                </a:cubicBezTo>
                <a:close/>
              </a:path>
            </a:pathLst>
          </a:custGeom>
          <a:solidFill>
            <a:srgbClr val="E6454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5;p51">
            <a:extLst>
              <a:ext uri="{FF2B5EF4-FFF2-40B4-BE49-F238E27FC236}">
                <a16:creationId xmlns:a16="http://schemas.microsoft.com/office/drawing/2014/main" id="{A943A714-998D-8B72-62DF-42CE71DF66BA}"/>
              </a:ext>
            </a:extLst>
          </p:cNvPr>
          <p:cNvSpPr/>
          <p:nvPr/>
        </p:nvSpPr>
        <p:spPr>
          <a:xfrm>
            <a:off x="4738564" y="3435619"/>
            <a:ext cx="2278973" cy="1807734"/>
          </a:xfrm>
          <a:custGeom>
            <a:avLst/>
            <a:gdLst/>
            <a:ahLst/>
            <a:cxnLst/>
            <a:rect l="l" t="t" r="r" b="b"/>
            <a:pathLst>
              <a:path w="772" h="612" extrusionOk="0">
                <a:moveTo>
                  <a:pt x="735" y="253"/>
                </a:moveTo>
                <a:cubicBezTo>
                  <a:pt x="709" y="280"/>
                  <a:pt x="681" y="304"/>
                  <a:pt x="657" y="324"/>
                </a:cubicBezTo>
                <a:cubicBezTo>
                  <a:pt x="615" y="359"/>
                  <a:pt x="570" y="394"/>
                  <a:pt x="512" y="394"/>
                </a:cubicBezTo>
                <a:cubicBezTo>
                  <a:pt x="511" y="394"/>
                  <a:pt x="511" y="394"/>
                  <a:pt x="511" y="394"/>
                </a:cubicBezTo>
                <a:cubicBezTo>
                  <a:pt x="506" y="395"/>
                  <a:pt x="498" y="394"/>
                  <a:pt x="492" y="394"/>
                </a:cubicBezTo>
                <a:cubicBezTo>
                  <a:pt x="491" y="394"/>
                  <a:pt x="491" y="394"/>
                  <a:pt x="491" y="394"/>
                </a:cubicBezTo>
                <a:cubicBezTo>
                  <a:pt x="490" y="394"/>
                  <a:pt x="488" y="394"/>
                  <a:pt x="486" y="393"/>
                </a:cubicBezTo>
                <a:cubicBezTo>
                  <a:pt x="477" y="393"/>
                  <a:pt x="466" y="392"/>
                  <a:pt x="455" y="390"/>
                </a:cubicBezTo>
                <a:cubicBezTo>
                  <a:pt x="425" y="385"/>
                  <a:pt x="395" y="377"/>
                  <a:pt x="364" y="365"/>
                </a:cubicBezTo>
                <a:cubicBezTo>
                  <a:pt x="289" y="336"/>
                  <a:pt x="217" y="289"/>
                  <a:pt x="150" y="224"/>
                </a:cubicBezTo>
                <a:cubicBezTo>
                  <a:pt x="93" y="169"/>
                  <a:pt x="47" y="105"/>
                  <a:pt x="17" y="37"/>
                </a:cubicBezTo>
                <a:cubicBezTo>
                  <a:pt x="1" y="0"/>
                  <a:pt x="1" y="0"/>
                  <a:pt x="1" y="0"/>
                </a:cubicBezTo>
                <a:cubicBezTo>
                  <a:pt x="1" y="289"/>
                  <a:pt x="1" y="289"/>
                  <a:pt x="1" y="289"/>
                </a:cubicBezTo>
                <a:cubicBezTo>
                  <a:pt x="1" y="297"/>
                  <a:pt x="1" y="306"/>
                  <a:pt x="1" y="314"/>
                </a:cubicBezTo>
                <a:cubicBezTo>
                  <a:pt x="0" y="346"/>
                  <a:pt x="0" y="380"/>
                  <a:pt x="6" y="412"/>
                </a:cubicBezTo>
                <a:cubicBezTo>
                  <a:pt x="24" y="495"/>
                  <a:pt x="84" y="565"/>
                  <a:pt x="164" y="596"/>
                </a:cubicBezTo>
                <a:cubicBezTo>
                  <a:pt x="204" y="611"/>
                  <a:pt x="244" y="612"/>
                  <a:pt x="284" y="612"/>
                </a:cubicBezTo>
                <a:cubicBezTo>
                  <a:pt x="380" y="612"/>
                  <a:pt x="380" y="612"/>
                  <a:pt x="380" y="612"/>
                </a:cubicBezTo>
                <a:cubicBezTo>
                  <a:pt x="409" y="612"/>
                  <a:pt x="439" y="599"/>
                  <a:pt x="462" y="587"/>
                </a:cubicBezTo>
                <a:cubicBezTo>
                  <a:pt x="528" y="554"/>
                  <a:pt x="590" y="499"/>
                  <a:pt x="653" y="417"/>
                </a:cubicBezTo>
                <a:cubicBezTo>
                  <a:pt x="653" y="416"/>
                  <a:pt x="653" y="416"/>
                  <a:pt x="653" y="416"/>
                </a:cubicBezTo>
                <a:cubicBezTo>
                  <a:pt x="692" y="366"/>
                  <a:pt x="724" y="314"/>
                  <a:pt x="749" y="263"/>
                </a:cubicBezTo>
                <a:cubicBezTo>
                  <a:pt x="772" y="215"/>
                  <a:pt x="772" y="215"/>
                  <a:pt x="772" y="215"/>
                </a:cubicBezTo>
                <a:lnTo>
                  <a:pt x="735" y="253"/>
                </a:lnTo>
                <a:close/>
              </a:path>
            </a:pathLst>
          </a:custGeom>
          <a:solidFill>
            <a:srgbClr val="C016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7DB3B784-77CC-0BCA-84CD-B244F43A8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5328085" y="3077311"/>
            <a:ext cx="1764714" cy="1482291"/>
          </a:xfrm>
          <a:prstGeom prst="hear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FA1031-6B32-6C5D-304D-F0D9CA4C5A0B}"/>
              </a:ext>
            </a:extLst>
          </p:cNvPr>
          <p:cNvSpPr txBox="1"/>
          <p:nvPr/>
        </p:nvSpPr>
        <p:spPr>
          <a:xfrm>
            <a:off x="690268" y="2170040"/>
            <a:ext cx="4184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thăm bạn khi bạn gặp chuyện buồn, không vui. Chia sẻ niềm vui với bạn.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op 20 Bài văn tả người bạn mà em yêu quý hay nhất - toplist.vn">
            <a:extLst>
              <a:ext uri="{FF2B5EF4-FFF2-40B4-BE49-F238E27FC236}">
                <a16:creationId xmlns:a16="http://schemas.microsoft.com/office/drawing/2014/main" id="{0F333256-8236-423A-DDB2-ACB1886E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" b="99088" l="4306" r="99306">
                        <a14:foregroundMark x1="23194" y1="40578" x2="30556" y2="51368"/>
                        <a14:foregroundMark x1="36806" y1="69605" x2="41528" y2="79331"/>
                        <a14:foregroundMark x1="41528" y1="79331" x2="41528" y2="79331"/>
                        <a14:foregroundMark x1="27222" y1="41185" x2="27778" y2="47568"/>
                        <a14:foregroundMark x1="45139" y1="30547" x2="57639" y2="28419"/>
                        <a14:foregroundMark x1="57639" y1="28419" x2="58194" y2="27964"/>
                        <a14:foregroundMark x1="35694" y1="13222" x2="46528" y2="4559"/>
                        <a14:foregroundMark x1="46528" y1="4559" x2="55139" y2="5015"/>
                        <a14:foregroundMark x1="55139" y1="5015" x2="61806" y2="10942"/>
                        <a14:foregroundMark x1="53750" y1="2584" x2="52361" y2="760"/>
                        <a14:foregroundMark x1="91528" y1="32067" x2="93889" y2="39514"/>
                        <a14:foregroundMark x1="93889" y1="39514" x2="92500" y2="48176"/>
                        <a14:foregroundMark x1="92500" y1="48176" x2="89583" y2="49848"/>
                        <a14:foregroundMark x1="78889" y1="26596" x2="85972" y2="26444"/>
                        <a14:foregroundMark x1="85972" y1="26444" x2="96250" y2="32675"/>
                        <a14:foregroundMark x1="96250" y1="32675" x2="99583" y2="39818"/>
                        <a14:foregroundMark x1="99583" y1="39818" x2="95139" y2="51368"/>
                        <a14:foregroundMark x1="95139" y1="51368" x2="85556" y2="56991"/>
                        <a14:foregroundMark x1="97917" y1="37386" x2="99722" y2="43465"/>
                        <a14:foregroundMark x1="22639" y1="30091" x2="11111" y2="30699"/>
                        <a14:foregroundMark x1="11111" y1="30699" x2="5556" y2="38602"/>
                        <a14:foregroundMark x1="5556" y1="38602" x2="4583" y2="47264"/>
                        <a14:foregroundMark x1="4583" y1="47264" x2="10833" y2="58663"/>
                        <a14:foregroundMark x1="10833" y1="58663" x2="14167" y2="60790"/>
                        <a14:foregroundMark x1="18333" y1="91033" x2="32500" y2="95441"/>
                        <a14:foregroundMark x1="32500" y1="95441" x2="45000" y2="90578"/>
                        <a14:foregroundMark x1="42917" y1="92857" x2="43889" y2="97720"/>
                        <a14:foregroundMark x1="43889" y1="94377" x2="47222" y2="94377"/>
                        <a14:foregroundMark x1="63611" y1="66413" x2="60000" y2="70973"/>
                        <a14:foregroundMark x1="26806" y1="97264" x2="34861" y2="99088"/>
                        <a14:foregroundMark x1="34861" y1="99088" x2="36806" y2="97872"/>
                        <a14:foregroundMark x1="72361" y1="39970" x2="76667" y2="53647"/>
                        <a14:foregroundMark x1="61250" y1="71581" x2="69722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0" y="339474"/>
            <a:ext cx="1715665" cy="15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5 Bài văn tả anh trai (em trai) hay nhất - toplist.vn">
            <a:extLst>
              <a:ext uri="{FF2B5EF4-FFF2-40B4-BE49-F238E27FC236}">
                <a16:creationId xmlns:a16="http://schemas.microsoft.com/office/drawing/2014/main" id="{554764FC-D7BF-27DB-AC25-7562C097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8" b="97382" l="6500" r="92625">
                        <a14:foregroundMark x1="14125" y1="31421" x2="9875" y2="25062"/>
                        <a14:foregroundMark x1="9875" y1="25062" x2="14000" y2="12843"/>
                        <a14:foregroundMark x1="14000" y1="12843" x2="32500" y2="9850"/>
                        <a14:foregroundMark x1="32500" y1="9850" x2="36375" y2="23317"/>
                        <a14:foregroundMark x1="36375" y1="23317" x2="27250" y2="31297"/>
                        <a14:foregroundMark x1="27250" y1="31297" x2="24750" y2="39526"/>
                        <a14:foregroundMark x1="24750" y1="39526" x2="13125" y2="42768"/>
                        <a14:foregroundMark x1="13125" y1="42768" x2="20375" y2="97506"/>
                        <a14:foregroundMark x1="20250" y1="90150" x2="26625" y2="89900"/>
                        <a14:foregroundMark x1="10250" y1="41397" x2="16250" y2="45012"/>
                        <a14:foregroundMark x1="16250" y1="45012" x2="36375" y2="45137"/>
                        <a14:foregroundMark x1="7375" y1="41771" x2="7125" y2="48504"/>
                        <a14:foregroundMark x1="13625" y1="4863" x2="28250" y2="5112"/>
                        <a14:foregroundMark x1="28250" y1="5112" x2="34125" y2="6733"/>
                        <a14:foregroundMark x1="7500" y1="17830" x2="7875" y2="25810"/>
                        <a14:foregroundMark x1="53000" y1="35661" x2="60000" y2="41646"/>
                        <a14:foregroundMark x1="56750" y1="48628" x2="68000" y2="46384"/>
                        <a14:foregroundMark x1="51125" y1="52868" x2="52500" y2="50623"/>
                        <a14:foregroundMark x1="68750" y1="72693" x2="70250" y2="74688"/>
                        <a14:foregroundMark x1="70750" y1="75561" x2="72500" y2="73566"/>
                        <a14:foregroundMark x1="88875" y1="53990" x2="92625" y2="61222"/>
                        <a14:foregroundMark x1="6500" y1="18080" x2="7000" y2="2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165" y="214009"/>
            <a:ext cx="2015645" cy="20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A5694F-AF94-898E-501B-959646F74ADC}"/>
              </a:ext>
            </a:extLst>
          </p:cNvPr>
          <p:cNvSpPr/>
          <p:nvPr/>
        </p:nvSpPr>
        <p:spPr>
          <a:xfrm>
            <a:off x="605246" y="2143480"/>
            <a:ext cx="3941131" cy="1324387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7937987-B66B-BB00-659C-4787B842C553}"/>
              </a:ext>
            </a:extLst>
          </p:cNvPr>
          <p:cNvCxnSpPr>
            <a:cxnSpLocks/>
          </p:cNvCxnSpPr>
          <p:nvPr/>
        </p:nvCxnSpPr>
        <p:spPr>
          <a:xfrm>
            <a:off x="4540684" y="2199066"/>
            <a:ext cx="400967" cy="21339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BB8182-2687-B57F-D739-57D563BC8CE0}"/>
              </a:ext>
            </a:extLst>
          </p:cNvPr>
          <p:cNvSpPr/>
          <p:nvPr/>
        </p:nvSpPr>
        <p:spPr>
          <a:xfrm>
            <a:off x="4878628" y="2381589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671F4A-7AF4-EA9A-704B-414350B2DEE9}"/>
              </a:ext>
            </a:extLst>
          </p:cNvPr>
          <p:cNvSpPr/>
          <p:nvPr/>
        </p:nvSpPr>
        <p:spPr>
          <a:xfrm>
            <a:off x="4504067" y="2156296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BB6DD1-7EDC-D27D-A0E1-B013F5EC91DD}"/>
              </a:ext>
            </a:extLst>
          </p:cNvPr>
          <p:cNvSpPr txBox="1"/>
          <p:nvPr/>
        </p:nvSpPr>
        <p:spPr>
          <a:xfrm>
            <a:off x="7840604" y="2290928"/>
            <a:ext cx="3825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bài. Giúp đỡ bạn khi làm việc nhóm.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39E3F9-6F0C-C108-F75A-6874A722A0E4}"/>
              </a:ext>
            </a:extLst>
          </p:cNvPr>
          <p:cNvSpPr/>
          <p:nvPr/>
        </p:nvSpPr>
        <p:spPr>
          <a:xfrm>
            <a:off x="7791555" y="2228250"/>
            <a:ext cx="3825780" cy="1239617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829FAA8-7F2D-C3E7-9BD7-B9EED7B18640}"/>
              </a:ext>
            </a:extLst>
          </p:cNvPr>
          <p:cNvCxnSpPr>
            <a:cxnSpLocks/>
          </p:cNvCxnSpPr>
          <p:nvPr/>
        </p:nvCxnSpPr>
        <p:spPr>
          <a:xfrm>
            <a:off x="7400315" y="2290928"/>
            <a:ext cx="400967" cy="21339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05C0D0DB-25F8-CD6E-6A40-362876ADD231}"/>
              </a:ext>
            </a:extLst>
          </p:cNvPr>
          <p:cNvSpPr/>
          <p:nvPr/>
        </p:nvSpPr>
        <p:spPr>
          <a:xfrm>
            <a:off x="7298568" y="2266852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DEE2F2-AD43-F366-6EB1-2BDE9A5A616C}"/>
              </a:ext>
            </a:extLst>
          </p:cNvPr>
          <p:cNvSpPr/>
          <p:nvPr/>
        </p:nvSpPr>
        <p:spPr>
          <a:xfrm>
            <a:off x="7752643" y="2465411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ECC56-E80D-9E8B-5242-BDE197621B17}"/>
              </a:ext>
            </a:extLst>
          </p:cNvPr>
          <p:cNvSpPr txBox="1"/>
          <p:nvPr/>
        </p:nvSpPr>
        <p:spPr>
          <a:xfrm>
            <a:off x="7838453" y="4643188"/>
            <a:ext cx="3825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gia các hoạt động của trường, của lớp.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7A02281-6C02-3CDC-C245-479C230B86A2}"/>
              </a:ext>
            </a:extLst>
          </p:cNvPr>
          <p:cNvSpPr/>
          <p:nvPr/>
        </p:nvSpPr>
        <p:spPr>
          <a:xfrm>
            <a:off x="7747241" y="4596643"/>
            <a:ext cx="3812936" cy="1239617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290D6E3-523F-5014-1787-4AFDAE7E36BD}"/>
              </a:ext>
            </a:extLst>
          </p:cNvPr>
          <p:cNvCxnSpPr>
            <a:cxnSpLocks/>
          </p:cNvCxnSpPr>
          <p:nvPr/>
        </p:nvCxnSpPr>
        <p:spPr>
          <a:xfrm>
            <a:off x="7747652" y="4410952"/>
            <a:ext cx="400967" cy="21339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06AA505A-486B-0DEF-FC26-0CD709D7062C}"/>
              </a:ext>
            </a:extLst>
          </p:cNvPr>
          <p:cNvSpPr/>
          <p:nvPr/>
        </p:nvSpPr>
        <p:spPr>
          <a:xfrm>
            <a:off x="7669625" y="4361681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62706AF-8755-8ACB-D240-3D6BE29D74E0}"/>
              </a:ext>
            </a:extLst>
          </p:cNvPr>
          <p:cNvSpPr/>
          <p:nvPr/>
        </p:nvSpPr>
        <p:spPr>
          <a:xfrm>
            <a:off x="8053317" y="4565367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B4A9B1-800C-2FE3-2978-659E04B333D8}"/>
              </a:ext>
            </a:extLst>
          </p:cNvPr>
          <p:cNvSpPr txBox="1"/>
          <p:nvPr/>
        </p:nvSpPr>
        <p:spPr>
          <a:xfrm>
            <a:off x="839721" y="4851242"/>
            <a:ext cx="3812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thực, đoàn kết và yêu thương các bạn.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B768542-282C-3576-EDCA-9B3275F54C26}"/>
              </a:ext>
            </a:extLst>
          </p:cNvPr>
          <p:cNvSpPr/>
          <p:nvPr/>
        </p:nvSpPr>
        <p:spPr>
          <a:xfrm>
            <a:off x="688634" y="4719211"/>
            <a:ext cx="3893254" cy="1122510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062C6106-71CB-EBBD-22E0-B1D09A275562}"/>
              </a:ext>
            </a:extLst>
          </p:cNvPr>
          <p:cNvCxnSpPr>
            <a:cxnSpLocks/>
          </p:cNvCxnSpPr>
          <p:nvPr/>
        </p:nvCxnSpPr>
        <p:spPr>
          <a:xfrm flipV="1">
            <a:off x="4267844" y="4456572"/>
            <a:ext cx="470720" cy="280130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BB809C20-9008-EB6F-A28B-B3EBF53EA4B8}"/>
              </a:ext>
            </a:extLst>
          </p:cNvPr>
          <p:cNvSpPr/>
          <p:nvPr/>
        </p:nvSpPr>
        <p:spPr>
          <a:xfrm>
            <a:off x="4719709" y="4411631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7BB220A-F622-9E2E-6152-53804E0B06D6}"/>
              </a:ext>
            </a:extLst>
          </p:cNvPr>
          <p:cNvSpPr/>
          <p:nvPr/>
        </p:nvSpPr>
        <p:spPr>
          <a:xfrm>
            <a:off x="4256981" y="4703822"/>
            <a:ext cx="77821" cy="77821"/>
          </a:xfrm>
          <a:prstGeom prst="ellipse">
            <a:avLst/>
          </a:prstGeom>
          <a:solidFill>
            <a:srgbClr val="FF434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EEEDD-85AA-E7AC-BF52-9EE1D9B70468}"/>
              </a:ext>
            </a:extLst>
          </p:cNvPr>
          <p:cNvSpPr txBox="1"/>
          <p:nvPr/>
        </p:nvSpPr>
        <p:spPr>
          <a:xfrm>
            <a:off x="3371780" y="428796"/>
            <a:ext cx="577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21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/>
      <p:bldP spid="17" grpId="0" animBg="1"/>
      <p:bldP spid="21" grpId="0" animBg="1"/>
      <p:bldP spid="22" grpId="0" animBg="1"/>
      <p:bldP spid="23" grpId="0"/>
      <p:bldP spid="30" grpId="0" animBg="1"/>
      <p:bldP spid="32" grpId="0" animBg="1"/>
      <p:bldP spid="39" grpId="0" animBg="1"/>
      <p:bldP spid="43" grpId="0"/>
      <p:bldP spid="44" grpId="0" animBg="1"/>
      <p:bldP spid="46" grpId="0" animBg="1"/>
      <p:bldP spid="47" grpId="0" animBg="1"/>
      <p:bldP spid="53" grpId="0"/>
      <p:bldP spid="55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917E-C55B-5EB0-93DD-2C71DC4312F0}"/>
              </a:ext>
            </a:extLst>
          </p:cNvPr>
          <p:cNvSpPr/>
          <p:nvPr/>
        </p:nvSpPr>
        <p:spPr>
          <a:xfrm>
            <a:off x="343371" y="252919"/>
            <a:ext cx="11505258" cy="63214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54C954-D456-AF4E-5088-A9D5C6232AF8}"/>
              </a:ext>
            </a:extLst>
          </p:cNvPr>
          <p:cNvSpPr/>
          <p:nvPr/>
        </p:nvSpPr>
        <p:spPr>
          <a:xfrm>
            <a:off x="343371" y="283641"/>
            <a:ext cx="2872860" cy="1577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709163" y="1000895"/>
            <a:ext cx="3193363" cy="242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4365195" y="1000895"/>
            <a:ext cx="3390877" cy="242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8049994" y="1000896"/>
            <a:ext cx="3458920" cy="24279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4365195" y="3546909"/>
            <a:ext cx="3390877" cy="24279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8049994" y="3546908"/>
            <a:ext cx="3481709" cy="24494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709164" y="3537583"/>
            <a:ext cx="3193364" cy="24373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81D94D-E7DA-D94B-D372-4D5095D3066E}"/>
              </a:ext>
            </a:extLst>
          </p:cNvPr>
          <p:cNvSpPr/>
          <p:nvPr/>
        </p:nvSpPr>
        <p:spPr>
          <a:xfrm>
            <a:off x="709163" y="303097"/>
            <a:ext cx="3193363" cy="67962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 dẫn bạn học bài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CEAF3-6B1F-5781-B8AE-1173222B6CF7}"/>
              </a:ext>
            </a:extLst>
          </p:cNvPr>
          <p:cNvSpPr/>
          <p:nvPr/>
        </p:nvSpPr>
        <p:spPr>
          <a:xfrm>
            <a:off x="4365195" y="275441"/>
            <a:ext cx="3390877" cy="70727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nhau vui chơi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E09FAE-9E5D-1D24-4DDA-242ADA73E460}"/>
              </a:ext>
            </a:extLst>
          </p:cNvPr>
          <p:cNvSpPr/>
          <p:nvPr/>
        </p:nvSpPr>
        <p:spPr>
          <a:xfrm>
            <a:off x="8043373" y="289269"/>
            <a:ext cx="3458920" cy="67962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 hộ từ thiện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7BA578-7EDE-57C9-FFFF-473D6F06CAF7}"/>
              </a:ext>
            </a:extLst>
          </p:cNvPr>
          <p:cNvSpPr/>
          <p:nvPr/>
        </p:nvSpPr>
        <p:spPr>
          <a:xfrm>
            <a:off x="689707" y="5996321"/>
            <a:ext cx="3193363" cy="59324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đỡ bạn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59C1E5-0082-2B9A-A519-8C4F55AD4AD5}"/>
              </a:ext>
            </a:extLst>
          </p:cNvPr>
          <p:cNvSpPr/>
          <p:nvPr/>
        </p:nvSpPr>
        <p:spPr>
          <a:xfrm>
            <a:off x="8043373" y="5996321"/>
            <a:ext cx="3458920" cy="60569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đồ ăn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740879-A6D1-E7CF-5744-7371E0570635}"/>
              </a:ext>
            </a:extLst>
          </p:cNvPr>
          <p:cNvSpPr/>
          <p:nvPr/>
        </p:nvSpPr>
        <p:spPr>
          <a:xfrm>
            <a:off x="4329809" y="5996321"/>
            <a:ext cx="3426263" cy="578038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nhóm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0917E-C55B-5EB0-93DD-2C71DC4312F0}"/>
              </a:ext>
            </a:extLst>
          </p:cNvPr>
          <p:cNvSpPr/>
          <p:nvPr/>
        </p:nvSpPr>
        <p:spPr>
          <a:xfrm>
            <a:off x="343371" y="268280"/>
            <a:ext cx="11505258" cy="63214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0112207B-DF7B-537A-EB51-274F3BAB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3350953" y="607713"/>
            <a:ext cx="6606307" cy="5042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D9B7A7-A234-4F68-E7D3-790B6D372389}"/>
              </a:ext>
            </a:extLst>
          </p:cNvPr>
          <p:cNvSpPr/>
          <p:nvPr/>
        </p:nvSpPr>
        <p:spPr>
          <a:xfrm>
            <a:off x="5057426" y="5815519"/>
            <a:ext cx="3193363" cy="59324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đỡ bạn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0D2CDFD1-D60E-E432-B67B-052A5A0A2BF3}"/>
              </a:ext>
            </a:extLst>
          </p:cNvPr>
          <p:cNvSpPr/>
          <p:nvPr/>
        </p:nvSpPr>
        <p:spPr>
          <a:xfrm>
            <a:off x="424723" y="379378"/>
            <a:ext cx="2500008" cy="1157591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E9A20-A79A-22FA-D24C-6B1EA9C11E3B}"/>
              </a:ext>
            </a:extLst>
          </p:cNvPr>
          <p:cNvSpPr txBox="1"/>
          <p:nvPr/>
        </p:nvSpPr>
        <p:spPr>
          <a:xfrm>
            <a:off x="520457" y="635007"/>
            <a:ext cx="230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 vai</a:t>
            </a:r>
          </a:p>
        </p:txBody>
      </p:sp>
    </p:spTree>
    <p:extLst>
      <p:ext uri="{BB962C8B-B14F-4D97-AF65-F5344CB8AC3E}">
        <p14:creationId xmlns:p14="http://schemas.microsoft.com/office/powerpoint/2010/main" val="35132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0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7E562700-197A-B4D1-2D86-8E52AC9CBF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6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762" y="627797"/>
            <a:ext cx="10560476" cy="5527790"/>
          </a:xfrm>
          <a:prstGeom prst="round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5377218"/>
            <a:ext cx="2546953" cy="13557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64" y="5623155"/>
            <a:ext cx="2557040" cy="13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2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7926" y="1729394"/>
            <a:ext cx="7680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 ngày tháng năm</a:t>
            </a:r>
          </a:p>
          <a:p>
            <a:pPr algn="ctr"/>
            <a:r>
              <a:rPr lang="vi-VN" sz="4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 đức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4673C-A94A-7591-3409-ED39D944D46D}"/>
              </a:ext>
            </a:extLst>
          </p:cNvPr>
          <p:cNvSpPr txBox="1"/>
          <p:nvPr/>
        </p:nvSpPr>
        <p:spPr>
          <a:xfrm>
            <a:off x="359924" y="3088395"/>
            <a:ext cx="6245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4: Yêu quý bạn bè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2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6D1D9-9F6F-9E11-71DF-8AD1FDA6F435}"/>
              </a:ext>
            </a:extLst>
          </p:cNvPr>
          <p:cNvSpPr txBox="1"/>
          <p:nvPr/>
        </p:nvSpPr>
        <p:spPr>
          <a:xfrm>
            <a:off x="0" y="2512075"/>
            <a:ext cx="7042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chân thành cảm ơn !</a:t>
            </a:r>
            <a:endParaRPr 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AD245-BC90-E494-88D0-518D57C27C99}"/>
              </a:ext>
            </a:extLst>
          </p:cNvPr>
          <p:cNvSpPr/>
          <p:nvPr/>
        </p:nvSpPr>
        <p:spPr>
          <a:xfrm>
            <a:off x="9435830" y="87549"/>
            <a:ext cx="2529191" cy="1070042"/>
          </a:xfrm>
          <a:prstGeom prst="rect">
            <a:avLst/>
          </a:pr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4F0B4-716A-D58C-A0AF-0B1E043C7634}"/>
              </a:ext>
            </a:extLst>
          </p:cNvPr>
          <p:cNvSpPr/>
          <p:nvPr/>
        </p:nvSpPr>
        <p:spPr>
          <a:xfrm>
            <a:off x="3725695" y="5077838"/>
            <a:ext cx="7976680" cy="1780162"/>
          </a:xfrm>
          <a:custGeom>
            <a:avLst/>
            <a:gdLst>
              <a:gd name="connsiteX0" fmla="*/ 0 w 7976680"/>
              <a:gd name="connsiteY0" fmla="*/ 0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0 w 7976680"/>
              <a:gd name="connsiteY4" fmla="*/ 0 h 1780162"/>
              <a:gd name="connsiteX0" fmla="*/ 535021 w 7976680"/>
              <a:gd name="connsiteY0" fmla="*/ 116732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535021 w 7976680"/>
              <a:gd name="connsiteY4" fmla="*/ 116732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680" h="1780162">
                <a:moveTo>
                  <a:pt x="943582" y="29183"/>
                </a:moveTo>
                <a:lnTo>
                  <a:pt x="7976680" y="0"/>
                </a:lnTo>
                <a:lnTo>
                  <a:pt x="7976680" y="1780162"/>
                </a:lnTo>
                <a:lnTo>
                  <a:pt x="0" y="1780162"/>
                </a:lnTo>
                <a:cubicBezTo>
                  <a:pt x="314527" y="1196502"/>
                  <a:pt x="366408" y="301558"/>
                  <a:pt x="943582" y="29183"/>
                </a:cubicBezTo>
                <a:close/>
              </a:path>
            </a:pathLst>
          </a:cu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1BE1E-E535-46DE-43D2-27CA510A637D}"/>
              </a:ext>
            </a:extLst>
          </p:cNvPr>
          <p:cNvSpPr txBox="1"/>
          <p:nvPr/>
        </p:nvSpPr>
        <p:spPr>
          <a:xfrm>
            <a:off x="5165387" y="5269149"/>
            <a:ext cx="6799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viên </a:t>
            </a:r>
            <a:r>
              <a:rPr lang="vi-VN" sz="36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 </a:t>
            </a:r>
            <a:r>
              <a:rPr lang="vi-VN" sz="3600" b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endParaRPr lang="en-US" sz="3600" b="1" smtClea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 Cẩm Nhung</a:t>
            </a:r>
            <a:endParaRPr lang="vi-VN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2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6D1D9-9F6F-9E11-71DF-8AD1FDA6F435}"/>
              </a:ext>
            </a:extLst>
          </p:cNvPr>
          <p:cNvSpPr txBox="1"/>
          <p:nvPr/>
        </p:nvSpPr>
        <p:spPr>
          <a:xfrm>
            <a:off x="272374" y="1350711"/>
            <a:ext cx="619652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ĐỀ 2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KÍNH TRỌNG THẦY GIÁO, 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CÔ GIÁO VÀ YÊU QUÝ BẠN BÈ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AD245-BC90-E494-88D0-518D57C27C99}"/>
              </a:ext>
            </a:extLst>
          </p:cNvPr>
          <p:cNvSpPr/>
          <p:nvPr/>
        </p:nvSpPr>
        <p:spPr>
          <a:xfrm>
            <a:off x="9435830" y="87549"/>
            <a:ext cx="2529191" cy="1070042"/>
          </a:xfrm>
          <a:prstGeom prst="rect">
            <a:avLst/>
          </a:pr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4F0B4-716A-D58C-A0AF-0B1E043C7634}"/>
              </a:ext>
            </a:extLst>
          </p:cNvPr>
          <p:cNvSpPr/>
          <p:nvPr/>
        </p:nvSpPr>
        <p:spPr>
          <a:xfrm>
            <a:off x="3725695" y="5077838"/>
            <a:ext cx="7976680" cy="1780162"/>
          </a:xfrm>
          <a:custGeom>
            <a:avLst/>
            <a:gdLst>
              <a:gd name="connsiteX0" fmla="*/ 0 w 7976680"/>
              <a:gd name="connsiteY0" fmla="*/ 0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0 w 7976680"/>
              <a:gd name="connsiteY4" fmla="*/ 0 h 1780162"/>
              <a:gd name="connsiteX0" fmla="*/ 535021 w 7976680"/>
              <a:gd name="connsiteY0" fmla="*/ 116732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535021 w 7976680"/>
              <a:gd name="connsiteY4" fmla="*/ 116732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  <a:gd name="connsiteX0" fmla="*/ 943582 w 7976680"/>
              <a:gd name="connsiteY0" fmla="*/ 29183 h 1780162"/>
              <a:gd name="connsiteX1" fmla="*/ 7976680 w 7976680"/>
              <a:gd name="connsiteY1" fmla="*/ 0 h 1780162"/>
              <a:gd name="connsiteX2" fmla="*/ 7976680 w 7976680"/>
              <a:gd name="connsiteY2" fmla="*/ 1780162 h 1780162"/>
              <a:gd name="connsiteX3" fmla="*/ 0 w 7976680"/>
              <a:gd name="connsiteY3" fmla="*/ 1780162 h 1780162"/>
              <a:gd name="connsiteX4" fmla="*/ 943582 w 7976680"/>
              <a:gd name="connsiteY4" fmla="*/ 29183 h 178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680" h="1780162">
                <a:moveTo>
                  <a:pt x="943582" y="29183"/>
                </a:moveTo>
                <a:lnTo>
                  <a:pt x="7976680" y="0"/>
                </a:lnTo>
                <a:lnTo>
                  <a:pt x="7976680" y="1780162"/>
                </a:lnTo>
                <a:lnTo>
                  <a:pt x="0" y="1780162"/>
                </a:lnTo>
                <a:cubicBezTo>
                  <a:pt x="314527" y="1196502"/>
                  <a:pt x="366408" y="301558"/>
                  <a:pt x="943582" y="29183"/>
                </a:cubicBezTo>
                <a:close/>
              </a:path>
            </a:pathLst>
          </a:custGeom>
          <a:solidFill>
            <a:srgbClr val="EF7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378821" y="271514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pic>
        <p:nvPicPr>
          <p:cNvPr id="7" name="Lớp Chúng Ta Đoàn Kết - Nhạc Thiếu Nhi Có Lời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76" end="17421.8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822" y="1230922"/>
            <a:ext cx="11434355" cy="49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7926" y="1729394"/>
            <a:ext cx="7680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 ngày tháng năm</a:t>
            </a:r>
          </a:p>
          <a:p>
            <a:pPr algn="ctr"/>
            <a:r>
              <a:rPr lang="vi-VN" sz="4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 đức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4673C-A94A-7591-3409-ED39D944D46D}"/>
              </a:ext>
            </a:extLst>
          </p:cNvPr>
          <p:cNvSpPr txBox="1"/>
          <p:nvPr/>
        </p:nvSpPr>
        <p:spPr>
          <a:xfrm>
            <a:off x="359924" y="3088395"/>
            <a:ext cx="6245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4: Yêu quý bạn bè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7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34B6F-6441-1D6C-52C6-08BA82460983}"/>
              </a:ext>
            </a:extLst>
          </p:cNvPr>
          <p:cNvSpPr/>
          <p:nvPr/>
        </p:nvSpPr>
        <p:spPr>
          <a:xfrm>
            <a:off x="343371" y="252919"/>
            <a:ext cx="11505258" cy="63214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58425" y="3511174"/>
            <a:ext cx="4917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487;p31">
            <a:extLst>
              <a:ext uri="{FF2B5EF4-FFF2-40B4-BE49-F238E27FC236}">
                <a16:creationId xmlns:a16="http://schemas.microsoft.com/office/drawing/2014/main" id="{2D8BABA4-3B17-1889-548E-41177E2BD7DD}"/>
              </a:ext>
            </a:extLst>
          </p:cNvPr>
          <p:cNvSpPr/>
          <p:nvPr/>
        </p:nvSpPr>
        <p:spPr>
          <a:xfrm>
            <a:off x="4352786" y="2253277"/>
            <a:ext cx="2790795" cy="2671892"/>
          </a:xfrm>
          <a:custGeom>
            <a:avLst/>
            <a:gdLst/>
            <a:ahLst/>
            <a:cxnLst/>
            <a:rect l="l" t="t" r="r" b="b"/>
            <a:pathLst>
              <a:path w="341" h="326" extrusionOk="0">
                <a:moveTo>
                  <a:pt x="337" y="79"/>
                </a:moveTo>
                <a:cubicBezTo>
                  <a:pt x="332" y="73"/>
                  <a:pt x="325" y="65"/>
                  <a:pt x="312" y="52"/>
                </a:cubicBezTo>
                <a:cubicBezTo>
                  <a:pt x="290" y="31"/>
                  <a:pt x="264" y="16"/>
                  <a:pt x="261" y="15"/>
                </a:cubicBezTo>
                <a:cubicBezTo>
                  <a:pt x="237" y="5"/>
                  <a:pt x="211" y="0"/>
                  <a:pt x="184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24" y="2"/>
                  <a:pt x="76" y="24"/>
                  <a:pt x="44" y="61"/>
                </a:cubicBezTo>
                <a:cubicBezTo>
                  <a:pt x="13" y="97"/>
                  <a:pt x="0" y="144"/>
                  <a:pt x="5" y="195"/>
                </a:cubicBezTo>
                <a:cubicBezTo>
                  <a:pt x="10" y="237"/>
                  <a:pt x="24" y="275"/>
                  <a:pt x="47" y="308"/>
                </a:cubicBezTo>
                <a:cubicBezTo>
                  <a:pt x="51" y="314"/>
                  <a:pt x="56" y="320"/>
                  <a:pt x="61" y="326"/>
                </a:cubicBezTo>
                <a:cubicBezTo>
                  <a:pt x="50" y="296"/>
                  <a:pt x="39" y="251"/>
                  <a:pt x="47" y="200"/>
                </a:cubicBezTo>
                <a:cubicBezTo>
                  <a:pt x="62" y="106"/>
                  <a:pt x="151" y="88"/>
                  <a:pt x="162" y="86"/>
                </a:cubicBezTo>
                <a:cubicBezTo>
                  <a:pt x="162" y="86"/>
                  <a:pt x="162" y="86"/>
                  <a:pt x="162" y="86"/>
                </a:cubicBezTo>
                <a:cubicBezTo>
                  <a:pt x="169" y="85"/>
                  <a:pt x="176" y="84"/>
                  <a:pt x="183" y="83"/>
                </a:cubicBezTo>
                <a:cubicBezTo>
                  <a:pt x="184" y="83"/>
                  <a:pt x="184" y="83"/>
                  <a:pt x="184" y="83"/>
                </a:cubicBezTo>
                <a:cubicBezTo>
                  <a:pt x="210" y="83"/>
                  <a:pt x="234" y="91"/>
                  <a:pt x="257" y="107"/>
                </a:cubicBezTo>
                <a:cubicBezTo>
                  <a:pt x="259" y="109"/>
                  <a:pt x="261" y="109"/>
                  <a:pt x="262" y="109"/>
                </a:cubicBezTo>
                <a:cubicBezTo>
                  <a:pt x="264" y="109"/>
                  <a:pt x="266" y="108"/>
                  <a:pt x="269" y="107"/>
                </a:cubicBezTo>
                <a:cubicBezTo>
                  <a:pt x="295" y="91"/>
                  <a:pt x="318" y="84"/>
                  <a:pt x="341" y="83"/>
                </a:cubicBezTo>
                <a:cubicBezTo>
                  <a:pt x="339" y="82"/>
                  <a:pt x="338" y="80"/>
                  <a:pt x="337" y="79"/>
                </a:cubicBezTo>
                <a:close/>
              </a:path>
            </a:pathLst>
          </a:custGeom>
          <a:solidFill>
            <a:srgbClr val="FF837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88;p31">
            <a:extLst>
              <a:ext uri="{FF2B5EF4-FFF2-40B4-BE49-F238E27FC236}">
                <a16:creationId xmlns:a16="http://schemas.microsoft.com/office/drawing/2014/main" id="{D4917ECB-BBDB-93CB-0F43-F1B30153B86B}"/>
              </a:ext>
            </a:extLst>
          </p:cNvPr>
          <p:cNvSpPr/>
          <p:nvPr/>
        </p:nvSpPr>
        <p:spPr>
          <a:xfrm>
            <a:off x="4679170" y="3259963"/>
            <a:ext cx="3263671" cy="2656858"/>
          </a:xfrm>
          <a:custGeom>
            <a:avLst/>
            <a:gdLst/>
            <a:ahLst/>
            <a:cxnLst/>
            <a:rect l="l" t="t" r="r" b="b"/>
            <a:pathLst>
              <a:path w="399" h="324" extrusionOk="0">
                <a:moveTo>
                  <a:pt x="399" y="221"/>
                </a:moveTo>
                <a:cubicBezTo>
                  <a:pt x="381" y="231"/>
                  <a:pt x="357" y="241"/>
                  <a:pt x="329" y="246"/>
                </a:cubicBezTo>
                <a:cubicBezTo>
                  <a:pt x="315" y="249"/>
                  <a:pt x="299" y="250"/>
                  <a:pt x="284" y="250"/>
                </a:cubicBezTo>
                <a:cubicBezTo>
                  <a:pt x="244" y="250"/>
                  <a:pt x="214" y="241"/>
                  <a:pt x="209" y="239"/>
                </a:cubicBezTo>
                <a:cubicBezTo>
                  <a:pt x="208" y="239"/>
                  <a:pt x="206" y="239"/>
                  <a:pt x="204" y="238"/>
                </a:cubicBezTo>
                <a:cubicBezTo>
                  <a:pt x="143" y="209"/>
                  <a:pt x="100" y="176"/>
                  <a:pt x="70" y="133"/>
                </a:cubicBezTo>
                <a:cubicBezTo>
                  <a:pt x="55" y="111"/>
                  <a:pt x="46" y="86"/>
                  <a:pt x="43" y="59"/>
                </a:cubicBezTo>
                <a:cubicBezTo>
                  <a:pt x="40" y="36"/>
                  <a:pt x="44" y="16"/>
                  <a:pt x="53" y="0"/>
                </a:cubicBezTo>
                <a:cubicBezTo>
                  <a:pt x="35" y="16"/>
                  <a:pt x="18" y="39"/>
                  <a:pt x="12" y="75"/>
                </a:cubicBezTo>
                <a:cubicBezTo>
                  <a:pt x="0" y="154"/>
                  <a:pt x="37" y="221"/>
                  <a:pt x="41" y="228"/>
                </a:cubicBezTo>
                <a:cubicBezTo>
                  <a:pt x="74" y="261"/>
                  <a:pt x="116" y="289"/>
                  <a:pt x="169" y="314"/>
                </a:cubicBezTo>
                <a:cubicBezTo>
                  <a:pt x="183" y="320"/>
                  <a:pt x="199" y="324"/>
                  <a:pt x="215" y="324"/>
                </a:cubicBezTo>
                <a:cubicBezTo>
                  <a:pt x="233" y="324"/>
                  <a:pt x="252" y="319"/>
                  <a:pt x="268" y="312"/>
                </a:cubicBezTo>
                <a:cubicBezTo>
                  <a:pt x="312" y="291"/>
                  <a:pt x="350" y="266"/>
                  <a:pt x="383" y="236"/>
                </a:cubicBezTo>
                <a:cubicBezTo>
                  <a:pt x="389" y="231"/>
                  <a:pt x="394" y="226"/>
                  <a:pt x="399" y="221"/>
                </a:cubicBezTo>
                <a:close/>
              </a:path>
            </a:pathLst>
          </a:custGeom>
          <a:solidFill>
            <a:srgbClr val="BF161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89;p31">
            <a:extLst>
              <a:ext uri="{FF2B5EF4-FFF2-40B4-BE49-F238E27FC236}">
                <a16:creationId xmlns:a16="http://schemas.microsoft.com/office/drawing/2014/main" id="{75D01665-1D35-194E-17A6-AA1037FCEC3D}"/>
              </a:ext>
            </a:extLst>
          </p:cNvPr>
          <p:cNvSpPr/>
          <p:nvPr/>
        </p:nvSpPr>
        <p:spPr>
          <a:xfrm>
            <a:off x="6576320" y="2253277"/>
            <a:ext cx="2019978" cy="3008099"/>
          </a:xfrm>
          <a:custGeom>
            <a:avLst/>
            <a:gdLst/>
            <a:ahLst/>
            <a:cxnLst/>
            <a:rect l="l" t="t" r="r" b="b"/>
            <a:pathLst>
              <a:path w="247" h="367" extrusionOk="0">
                <a:moveTo>
                  <a:pt x="53" y="367"/>
                </a:moveTo>
                <a:cubicBezTo>
                  <a:pt x="68" y="367"/>
                  <a:pt x="82" y="365"/>
                  <a:pt x="96" y="363"/>
                </a:cubicBezTo>
                <a:cubicBezTo>
                  <a:pt x="150" y="353"/>
                  <a:pt x="191" y="320"/>
                  <a:pt x="195" y="316"/>
                </a:cubicBezTo>
                <a:cubicBezTo>
                  <a:pt x="221" y="279"/>
                  <a:pt x="237" y="239"/>
                  <a:pt x="242" y="195"/>
                </a:cubicBezTo>
                <a:cubicBezTo>
                  <a:pt x="247" y="155"/>
                  <a:pt x="239" y="116"/>
                  <a:pt x="221" y="85"/>
                </a:cubicBezTo>
                <a:cubicBezTo>
                  <a:pt x="201" y="51"/>
                  <a:pt x="170" y="26"/>
                  <a:pt x="130" y="12"/>
                </a:cubicBezTo>
                <a:cubicBezTo>
                  <a:pt x="110" y="4"/>
                  <a:pt x="88" y="0"/>
                  <a:pt x="66" y="0"/>
                </a:cubicBezTo>
                <a:cubicBezTo>
                  <a:pt x="44" y="0"/>
                  <a:pt x="22" y="4"/>
                  <a:pt x="0" y="11"/>
                </a:cubicBezTo>
                <a:cubicBezTo>
                  <a:pt x="11" y="18"/>
                  <a:pt x="28" y="30"/>
                  <a:pt x="43" y="44"/>
                </a:cubicBezTo>
                <a:cubicBezTo>
                  <a:pt x="57" y="58"/>
                  <a:pt x="64" y="66"/>
                  <a:pt x="69" y="72"/>
                </a:cubicBezTo>
                <a:cubicBezTo>
                  <a:pt x="71" y="74"/>
                  <a:pt x="72" y="76"/>
                  <a:pt x="74" y="78"/>
                </a:cubicBezTo>
                <a:cubicBezTo>
                  <a:pt x="80" y="85"/>
                  <a:pt x="89" y="87"/>
                  <a:pt x="89" y="87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43" y="106"/>
                  <a:pt x="164" y="140"/>
                  <a:pt x="159" y="185"/>
                </a:cubicBezTo>
                <a:cubicBezTo>
                  <a:pt x="154" y="230"/>
                  <a:pt x="133" y="268"/>
                  <a:pt x="96" y="302"/>
                </a:cubicBezTo>
                <a:cubicBezTo>
                  <a:pt x="70" y="326"/>
                  <a:pt x="40" y="345"/>
                  <a:pt x="5" y="362"/>
                </a:cubicBezTo>
                <a:cubicBezTo>
                  <a:pt x="18" y="365"/>
                  <a:pt x="34" y="367"/>
                  <a:pt x="53" y="367"/>
                </a:cubicBezTo>
                <a:cubicBezTo>
                  <a:pt x="53" y="367"/>
                  <a:pt x="53" y="367"/>
                  <a:pt x="53" y="367"/>
                </a:cubicBezTo>
                <a:close/>
              </a:path>
            </a:pathLst>
          </a:custGeom>
          <a:solidFill>
            <a:srgbClr val="FF42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26D52-961C-0835-10F1-54915114E871}"/>
              </a:ext>
            </a:extLst>
          </p:cNvPr>
          <p:cNvSpPr txBox="1"/>
          <p:nvPr/>
        </p:nvSpPr>
        <p:spPr>
          <a:xfrm>
            <a:off x="-77376" y="3310963"/>
            <a:ext cx="4917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kể câu chuyện:</a:t>
            </a:r>
          </a:p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 Bài học quý”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9A71AA-81AE-EEBA-C21B-1827D7E2574E}"/>
              </a:ext>
            </a:extLst>
          </p:cNvPr>
          <p:cNvSpPr/>
          <p:nvPr/>
        </p:nvSpPr>
        <p:spPr>
          <a:xfrm>
            <a:off x="416742" y="3098198"/>
            <a:ext cx="3929571" cy="1434046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5E166E3-84B1-AD34-F917-60B66D9CA0DB}"/>
              </a:ext>
            </a:extLst>
          </p:cNvPr>
          <p:cNvCxnSpPr>
            <a:cxnSpLocks/>
          </p:cNvCxnSpPr>
          <p:nvPr/>
        </p:nvCxnSpPr>
        <p:spPr>
          <a:xfrm flipV="1">
            <a:off x="4208150" y="2451110"/>
            <a:ext cx="915453" cy="671387"/>
          </a:xfrm>
          <a:prstGeom prst="bentConnector3">
            <a:avLst>
              <a:gd name="adj1" fmla="val -9609"/>
            </a:avLst>
          </a:prstGeom>
          <a:ln w="28575">
            <a:solidFill>
              <a:srgbClr val="4256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7693635" y="4445583"/>
            <a:ext cx="4917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C4D82D-EED1-C381-F53D-CA3E0DDD70C9}"/>
              </a:ext>
            </a:extLst>
          </p:cNvPr>
          <p:cNvSpPr/>
          <p:nvPr/>
        </p:nvSpPr>
        <p:spPr>
          <a:xfrm>
            <a:off x="8596298" y="4148884"/>
            <a:ext cx="3146752" cy="120033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6BACBF4-EA35-2A6D-1206-7D5EC58D095C}"/>
              </a:ext>
            </a:extLst>
          </p:cNvPr>
          <p:cNvCxnSpPr>
            <a:cxnSpLocks/>
          </p:cNvCxnSpPr>
          <p:nvPr/>
        </p:nvCxnSpPr>
        <p:spPr>
          <a:xfrm rot="10800000">
            <a:off x="8465847" y="3494336"/>
            <a:ext cx="676561" cy="646004"/>
          </a:xfrm>
          <a:prstGeom prst="bentConnector3">
            <a:avLst>
              <a:gd name="adj1" fmla="val 50000"/>
            </a:avLst>
          </a:prstGeom>
          <a:ln w="28575">
            <a:solidFill>
              <a:srgbClr val="4256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67C1E70-E3C2-6823-76D4-7FEC4B4D53B3}"/>
              </a:ext>
            </a:extLst>
          </p:cNvPr>
          <p:cNvSpPr txBox="1"/>
          <p:nvPr/>
        </p:nvSpPr>
        <p:spPr>
          <a:xfrm>
            <a:off x="2427264" y="383580"/>
            <a:ext cx="7680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 ngày tháng năm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 đức</a:t>
            </a:r>
          </a:p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4: Yêu quý bạn bè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10 Kiểu bạn thân nhất bạn nên gặp trong đời - toplist.vn">
            <a:extLst>
              <a:ext uri="{FF2B5EF4-FFF2-40B4-BE49-F238E27FC236}">
                <a16:creationId xmlns:a16="http://schemas.microsoft.com/office/drawing/2014/main" id="{28669210-80D2-1A59-F430-41EDD02E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5" b="97868" l="2800" r="99467">
                        <a14:foregroundMark x1="5600" y1="37100" x2="41867" y2="74840"/>
                        <a14:foregroundMark x1="41867" y1="74840" x2="90267" y2="90832"/>
                        <a14:foregroundMark x1="90267" y1="90832" x2="99467" y2="88699"/>
                        <a14:foregroundMark x1="35333" y1="46695" x2="38400" y2="49254"/>
                        <a14:foregroundMark x1="63333" y1="46269" x2="66800" y2="58849"/>
                        <a14:foregroundMark x1="66800" y1="58849" x2="59067" y2="52665"/>
                        <a14:foregroundMark x1="59067" y1="52665" x2="72533" y2="56503"/>
                        <a14:foregroundMark x1="54667" y1="52239" x2="68000" y2="62047"/>
                        <a14:foregroundMark x1="68000" y1="62047" x2="68267" y2="59275"/>
                        <a14:foregroundMark x1="38267" y1="50746" x2="28933" y2="62900"/>
                        <a14:foregroundMark x1="27467" y1="56930" x2="37200" y2="63966"/>
                        <a14:foregroundMark x1="37200" y1="63966" x2="37333" y2="59062"/>
                        <a14:foregroundMark x1="12800" y1="57996" x2="15600" y2="60128"/>
                        <a14:foregroundMark x1="16133" y1="59701" x2="18667" y2="60768"/>
                        <a14:foregroundMark x1="4400" y1="75480" x2="68133" y2="84861"/>
                        <a14:foregroundMark x1="68133" y1="84861" x2="89600" y2="98081"/>
                        <a14:foregroundMark x1="80533" y1="79744" x2="77067" y2="81876"/>
                        <a14:foregroundMark x1="83467" y1="95309" x2="13333" y2="90405"/>
                        <a14:foregroundMark x1="50133" y1="86780" x2="34267" y2="84435"/>
                        <a14:foregroundMark x1="34267" y1="84435" x2="62000" y2="92324"/>
                        <a14:foregroundMark x1="62000" y1="92324" x2="13733" y2="95309"/>
                        <a14:foregroundMark x1="13733" y1="95309" x2="25600" y2="95736"/>
                        <a14:foregroundMark x1="25600" y1="95736" x2="71867" y2="94030"/>
                        <a14:foregroundMark x1="71867" y1="94030" x2="73600" y2="94243"/>
                        <a14:foregroundMark x1="71467" y1="97228" x2="31333" y2="97441"/>
                        <a14:foregroundMark x1="70267" y1="90192" x2="62400" y2="86780"/>
                        <a14:foregroundMark x1="62400" y1="86780" x2="71067" y2="90832"/>
                        <a14:foregroundMark x1="41333" y1="89552" x2="5467" y2="79104"/>
                        <a14:foregroundMark x1="5467" y1="79104" x2="4267" y2="75267"/>
                        <a14:foregroundMark x1="6933" y1="65032" x2="2800" y2="52026"/>
                        <a14:foregroundMark x1="2800" y1="52026" x2="7467" y2="42431"/>
                        <a14:foregroundMark x1="7467" y1="42431" x2="18533" y2="40725"/>
                        <a14:foregroundMark x1="18533" y1="40725" x2="25067" y2="45629"/>
                        <a14:foregroundMark x1="25067" y1="45629" x2="25600" y2="46695"/>
                        <a14:foregroundMark x1="14000" y1="59701" x2="18533" y2="68017"/>
                        <a14:foregroundMark x1="16533" y1="89552" x2="22667" y2="89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3" y="4187970"/>
            <a:ext cx="3797162" cy="23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0 Kiểu bạn thân nhất bạn nên gặp trong đời - toplist.vn">
            <a:extLst>
              <a:ext uri="{FF2B5EF4-FFF2-40B4-BE49-F238E27FC236}">
                <a16:creationId xmlns:a16="http://schemas.microsoft.com/office/drawing/2014/main" id="{850655CA-7A53-96C9-506D-4CCAEEF1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9869" l="6750" r="97625">
                        <a14:foregroundMark x1="6750" y1="48593" x2="36250" y2="63039"/>
                        <a14:foregroundMark x1="33750" y1="62101" x2="43250" y2="68668"/>
                        <a14:foregroundMark x1="80125" y1="65478" x2="97625" y2="61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04" y="252919"/>
            <a:ext cx="3157318" cy="23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6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/>
      <p:bldP spid="14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E8CF7-CF4D-BD8E-2DC7-040ABDEAD82D}"/>
              </a:ext>
            </a:extLst>
          </p:cNvPr>
          <p:cNvSpPr/>
          <p:nvPr/>
        </p:nvSpPr>
        <p:spPr>
          <a:xfrm>
            <a:off x="297712" y="170121"/>
            <a:ext cx="11589488" cy="65146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7035" y="288145"/>
            <a:ext cx="1108923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</a:t>
            </a:r>
            <a:r>
              <a:rPr lang="en-US" sz="36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QUÝ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bao!”.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297712" y="170121"/>
            <a:ext cx="8620510" cy="653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7439379" y="-224024"/>
            <a:ext cx="4992570" cy="2044202"/>
          </a:xfrm>
          <a:prstGeom prst="rect">
            <a:avLst/>
          </a:prstGeom>
        </p:spPr>
      </p:pic>
      <p:pic>
        <p:nvPicPr>
          <p:cNvPr id="7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E5621445-663B-66F6-8479-B2EA46C9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7396" y="170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E8CF7-CF4D-BD8E-2DC7-040ABDEAD82D}"/>
              </a:ext>
            </a:extLst>
          </p:cNvPr>
          <p:cNvSpPr/>
          <p:nvPr/>
        </p:nvSpPr>
        <p:spPr>
          <a:xfrm>
            <a:off x="297712" y="170121"/>
            <a:ext cx="11589488" cy="65146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297712" y="170121"/>
            <a:ext cx="8620510" cy="653968"/>
          </a:xfrm>
          <a:prstGeom prst="rect">
            <a:avLst/>
          </a:prstGeom>
        </p:spPr>
      </p:pic>
      <p:pic>
        <p:nvPicPr>
          <p:cNvPr id="1026" name="Picture 2" descr="Hạt kê là gì? Tác dụng và cách dùng hạt kê đúng cách">
            <a:extLst>
              <a:ext uri="{FF2B5EF4-FFF2-40B4-BE49-F238E27FC236}">
                <a16:creationId xmlns:a16="http://schemas.microsoft.com/office/drawing/2014/main" id="{AA885320-F871-E1FB-2A96-DB7929B6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230" y="1243930"/>
            <a:ext cx="7806447" cy="45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8249478" y="-224024"/>
            <a:ext cx="4182470" cy="1973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39A0B-8D56-1D54-29BA-7A2ED045C90E}"/>
              </a:ext>
            </a:extLst>
          </p:cNvPr>
          <p:cNvSpPr txBox="1"/>
          <p:nvPr/>
        </p:nvSpPr>
        <p:spPr>
          <a:xfrm>
            <a:off x="3633550" y="5911238"/>
            <a:ext cx="491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KÊ</a:t>
            </a:r>
          </a:p>
        </p:txBody>
      </p:sp>
    </p:spTree>
    <p:extLst>
      <p:ext uri="{BB962C8B-B14F-4D97-AF65-F5344CB8AC3E}">
        <p14:creationId xmlns:p14="http://schemas.microsoft.com/office/powerpoint/2010/main" val="1392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1FD2ABE-A46A-AC40-EC20-EB3864C80670}"/>
              </a:ext>
            </a:extLst>
          </p:cNvPr>
          <p:cNvSpPr/>
          <p:nvPr/>
        </p:nvSpPr>
        <p:spPr>
          <a:xfrm>
            <a:off x="344311" y="239887"/>
            <a:ext cx="11503377" cy="63782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933070" y="340939"/>
            <a:ext cx="475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3914-4B6B-9A00-0C06-D4794A120E91}"/>
              </a:ext>
            </a:extLst>
          </p:cNvPr>
          <p:cNvSpPr txBox="1"/>
          <p:nvPr/>
        </p:nvSpPr>
        <p:spPr>
          <a:xfrm>
            <a:off x="1897998" y="1181238"/>
            <a:ext cx="67394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3CB4E-3FF6-5F17-23B1-BA8D2E540A6C}"/>
              </a:ext>
            </a:extLst>
          </p:cNvPr>
          <p:cNvSpPr txBox="1"/>
          <p:nvPr/>
        </p:nvSpPr>
        <p:spPr>
          <a:xfrm>
            <a:off x="1940605" y="2390803"/>
            <a:ext cx="80287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5913E-7A5B-0ED4-6FAF-CE35B584DA7F}"/>
              </a:ext>
            </a:extLst>
          </p:cNvPr>
          <p:cNvSpPr txBox="1"/>
          <p:nvPr/>
        </p:nvSpPr>
        <p:spPr>
          <a:xfrm>
            <a:off x="1951981" y="4954851"/>
            <a:ext cx="87252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A1D899-7E16-24FE-7CE0-FB312758E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8956849" y="-81585"/>
            <a:ext cx="3404483" cy="1684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153ED0-CEDE-E028-42C2-B1EE9B7DC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096" y="55371"/>
            <a:ext cx="1685709" cy="1182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9C6B7-54A3-1C1E-D2A1-81FF05EFE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482" y="1094682"/>
            <a:ext cx="1379478" cy="1306272"/>
          </a:xfrm>
          <a:prstGeom prst="ellipse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8C4CA-5666-8EC2-F668-65556C1F8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8848" y="1633278"/>
            <a:ext cx="1807456" cy="1711539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6CCCE0-8B0A-3658-4166-A31CD0F2AC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703" y="3454731"/>
            <a:ext cx="1396032" cy="1337634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9CBBB5-B757-F5DC-E77C-3BEEA7F00EBB}"/>
              </a:ext>
            </a:extLst>
          </p:cNvPr>
          <p:cNvSpPr txBox="1"/>
          <p:nvPr/>
        </p:nvSpPr>
        <p:spPr>
          <a:xfrm>
            <a:off x="2048853" y="3508102"/>
            <a:ext cx="862131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Sẻ cảm thấy thế nào sau khi thấy Chích mang hạt kê về chia cho mình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3E32A4-0E70-3C16-22D2-40AFC9DBE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1427" y="4668094"/>
            <a:ext cx="1651786" cy="1601681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CA7F4A-E0C9-4408-B66A-FC03F6A95F21}"/>
              </a:ext>
            </a:extLst>
          </p:cNvPr>
          <p:cNvSpPr txBox="1"/>
          <p:nvPr/>
        </p:nvSpPr>
        <p:spPr>
          <a:xfrm>
            <a:off x="1897998" y="1746590"/>
            <a:ext cx="6231466" cy="55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Sẻ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hộp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kê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một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mình</a:t>
            </a:r>
            <a:endParaRPr lang="en-US" sz="2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CAB939-5319-0883-2E15-02ADF96963BE}"/>
              </a:ext>
            </a:extLst>
          </p:cNvPr>
          <p:cNvSpPr txBox="1"/>
          <p:nvPr/>
        </p:nvSpPr>
        <p:spPr>
          <a:xfrm>
            <a:off x="1940605" y="2840299"/>
            <a:ext cx="6231466" cy="55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Chích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đem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về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chia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sẻ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một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nửa</a:t>
            </a:r>
            <a:endParaRPr lang="en-US" sz="2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491B5E-B193-F8D8-E79F-04EFD7A97689}"/>
              </a:ext>
            </a:extLst>
          </p:cNvPr>
          <p:cNvSpPr txBox="1"/>
          <p:nvPr/>
        </p:nvSpPr>
        <p:spPr>
          <a:xfrm>
            <a:off x="1995999" y="4446265"/>
            <a:ext cx="86372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 Sẻ cảm thấy xấu hổ</a:t>
            </a:r>
            <a:endParaRPr lang="en-US" sz="2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4D0CCC-B03D-C0C3-A690-892EC0A29425}"/>
              </a:ext>
            </a:extLst>
          </p:cNvPr>
          <p:cNvSpPr txBox="1"/>
          <p:nvPr/>
        </p:nvSpPr>
        <p:spPr>
          <a:xfrm>
            <a:off x="1864409" y="5370342"/>
            <a:ext cx="8166678" cy="106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Sẻ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bài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học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về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sự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chân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thành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luôn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nghĩ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về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nhau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bất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kì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hoàn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cảnh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nào</a:t>
            </a:r>
            <a:r>
              <a:rPr lang="en-US" sz="2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.</a:t>
            </a:r>
            <a:endParaRPr lang="en-US" sz="2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2" grpId="0"/>
      <p:bldP spid="26" grpId="0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6ED7E-CCDD-8060-C9C4-31126C58E5A4}"/>
              </a:ext>
            </a:extLst>
          </p:cNvPr>
          <p:cNvSpPr/>
          <p:nvPr/>
        </p:nvSpPr>
        <p:spPr>
          <a:xfrm>
            <a:off x="343371" y="252918"/>
            <a:ext cx="11505258" cy="63716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78105" y="3182847"/>
            <a:ext cx="4917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sp>
        <p:nvSpPr>
          <p:cNvPr id="10" name="Google Shape;487;p31">
            <a:extLst>
              <a:ext uri="{FF2B5EF4-FFF2-40B4-BE49-F238E27FC236}">
                <a16:creationId xmlns:a16="http://schemas.microsoft.com/office/drawing/2014/main" id="{2D8BABA4-3B17-1889-548E-41177E2BD7DD}"/>
              </a:ext>
            </a:extLst>
          </p:cNvPr>
          <p:cNvSpPr/>
          <p:nvPr/>
        </p:nvSpPr>
        <p:spPr>
          <a:xfrm>
            <a:off x="3872466" y="1924950"/>
            <a:ext cx="2790795" cy="2671892"/>
          </a:xfrm>
          <a:custGeom>
            <a:avLst/>
            <a:gdLst/>
            <a:ahLst/>
            <a:cxnLst/>
            <a:rect l="l" t="t" r="r" b="b"/>
            <a:pathLst>
              <a:path w="341" h="326" extrusionOk="0">
                <a:moveTo>
                  <a:pt x="337" y="79"/>
                </a:moveTo>
                <a:cubicBezTo>
                  <a:pt x="332" y="73"/>
                  <a:pt x="325" y="65"/>
                  <a:pt x="312" y="52"/>
                </a:cubicBezTo>
                <a:cubicBezTo>
                  <a:pt x="290" y="31"/>
                  <a:pt x="264" y="16"/>
                  <a:pt x="261" y="15"/>
                </a:cubicBezTo>
                <a:cubicBezTo>
                  <a:pt x="237" y="5"/>
                  <a:pt x="211" y="0"/>
                  <a:pt x="184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24" y="2"/>
                  <a:pt x="76" y="24"/>
                  <a:pt x="44" y="61"/>
                </a:cubicBezTo>
                <a:cubicBezTo>
                  <a:pt x="13" y="97"/>
                  <a:pt x="0" y="144"/>
                  <a:pt x="5" y="195"/>
                </a:cubicBezTo>
                <a:cubicBezTo>
                  <a:pt x="10" y="237"/>
                  <a:pt x="24" y="275"/>
                  <a:pt x="47" y="308"/>
                </a:cubicBezTo>
                <a:cubicBezTo>
                  <a:pt x="51" y="314"/>
                  <a:pt x="56" y="320"/>
                  <a:pt x="61" y="326"/>
                </a:cubicBezTo>
                <a:cubicBezTo>
                  <a:pt x="50" y="296"/>
                  <a:pt x="39" y="251"/>
                  <a:pt x="47" y="200"/>
                </a:cubicBezTo>
                <a:cubicBezTo>
                  <a:pt x="62" y="106"/>
                  <a:pt x="151" y="88"/>
                  <a:pt x="162" y="86"/>
                </a:cubicBezTo>
                <a:cubicBezTo>
                  <a:pt x="162" y="86"/>
                  <a:pt x="162" y="86"/>
                  <a:pt x="162" y="86"/>
                </a:cubicBezTo>
                <a:cubicBezTo>
                  <a:pt x="169" y="85"/>
                  <a:pt x="176" y="84"/>
                  <a:pt x="183" y="83"/>
                </a:cubicBezTo>
                <a:cubicBezTo>
                  <a:pt x="184" y="83"/>
                  <a:pt x="184" y="83"/>
                  <a:pt x="184" y="83"/>
                </a:cubicBezTo>
                <a:cubicBezTo>
                  <a:pt x="210" y="83"/>
                  <a:pt x="234" y="91"/>
                  <a:pt x="257" y="107"/>
                </a:cubicBezTo>
                <a:cubicBezTo>
                  <a:pt x="259" y="109"/>
                  <a:pt x="261" y="109"/>
                  <a:pt x="262" y="109"/>
                </a:cubicBezTo>
                <a:cubicBezTo>
                  <a:pt x="264" y="109"/>
                  <a:pt x="266" y="108"/>
                  <a:pt x="269" y="107"/>
                </a:cubicBezTo>
                <a:cubicBezTo>
                  <a:pt x="295" y="91"/>
                  <a:pt x="318" y="84"/>
                  <a:pt x="341" y="83"/>
                </a:cubicBezTo>
                <a:cubicBezTo>
                  <a:pt x="339" y="82"/>
                  <a:pt x="338" y="80"/>
                  <a:pt x="337" y="79"/>
                </a:cubicBezTo>
                <a:close/>
              </a:path>
            </a:pathLst>
          </a:custGeom>
          <a:solidFill>
            <a:srgbClr val="FF837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88;p31">
            <a:extLst>
              <a:ext uri="{FF2B5EF4-FFF2-40B4-BE49-F238E27FC236}">
                <a16:creationId xmlns:a16="http://schemas.microsoft.com/office/drawing/2014/main" id="{D4917ECB-BBDB-93CB-0F43-F1B30153B86B}"/>
              </a:ext>
            </a:extLst>
          </p:cNvPr>
          <p:cNvSpPr/>
          <p:nvPr/>
        </p:nvSpPr>
        <p:spPr>
          <a:xfrm>
            <a:off x="4198850" y="2931636"/>
            <a:ext cx="3263671" cy="2656858"/>
          </a:xfrm>
          <a:custGeom>
            <a:avLst/>
            <a:gdLst/>
            <a:ahLst/>
            <a:cxnLst/>
            <a:rect l="l" t="t" r="r" b="b"/>
            <a:pathLst>
              <a:path w="399" h="324" extrusionOk="0">
                <a:moveTo>
                  <a:pt x="399" y="221"/>
                </a:moveTo>
                <a:cubicBezTo>
                  <a:pt x="381" y="231"/>
                  <a:pt x="357" y="241"/>
                  <a:pt x="329" y="246"/>
                </a:cubicBezTo>
                <a:cubicBezTo>
                  <a:pt x="315" y="249"/>
                  <a:pt x="299" y="250"/>
                  <a:pt x="284" y="250"/>
                </a:cubicBezTo>
                <a:cubicBezTo>
                  <a:pt x="244" y="250"/>
                  <a:pt x="214" y="241"/>
                  <a:pt x="209" y="239"/>
                </a:cubicBezTo>
                <a:cubicBezTo>
                  <a:pt x="208" y="239"/>
                  <a:pt x="206" y="239"/>
                  <a:pt x="204" y="238"/>
                </a:cubicBezTo>
                <a:cubicBezTo>
                  <a:pt x="143" y="209"/>
                  <a:pt x="100" y="176"/>
                  <a:pt x="70" y="133"/>
                </a:cubicBezTo>
                <a:cubicBezTo>
                  <a:pt x="55" y="111"/>
                  <a:pt x="46" y="86"/>
                  <a:pt x="43" y="59"/>
                </a:cubicBezTo>
                <a:cubicBezTo>
                  <a:pt x="40" y="36"/>
                  <a:pt x="44" y="16"/>
                  <a:pt x="53" y="0"/>
                </a:cubicBezTo>
                <a:cubicBezTo>
                  <a:pt x="35" y="16"/>
                  <a:pt x="18" y="39"/>
                  <a:pt x="12" y="75"/>
                </a:cubicBezTo>
                <a:cubicBezTo>
                  <a:pt x="0" y="154"/>
                  <a:pt x="37" y="221"/>
                  <a:pt x="41" y="228"/>
                </a:cubicBezTo>
                <a:cubicBezTo>
                  <a:pt x="74" y="261"/>
                  <a:pt x="116" y="289"/>
                  <a:pt x="169" y="314"/>
                </a:cubicBezTo>
                <a:cubicBezTo>
                  <a:pt x="183" y="320"/>
                  <a:pt x="199" y="324"/>
                  <a:pt x="215" y="324"/>
                </a:cubicBezTo>
                <a:cubicBezTo>
                  <a:pt x="233" y="324"/>
                  <a:pt x="252" y="319"/>
                  <a:pt x="268" y="312"/>
                </a:cubicBezTo>
                <a:cubicBezTo>
                  <a:pt x="312" y="291"/>
                  <a:pt x="350" y="266"/>
                  <a:pt x="383" y="236"/>
                </a:cubicBezTo>
                <a:cubicBezTo>
                  <a:pt x="389" y="231"/>
                  <a:pt x="394" y="226"/>
                  <a:pt x="399" y="221"/>
                </a:cubicBezTo>
                <a:close/>
              </a:path>
            </a:pathLst>
          </a:custGeom>
          <a:solidFill>
            <a:srgbClr val="BF161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89;p31">
            <a:extLst>
              <a:ext uri="{FF2B5EF4-FFF2-40B4-BE49-F238E27FC236}">
                <a16:creationId xmlns:a16="http://schemas.microsoft.com/office/drawing/2014/main" id="{75D01665-1D35-194E-17A6-AA1037FCEC3D}"/>
              </a:ext>
            </a:extLst>
          </p:cNvPr>
          <p:cNvSpPr/>
          <p:nvPr/>
        </p:nvSpPr>
        <p:spPr>
          <a:xfrm>
            <a:off x="6096000" y="1924950"/>
            <a:ext cx="2019978" cy="3008099"/>
          </a:xfrm>
          <a:custGeom>
            <a:avLst/>
            <a:gdLst/>
            <a:ahLst/>
            <a:cxnLst/>
            <a:rect l="l" t="t" r="r" b="b"/>
            <a:pathLst>
              <a:path w="247" h="367" extrusionOk="0">
                <a:moveTo>
                  <a:pt x="53" y="367"/>
                </a:moveTo>
                <a:cubicBezTo>
                  <a:pt x="68" y="367"/>
                  <a:pt x="82" y="365"/>
                  <a:pt x="96" y="363"/>
                </a:cubicBezTo>
                <a:cubicBezTo>
                  <a:pt x="150" y="353"/>
                  <a:pt x="191" y="320"/>
                  <a:pt x="195" y="316"/>
                </a:cubicBezTo>
                <a:cubicBezTo>
                  <a:pt x="221" y="279"/>
                  <a:pt x="237" y="239"/>
                  <a:pt x="242" y="195"/>
                </a:cubicBezTo>
                <a:cubicBezTo>
                  <a:pt x="247" y="155"/>
                  <a:pt x="239" y="116"/>
                  <a:pt x="221" y="85"/>
                </a:cubicBezTo>
                <a:cubicBezTo>
                  <a:pt x="201" y="51"/>
                  <a:pt x="170" y="26"/>
                  <a:pt x="130" y="12"/>
                </a:cubicBezTo>
                <a:cubicBezTo>
                  <a:pt x="110" y="4"/>
                  <a:pt x="88" y="0"/>
                  <a:pt x="66" y="0"/>
                </a:cubicBezTo>
                <a:cubicBezTo>
                  <a:pt x="44" y="0"/>
                  <a:pt x="22" y="4"/>
                  <a:pt x="0" y="11"/>
                </a:cubicBezTo>
                <a:cubicBezTo>
                  <a:pt x="11" y="18"/>
                  <a:pt x="28" y="30"/>
                  <a:pt x="43" y="44"/>
                </a:cubicBezTo>
                <a:cubicBezTo>
                  <a:pt x="57" y="58"/>
                  <a:pt x="64" y="66"/>
                  <a:pt x="69" y="72"/>
                </a:cubicBezTo>
                <a:cubicBezTo>
                  <a:pt x="71" y="74"/>
                  <a:pt x="72" y="76"/>
                  <a:pt x="74" y="78"/>
                </a:cubicBezTo>
                <a:cubicBezTo>
                  <a:pt x="80" y="85"/>
                  <a:pt x="89" y="87"/>
                  <a:pt x="89" y="87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43" y="106"/>
                  <a:pt x="164" y="140"/>
                  <a:pt x="159" y="185"/>
                </a:cubicBezTo>
                <a:cubicBezTo>
                  <a:pt x="154" y="230"/>
                  <a:pt x="133" y="268"/>
                  <a:pt x="96" y="302"/>
                </a:cubicBezTo>
                <a:cubicBezTo>
                  <a:pt x="70" y="326"/>
                  <a:pt x="40" y="345"/>
                  <a:pt x="5" y="362"/>
                </a:cubicBezTo>
                <a:cubicBezTo>
                  <a:pt x="18" y="365"/>
                  <a:pt x="34" y="367"/>
                  <a:pt x="53" y="367"/>
                </a:cubicBezTo>
                <a:cubicBezTo>
                  <a:pt x="53" y="367"/>
                  <a:pt x="53" y="367"/>
                  <a:pt x="53" y="367"/>
                </a:cubicBezTo>
                <a:close/>
              </a:path>
            </a:pathLst>
          </a:custGeom>
          <a:solidFill>
            <a:srgbClr val="FF42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2809142" y="5729203"/>
            <a:ext cx="678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và trả lời câu hỏi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C4D82D-EED1-C381-F53D-CA3E0DDD70C9}"/>
              </a:ext>
            </a:extLst>
          </p:cNvPr>
          <p:cNvSpPr/>
          <p:nvPr/>
        </p:nvSpPr>
        <p:spPr>
          <a:xfrm>
            <a:off x="3037685" y="5772966"/>
            <a:ext cx="6345174" cy="584775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19065-0CC7-7EBE-4EB2-28742A3AE98D}"/>
              </a:ext>
            </a:extLst>
          </p:cNvPr>
          <p:cNvSpPr txBox="1"/>
          <p:nvPr/>
        </p:nvSpPr>
        <p:spPr>
          <a:xfrm>
            <a:off x="2255936" y="304104"/>
            <a:ext cx="7680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 ngày tháng năm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 đức</a:t>
            </a:r>
          </a:p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4: Yêu quý bạn bè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hild and child holding hands and walking&#10;&#10;Description automatically generated">
            <a:extLst>
              <a:ext uri="{FF2B5EF4-FFF2-40B4-BE49-F238E27FC236}">
                <a16:creationId xmlns:a16="http://schemas.microsoft.com/office/drawing/2014/main" id="{F0A5B69F-E429-C852-79E2-B7A872FE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6391" y1="45912" x2="74503" y2="38574"/>
                        <a14:foregroundMark x1="74503" y1="38574" x2="75497" y2="36897"/>
                        <a14:foregroundMark x1="54305" y1="48847" x2="57947" y2="43816"/>
                        <a14:foregroundMark x1="57450" y1="76939" x2="57947" y2="79874"/>
                        <a14:foregroundMark x1="68046" y1="75472" x2="71689" y2="77568"/>
                        <a14:foregroundMark x1="22351" y1="81761" x2="77980" y2="82390"/>
                        <a14:foregroundMark x1="43046" y1="73375" x2="46026" y2="79245"/>
                        <a14:foregroundMark x1="30629" y1="74214" x2="26325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23" y="4174113"/>
            <a:ext cx="3581911" cy="2828761"/>
          </a:xfrm>
          <a:prstGeom prst="rect">
            <a:avLst/>
          </a:prstGeom>
        </p:spPr>
      </p:pic>
      <p:pic>
        <p:nvPicPr>
          <p:cNvPr id="14" name="Picture 13" descr="A child and child sitting at desks&#10;&#10;Description automatically generated">
            <a:extLst>
              <a:ext uri="{FF2B5EF4-FFF2-40B4-BE49-F238E27FC236}">
                <a16:creationId xmlns:a16="http://schemas.microsoft.com/office/drawing/2014/main" id="{9BD3B7AE-5A12-0C1F-5783-A97FD388D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7" b="99728" l="1429" r="94429">
                        <a14:foregroundMark x1="24429" y1="47139" x2="29857" y2="78202"/>
                        <a14:foregroundMark x1="29857" y1="78202" x2="40857" y2="97003"/>
                        <a14:foregroundMark x1="13857" y1="51499" x2="29429" y2="93733"/>
                        <a14:foregroundMark x1="10286" y1="93733" x2="28000" y2="60218"/>
                        <a14:foregroundMark x1="28000" y1="60218" x2="33857" y2="54223"/>
                        <a14:foregroundMark x1="6143" y1="73569" x2="15286" y2="92916"/>
                        <a14:foregroundMark x1="15286" y1="92916" x2="37000" y2="91553"/>
                        <a14:foregroundMark x1="37000" y1="91553" x2="44714" y2="78474"/>
                        <a14:foregroundMark x1="44714" y1="78474" x2="7143" y2="74659"/>
                        <a14:foregroundMark x1="7143" y1="74659" x2="5429" y2="75749"/>
                        <a14:foregroundMark x1="1571" y1="92643" x2="3000" y2="88283"/>
                        <a14:foregroundMark x1="15286" y1="64850" x2="19286" y2="82289"/>
                        <a14:foregroundMark x1="67429" y1="18256" x2="94429" y2="99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53" y="89388"/>
            <a:ext cx="3458159" cy="20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24" grpId="0"/>
      <p:bldP spid="25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532</Words>
  <Application>Microsoft Office PowerPoint</Application>
  <PresentationFormat>Widescreen</PresentationFormat>
  <Paragraphs>68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Cookies</vt:lpstr>
      <vt:lpstr>Wingdings</vt:lpstr>
      <vt:lpstr>Cute Sticker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STD_NHUNG</cp:lastModifiedBy>
  <cp:revision>38</cp:revision>
  <dcterms:created xsi:type="dcterms:W3CDTF">2021-06-11T02:39:36Z</dcterms:created>
  <dcterms:modified xsi:type="dcterms:W3CDTF">2024-12-26T12:47:36Z</dcterms:modified>
</cp:coreProperties>
</file>