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1" r:id="rId6"/>
    <p:sldId id="282" r:id="rId7"/>
    <p:sldId id="261" r:id="rId8"/>
    <p:sldId id="283" r:id="rId9"/>
    <p:sldId id="284" r:id="rId10"/>
    <p:sldId id="286" r:id="rId11"/>
    <p:sldId id="285" r:id="rId12"/>
    <p:sldId id="287" r:id="rId13"/>
    <p:sldId id="288" r:id="rId14"/>
    <p:sldId id="289" r:id="rId15"/>
    <p:sldId id="290" r:id="rId16"/>
    <p:sldId id="291" r:id="rId17"/>
    <p:sldId id="293" r:id="rId18"/>
    <p:sldId id="296" r:id="rId19"/>
    <p:sldId id="294" r:id="rId20"/>
    <p:sldId id="276" r:id="rId21"/>
    <p:sldId id="275" r:id="rId22"/>
    <p:sldId id="274" r:id="rId23"/>
    <p:sldId id="273" r:id="rId24"/>
    <p:sldId id="277" r:id="rId25"/>
    <p:sldId id="278" r:id="rId26"/>
    <p:sldId id="279" r:id="rId27"/>
    <p:sldId id="280" r:id="rId28"/>
    <p:sldId id="29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m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1.png"/><Relationship Id="rId4" Type="http://schemas.openxmlformats.org/officeDocument/2006/relationships/image" Target="../media/image40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676456" cy="21602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KÍNH TRỌNG THẦY GIÁO</a:t>
            </a:r>
            <a:r>
              <a:rPr lang="en-US" sz="3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VÀ YÊU QUÝ BẠN BÈ</a:t>
            </a:r>
            <a: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u="sng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KÍNH TRỌNG THẦY GIÁO, CÔ GIÁO 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40160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69368" y="2708920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vi-VN" dirty="0" smtClean="0"/>
              <a:t>: </a:t>
            </a:r>
            <a:r>
              <a:rPr lang="vi-VN" b="1" dirty="0" smtClean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trọng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 smtClean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496" y="1109882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 smtClean="0"/>
              <a:t>K</a:t>
            </a:r>
            <a:r>
              <a:rPr lang="vi-VN" sz="9600" dirty="0" smtClean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</TotalTime>
  <Words>600</Words>
  <Application>Microsoft Office PowerPoint</Application>
  <PresentationFormat>On-screen Show (4:3)</PresentationFormat>
  <Paragraphs>78</Paragraphs>
  <Slides>28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Microsoft YaHei</vt:lpstr>
      <vt:lpstr>Arial</vt:lpstr>
      <vt:lpstr>Calibri</vt:lpstr>
      <vt:lpstr>Century Gothic</vt:lpstr>
      <vt:lpstr>Courier New</vt:lpstr>
      <vt:lpstr>等线</vt:lpstr>
      <vt:lpstr>Palatino Linotype</vt:lpstr>
      <vt:lpstr>Tahoma</vt:lpstr>
      <vt:lpstr>Times New Roman</vt:lpstr>
      <vt:lpstr>Wingdings 2</vt:lpstr>
      <vt:lpstr>Executive</vt:lpstr>
      <vt:lpstr>Chủ đề 2: KÍNH TRỌNG THẦY GIÁO,  CÔ GIÁO VÀ YÊU QUÝ BẠN BÈ  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STD_NHUNG</cp:lastModifiedBy>
  <cp:revision>50</cp:revision>
  <dcterms:created xsi:type="dcterms:W3CDTF">2021-10-21T06:56:42Z</dcterms:created>
  <dcterms:modified xsi:type="dcterms:W3CDTF">2024-12-26T12:29:46Z</dcterms:modified>
</cp:coreProperties>
</file>