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69" r:id="rId16"/>
    <p:sldId id="273" r:id="rId17"/>
    <p:sldId id="274" r:id="rId18"/>
    <p:sldId id="278" r:id="rId19"/>
    <p:sldId id="275" r:id="rId20"/>
    <p:sldId id="277" r:id="rId21"/>
    <p:sldId id="276" r:id="rId22"/>
    <p:sldId id="279" r:id="rId23"/>
    <p:sldId id="280" r:id="rId24"/>
  </p:sldIdLst>
  <p:sldSz cx="12192000" cy="6858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3.gif"/><Relationship Id="rId18" Type="http://schemas.openxmlformats.org/officeDocument/2006/relationships/slide" Target="slide21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15.xml"/><Relationship Id="rId12" Type="http://schemas.openxmlformats.org/officeDocument/2006/relationships/image" Target="../media/image22.gif"/><Relationship Id="rId17" Type="http://schemas.openxmlformats.org/officeDocument/2006/relationships/slide" Target="slide20.xml"/><Relationship Id="rId2" Type="http://schemas.openxmlformats.org/officeDocument/2006/relationships/audio" Target="../media/media5.wav"/><Relationship Id="rId16" Type="http://schemas.openxmlformats.org/officeDocument/2006/relationships/slide" Target="slide19.xml"/><Relationship Id="rId1" Type="http://schemas.microsoft.com/office/2007/relationships/media" Target="../media/media5.wav"/><Relationship Id="rId6" Type="http://schemas.openxmlformats.org/officeDocument/2006/relationships/slide" Target="slide14.xml"/><Relationship Id="rId11" Type="http://schemas.openxmlformats.org/officeDocument/2006/relationships/image" Target="../media/image21.gif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slide" Target="slide18.xml"/><Relationship Id="rId19" Type="http://schemas.openxmlformats.org/officeDocument/2006/relationships/image" Target="../media/image18.jpeg"/><Relationship Id="rId4" Type="http://schemas.openxmlformats.org/officeDocument/2006/relationships/image" Target="../media/image19.png"/><Relationship Id="rId9" Type="http://schemas.openxmlformats.org/officeDocument/2006/relationships/slide" Target="slide17.xml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66" y="68268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 </a:t>
            </a:r>
            <a:r>
              <a:rPr kumimoji="0" lang="vi-VN" sz="1800" b="1" i="0" u="none" strike="noStrike" kern="1200" cap="none" spc="0" normalizeH="0" baseline="0" noProof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LỚP </a:t>
            </a:r>
            <a:r>
              <a:rPr kumimoji="0" lang="vi-VN" sz="1800" b="1" i="0" u="none" strike="noStrike" kern="1200" cap="none" spc="0" normalizeH="0" baseline="0" noProof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lang="en-US" b="1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latin typeface="+mj-lt"/>
              </a:rPr>
              <a:t>C</a:t>
            </a:r>
            <a:r>
              <a:rPr kumimoji="0" lang="vi-VN" sz="1800" b="1" i="0" u="none" strike="noStrike" kern="1200" cap="none" spc="0" normalizeH="0" baseline="0" noProof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VUI MỪNG CHÀO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ĐÓN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kumimoji="0" lang="en-US" sz="1800" b="1" i="0" u="none" strike="noStrike" kern="1200" cap="none" spc="0" normalizeH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 CÔ GIÁO VỀ DỰ TIẾT HỌC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2151530"/>
            <a:ext cx="5109882" cy="289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</a:t>
            </a:r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endParaRPr lang="en-US" sz="3200" dirty="0" smtClean="0">
              <a:solidFill>
                <a:srgbClr val="000000"/>
              </a:solidFill>
              <a:latin typeface="OpenSans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-155275"/>
            <a:ext cx="11119449" cy="7211683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1" y="3200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hỏi</a:t>
            </a:r>
            <a:r>
              <a:rPr lang="en-US" sz="2400" dirty="0">
                <a:solidFill>
                  <a:schemeClr val="bg1"/>
                </a:solidFill>
              </a:rPr>
              <a:t> : </a:t>
            </a:r>
            <a:r>
              <a:rPr lang="en-US" sz="2400" dirty="0" err="1" smtClean="0">
                <a:solidFill>
                  <a:schemeClr val="bg1"/>
                </a:solidFill>
              </a:rPr>
              <a:t>Ngày</a:t>
            </a:r>
            <a:r>
              <a:rPr lang="en-US" sz="2400" dirty="0" smtClean="0">
                <a:solidFill>
                  <a:schemeClr val="bg1"/>
                </a:solidFill>
              </a:rPr>
              <a:t> 20 </a:t>
            </a:r>
            <a:r>
              <a:rPr lang="en-US" sz="2400" dirty="0" err="1" smtClean="0">
                <a:solidFill>
                  <a:schemeClr val="bg1"/>
                </a:solidFill>
              </a:rPr>
              <a:t>tháng</a:t>
            </a:r>
            <a:r>
              <a:rPr lang="en-US" sz="2400" dirty="0" smtClean="0">
                <a:solidFill>
                  <a:schemeClr val="bg1"/>
                </a:solidFill>
              </a:rPr>
              <a:t> 4 </a:t>
            </a:r>
            <a:r>
              <a:rPr lang="en-US" sz="2400" dirty="0" err="1" smtClean="0">
                <a:solidFill>
                  <a:schemeClr val="bg1"/>
                </a:solidFill>
              </a:rPr>
              <a:t>là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thứ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mấy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Hai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026" name="Picture 2" descr="Xem Lịch Âm Dương Tháng 4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-38480"/>
            <a:ext cx="7292196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98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31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50" name="Picture 2" descr="Hình ảnh Lịch Tháng 3 Năm 2022 Với Vàng Trang Trí PNG , Lịch, Tháng Ba, Lịch  2022 PNG miễn phí tải tập tin PSDComment và V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60" y="0"/>
            <a:ext cx="8166640" cy="35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0" y="6424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4285" y="5185618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074" name="Picture 2" descr="Xem Lịch Âm Dương Tháng 12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6" y="-23488"/>
            <a:ext cx="8091158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" y="1403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904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1,8,15,22,29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7,14,21,28, 29, 30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2,9,16,23,30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4098" name="Picture 2" descr="2023년 1월 심플 캘린더, 달력, 2023, 칠월 PNG, 일러스트 및 벡터 에 대한 무료 다운로드 -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74" y="36039"/>
            <a:ext cx="8503131" cy="35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698756" y="1445394"/>
            <a:ext cx="10528557" cy="25451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60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60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60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lang="en-US" sz="60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60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endParaRPr kumimoji="0" lang="vi-VN" sz="60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595</Words>
  <Application>Microsoft Office PowerPoint</Application>
  <PresentationFormat>Widescreen</PresentationFormat>
  <Paragraphs>162</Paragraphs>
  <Slides>21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Times New Roman</vt:lpstr>
      <vt:lpstr>Arial</vt:lpstr>
      <vt:lpstr>Arial-Rounded</vt:lpstr>
      <vt:lpstr>宋体</vt:lpstr>
      <vt:lpstr>OpenSansBold</vt:lpstr>
      <vt:lpstr>Calibri Light</vt:lpstr>
      <vt:lpstr>Roboto</vt:lpstr>
      <vt:lpstr>Calibri</vt:lpstr>
      <vt:lpstr>Wingdings</vt:lpstr>
      <vt:lpstr>Tahoma</vt:lpstr>
      <vt:lpstr>OpenSans</vt:lpstr>
      <vt:lpstr>等线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STD</cp:lastModifiedBy>
  <cp:revision>52</cp:revision>
  <dcterms:created xsi:type="dcterms:W3CDTF">2018-05-10T00:06:18Z</dcterms:created>
  <dcterms:modified xsi:type="dcterms:W3CDTF">2024-12-28T09:20:46Z</dcterms:modified>
</cp:coreProperties>
</file>