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</p:sldMasterIdLst>
  <p:notesMasterIdLst>
    <p:notesMasterId r:id="rId15"/>
  </p:notesMasterIdLst>
  <p:sldIdLst>
    <p:sldId id="2007577102" r:id="rId2"/>
    <p:sldId id="290" r:id="rId3"/>
    <p:sldId id="2007577109" r:id="rId4"/>
    <p:sldId id="313" r:id="rId5"/>
    <p:sldId id="2007577099" r:id="rId6"/>
    <p:sldId id="2007577098" r:id="rId7"/>
    <p:sldId id="2007577103" r:id="rId8"/>
    <p:sldId id="2007577107" r:id="rId9"/>
    <p:sldId id="2007577106" r:id="rId10"/>
    <p:sldId id="2007577105" r:id="rId11"/>
    <p:sldId id="2007577108" r:id="rId12"/>
    <p:sldId id="2007577096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64" d="100"/>
          <a:sy n="64" d="100"/>
        </p:scale>
        <p:origin x="63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2-01-06T08:42:24.55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14957 8880 0,'-49'0'204,"-150"0"-189,50 0-15,-49 0 16,24 0-16,-24-25 15,49 25-15,50 0 16,0-25 0,24 25-16,50 0 140,-24 0-124,24 0 0,-25 25-16,26 0 15,-26 25 1,50-26-1,-50 26 1,26-25 0,-26 49-1,-25 1 1,51-1 0,-26 1-1,-24-26 1,49 1-1,25-25 1,-75 49 0,51-49-1,24 24 1,-25-49 0,-25 100-1,1-76 1,-1 51 15,0-26-15,26 26-1,-26-1 1,25 26 0,-49-26-1,49 0 1,-25 26-1,-49 73 1,74-98 0,25-26-16,-99 100 15,74-50 1,0 25 15,-24 50 0,49-124-15,0-26 15,-25 1-15,25 0 0,0 0-1,-25 24 1,25-24-1,-25 25 1,25-25 0,-24 74-1,-1-50 1,0 1 0,25 24-1,-50 1 32</inkml:trace>
  <inkml:trace contextRef="#ctx0" brushRef="#br0" timeOffset="4681.34">16272 5407 0,'-25'-24'141,"0"-26"-141,-49-24 15,24 24-15,-74-99 32,50 100-1,49 49 0,-25-50-15,1 50-1,-1-25 1,-24 0 0,-25 1-1,74 24 1,0-25-16,-25 25 15,1 0 1,-1-25 0,-24 25-1,49-25 1,-50 25 0,26-25-1,-75 25 1,-25-25-1,75 25 17,-26 0-17,51 0-15,-1 0 16,-49 0 0,49 0-1,26 0 1,-26 0-1,-25 0 1,51 0 0,-51 0-1,-49 0 17,99 0-17,1 0-15,-26 0 16,-74 25 15,74 0-15,-24 0-1,0 0 1,-26 0 0,-24-1-1,0 26 1,25-25-1,25 24 1,-50 26 0,0 24-1,-100 50 17,-24 49-1,174-99-31,0 1 31,24-1-15,-74 75-1,25-1 1,-1-24 0,26-25-1,0 50 1,24-100-1,-24 50 1,-1 50 0,50-1-1,1-73 1,-26 24 0,0 99 15,1-174-16,49 26 1,-25 123 0,25-49-1,-50 0 1,50-25 0,0-74-16,-24 24 15,24 25 1,0 0-1,-25 25 1,0-24 0,25-51-1,0 1 1,0 24 0,0-49 15,0 149 0,0-100-31,0-24 16,0 49-1,0 50 1,0-50 0,0 0-1,0 0 1,0 50-1,0-25 1,0 25 0,0 0-1,0 25 1,0-50 0,0-50-1,0 0 16,0 50 1,0-99-17,0 25 1,0-25 15,0 0-15,0-1-16,0 1 15,0 0 1,0 0 0,0 0-1,0 24 1,0-24 0,0 0-1,0 0 1,0-1 15,0 1 0,0 0-31,0 0 16,0 24 0,0-24-1,0 0 1,0 0-1,0 0 17,0-1-17,0 1-15</inkml:trace>
  <inkml:trace contextRef="#ctx0" brushRef="#br0" timeOffset="9408.54">21530 8682 0,'0'24'125,"0"26"-110,-49 0-15,-1 49 16,-74 75 15,0-50 16,0 24-16,25-73-15,25-1 0,24-49-1,25 25 1,-24-26-1,-1 26 1,25 0 0,-25-1-1,1 1 1,-1-25-16,-24 24 16,-1 1-1,26-1 1,-26-24 15,26 25-15,-26 0-1,1-1 1,0-24 0,-1 25-16,1-26 15,-50 51 1,49-50-1,-49 24 1,75-24 0,-150 0 15,100 49-15,0-74-1,-50 25 1,50 25 15,-25-26-15,49 1-1,1 0-15,-1 0 16,-49 0 0,25 24-1,25-49 1,-75 50-1,75-25 1,-26-1 0,1 1-1,-74 50 17,148-75-17,-25 0-15,-99 74 31,-24 0-15,98-24 0,1-50-1,24 50 1,1-25 0,-1-25-1,-24 49 1,24-24-1,-24 0 1,-1 0 0,1 24-1,-25 1 17,-125 49-17,175-99 1,-1 25-1,25 0 1,-49-1 0,-25 1-1,-50 50 1,99-51 0,-74 26-1,50 0 1,-75-1-1,99-24 1,1-25-16,-1 25 16,0 0-1,-24 24 1,24-49 15,-222 75-15,172-75-1,-24 0 17,75 0-17,-75 0 1,-25 0 0,50 0-16,-100 0 15,1 0 1,24 0-1,25 0 1,50-25 0,0 25-1,49-25 1,-24 25 15,-1 0-15,-148-50 15,124 26-15,74 24-1,0 0 1,1 0 78,-1 0-94,-25 0 15,25 0 1,-24 0 0,24 0-1,-25 0 48,26 0-63,-26 0 15,25 0 1,-49-25 0,-1-25-1,50 50 1,25-25-1,-49 1 48,24-1 187,25 0-234,-25-25-1,0 50-15,-24-24 47,24-26 62</inkml:trace>
  <inkml:trace contextRef="#ctx0" brushRef="#br0" timeOffset="98793.39">14635 5581 0,'-25'0'266,"0"0"-251,25 25 1,-49 24-1,49-24 1,0 0-16,-25 0 16,25 0-1,-50 74 17,25-49-1,1-1 0,24-24-15,-25 0-1,25 24 17,-25-24-17,25 50 1,-25-1-1,-25 25 1,50-49 0,-24-1-16,-1 1 15,25 0 1,-50 49 0,50-25-1,-25-24 1,25-25-16,-49 99 15,24-50 1,25 50 0,0-25-1,0 1 17,0 48-17,0-24 1,0 25-1,0-25 1,0-25 0,0-24-1,0 24 1,0-74-16,50 99 16,-50-99-1,0 24 1,49 26-1,-49-26 1,25 26 15,0-1-31,24-24 32,-49 24-17,25-49 1,25 49-1,-50-24 1,25 49 15,0 1-15,-1-26 0,-24 0-1,25-49 1,-25 25-1,25 24 1,0 1 0,-25-26-1,25 1 1,-25 24 15,0-24-15,0-25-16,0-1 15,0 26 1,0 0 0,0 24 15,0-49-15,0 0-1,0 24 1,0 1-1,0-25 1,0 24 0,0-24-1,0 25 1,0-1 0,0 1-1,0 0 1,0-26-1,0 26 1,0-25 0,0 49-1,0-49 1,0 25 0,0-26 15,0 1-16,0 0 1</inkml:trace>
  <inkml:trace contextRef="#ctx0" brushRef="#br0" timeOffset="102721.97">18703 7888 0,'-75'0'172,"1"0"-172,-1 0 15,1 0-15,0 0 16,-1 0-16,-173 0 31,75 0 0,73 25 16,76-25-31,-26 24-1,50 1 1,-25 0 0,-49 25-1,24-50 1,25 25-16,-24-1 16,-26 26-1,50-50 1,-74 50-1,74-26 1,-74 26 0,50-25 15,-26 24-15,-49 1 15,75 0-31,-1-26 15,-24 26 1,-1 0 0,50-50-16,-74 49 15,50 1 1,-1-1 15,25-24-15,0 0-1,-99 25 1,99-26 0,-24 26-1,-1 0 1,1-1 15,24-24-31,-99 74 31,74-74-15,1 0 0,-1 25-1,25-1 1,-24-24 0,24-25-1,0 25 1,0 24-1,-24-49 1,-1 50 0,25-25 77,-24 0-93,24 24 16,0-24-16,0-25 16,-25 50-1,1-26 1,24 26 0,0-25-16,0-25 15,-49 49 1,49 1-1,-49 24 1,-1-24 0,26 0 15,24-1 0,0-24-15,25 0 62,0 0-78,-25 24 16,1-49-16,24 25 15,-25 25-15,25-25 31,0-1-15,-25 1-16,0 0 16,0 25-1,25-26 1,0 1 15,-49 25-15,49-25-1,0-1 1,-25 1 15,25 0-31,0 0 16,0 0 359,-74 49-359,74-49-16,0 49 15,0-49 16</inkml:trace>
  <inkml:trace contextRef="#ctx0" brushRef="#br1" timeOffset="-170400.21">15677 7888 0,'-25'0'250,"25"49"-250,0 26 15,49-25-15,-24 24 16,25 25-16,-25-74 15,49 74-15,-49-74 16,0 0-16,-1 24 16,1-24-16,25 50 31,-1-1 0,-24-49 0,50 49 360,49 25-375,-50-49-16,-49-50 15,49 50-15,1-1 16,-50-24-16,24-25 16,-24 50 109,74 24-125,25 1 15,124 98 1,0-24-1,-99-75 1,-99-24 0,49-25-16,-74 24 15,24-24 17,-24 25 93,50 74-110,-1-25-15,0 25 16,-24-49-16,24 24 15,-49-74 17,25 49 233,24 0-265,-49-24 16,25 24-16,-26-49 16,-24 0-1,0 0 1,0 0-1,50 49 1,-50-49 0,0 0 46,0 24-46,0-24-1,0 0-15,0 0 16,25-1 0,-25 26-1,0 0 17,0-26-32,0 1 62,0 50-46,0-26-16,49 1 15,-49-25 48,0 24-32,0 1-31,0-25 16,0 0 343,0 24-343,25-24-1,-25 0 923</inkml:trace>
  <inkml:trace contextRef="#ctx0" brushRef="#br1" timeOffset="-166567.28">22870 7665 0,'-25'0'313,"-74"-25"-298,-50-50-15,25 75 16,0-24-16,25-1 15,-124-25 17,198 50 46,-50 0-78,1 0 15,-25 0 1,49 0 0,0 0-1,1 0 1,24 0-16,0 0 16,-74 0-1,0 0 1,24 0-1,-49 0 1,50 0 0,-25 25 15,-50 49-15,25 26-1,0-26 1,0 25-1,0-24 1,74-26 0,-74 75-1,75-49 1,-1-26 0,-24 51-1,74-76 1,-50 26-1,50 24 1,-25-74 0,-49 149 31,74-124-47,-25-25 15,-49 99 1,74-74-16,-25 49 15,0-49 1,-25 50 0,26-26-1,24 1 1,-50 0 0,25-1-1,25 26 1,-50-1-1,26-24 1,-1-1 15,-25 50-15,-49 125 15,99-125-15,-25-25-1,0 1 1,-24 49 0,-1-25-1,1 50 1,49-25 0,0-75-1,-50 26 1,50-1-1,0 1 1,-25-26 0,0 1-1,25-25 17,0 24-1,0-24-31,0 25 15,-24-1 1,24 1 0,0 24-1,0 26 1,0-76 0,0 26-16,0 0 62,0-1-46,0 1-16,0-1 31,0-24-15,0 25 452,0-25-452,0-1 0</inkml:trace>
  <inkml:trace contextRef="#ctx0" brushRef="#br1" timeOffset="-163647.47">17959 5953 0,'0'25'31,"0"0"-15,0 0 0,0 24 15,99 26 0,0 49-15,0-50-1,-24-24-15,123 98 16,25 1 0,-49 0-1,-50 0 1,74 49 0,-49-24-1,-50-25 1,-24-25-1,-1-25 1,-24 0 0,-25-49-1,49 49 1,50 124 0,-74-123-1,-1-26 1,-24-49-1,0 49 1,0 1 0,-25-1-1,0-24 1,25-1 0,-25 50-1,0-24 1,0 49-1,0 0 32,0-50-47,0 1 32,0 24-17,0 0 1,0 0-1,0 1 1,-25-1 0,-25 0-1,50 25 1,-25-49 0,25-26-16,-24 75 15,-26-49 1,50 24-1,-25-25 1,-24 50 31,49-49-31,-25-1-1,0-24 1,25-26-1,0 26 48,-50 0-47,50-1-16,-74 50 15,74-24 1,-50-1-1,26 26 1,-26-1 0,0-25 31,50-49-47,0 25 15,0-26 1,-25 1-16,1 50 15,-1-26 1</inkml:trace>
  <inkml:trace contextRef="#ctx0" brushRef="#br1" timeOffset="-106791.87">20464 6276 0,'0'-25'328,"0"74"-312,-25-49 0,25 25-16,0 25 15,0-25-15,0-1 16,0 1-16,0 50 15,-50-26-15,50 1 16,0-25 0,-24 123 15,24 51 0,-25-50 0,0-75-15,0 25 0,25-24-1,0-1 1,-25-49 0,25 25-1,0-1 1,0 26-1,0-26 1,0 26 0,0-26-1,0 1 1,0-1 0,0 1-1,0 0 1,0-25-1,0 24 1,0-24-16,0 0 16,0 49-1,0 25 17,0-49-17,0 0 16,0 24-15,25 0 0,0-24-1,-25 24 1,50 1 0,-26 24-1,-24-49 1,0-1-16,75 51 15,-50-26 1,-1 0 0,26 50-1,24-49 17,51 98-1,-125-148-16,49 25 1,-24-25 0,-25 24-1,74 1-15,1 24 16,-1 1 0,-49-51-1,0-24 1,74 100 218,25 98-234,-50-123 16,26 73-16,123 51 31,-223-174 16</inkml:trace>
  <inkml:trace contextRef="#ctx0" brushRef="#br1" timeOffset="-103479.58">20265 9054 0,'0'25'31,"25"-25"32,0 0-47,0 0-1,-25 24 16,49-24-15,-24 0 0,149 75-1,49-75 1,-74 49 0,49 26-1,-173-75 1,0 0-1,0 0 79,49 49-94,50 1 16,-25 24-16,1-24 15,-1 0 1,25 24 0,-25-49-1,-99 0 1,75 99 125,-75-25-141,24 0 15,51 50-15,-26-25 16,-24-74-1,0 49 1,0-25 0,-25 1-1,0-51-15,0 26 16</inkml:trace>
  <inkml:trace contextRef="#ctx0" brushRef="#br1" timeOffset="-99943.64">15652 6127 0,'0'25'172,"0"-1"-157,0 26-15,25 49 16,148 100 15,-49-100 0,0 25-15,-49-50 0,98 26-1,1-1 1,-50-74-16,74 49 16,1 0-1,-1-24 1,25 24-1,26-24 1,-1 24 0,0 26-1,74-51 1,50 75 0,50 25 15,-50-50-16,-50 1 1,-148-51-16,49 1 16,-124-50-1,-49 25 1,-25-1 0,173 1-1,174 99 16,-322-99-31,49 0 16,0 0 0,-49-1-1,49 1 1,-24 0 15,-51 0-15,1-25-1,-25 25 79,0 24-94,50 50 16,24-24-16,-49-50 15,25 99 1,-1-75-16,-49-24 16,50 50 140,-50 24-156,0-50 16,25 75-1,-25-99-15,25 74 16,-1-24-1,26 123 17,-50-123-17,0-1 1,50-24 0,-50-1 15,0 1-16,0 0 1,0-26 0,0 26-1,0-25-15,24 49 16,-24 1 0,0-51-1,50 76 641,-50-26-656,0 0 16,0-24-16,0 0 16</inkml:trace>
  <inkml:trace contextRef="#ctx0" brushRef="#br1" timeOffset="-98564.14">12973 8210 0,'25'0'109,"24"0"-93,1 0-1,24-24-15,-74-1 16,50 25-16,0-25 16,-1 25-16,1 0 15,-1-50 1,1 50-1</inkml:trace>
  <inkml:trace contextRef="#ctx0" brushRef="#br1" timeOffset="-94135.65">13295 8111 0,'0'25'93,"25"-50"-61,25-49-32,74-150 31,-75 100 0,-24 124-15,0-49-1,-25 24 1,25 0-16,-25 0 16,25 1 15,-1-1-16,26-25 1,24-24 0,-49 49-1,25 0 1,-50 0 0,25 1-1,24 24 1,1-50 15,-25 50-31,-1 0 16,26 0-1,173-25 17,-148 25-32,-1 0 15,50 0 1,-25 0-1,50 0 1,-25 0 0,25 0-1,-50 0 1,0 0 0,26 0-1,-1 0 1,0 0-1,0 0 1,-100 0 0,51 0 77,74 50-93,74 24 16,-99-49-16,99 25 16,-99-50-1,99 74 1,-198-74 0,50 50 218,-51 24-234,-24-49 16,25 24-16,0-24 31,-25 0-31,0 0 15,25-25 1,-25 49 0,0-24-1,25 25 1,-1-1 0,1 1 30,-25 0 33,25 24-79,0 50 15,0-99-15,-1 25 16,1 49-1,25-50 1,-50 1 47,25 0-48,49 49 1,-24-25-16,223 174 31,-249-198-31,51 0 16,-26-1-1,100 26 1,-25 24 0,50-25-1,-75 1 1,0-26-1,-24 1 1,-50-50 93,49 49-109,50 26 16,0-26 0,-25-24-16,50 50 15,25-26 1,-50 1 0,-99-50-1,49 25 141,100 24-140,-1 1-16,-24-25 16,0 24-1,-50 1-15,-25-50 16,-24 0-16,0 25 16,-26 0-1,51-1 48,-25 1-63,123 50 15,-98-51 1,-26 1-16,26 25 31,-26-50-15,1 25-16,-25-1 219,24 51-204,-24-26-15,0-24 16,49 74-1,-49-74 1</inkml:trace>
  <inkml:trace contextRef="#ctx0" brushRef="#br1" timeOffset="23903.1">12849 7962 0,'0'50'390,"0"-25"-374,0 24-16,0-24 31,0 25 172,0-1-187,0 1-16,49 0 16,-24-1-16,0-49 15,-25 25 1,0 0 15,50 0 282,24-1-298,-49-24 16,24 25-31,26 0 32</inkml:trace>
  <inkml:trace contextRef="#ctx0" brushRef="#br1" timeOffset="25712.71">13618 8136 0,'0'25'485,"0"24"-485,-25-24 15,25 0 1,-25 25 0,0-1 15,1-24 0,-26 0 0,25-25-15,0 0 0,1 25-1,-1-25-15,0 24 47,0-24-31,0 0-1,1 0 1,-1 0 62,25 25-62,-50-25-1,25 0-15</inkml:trace>
  <inkml:trace contextRef="#ctx0" brushRef="#br1" timeOffset="28298.73">15453 5804 0,'0'-25'16,"-24"25"125,-1 0-126,0 0 1,-25 0-1,1 0 1,-26 0 0,50 0-1,-49 0 1,0 0 0,24 25-1,25 0-15,0-25 16,-24 25-16,-1 0 15,1 0 1,-1 24 15,25-24-15,0-25 0,1 25-1,24 0 1,-25-1-1,25 1 1,-25 0 0,0 0-1,25 0 1,-25-25-16,25 24 62,0 26-46,0-25 0,50 0-1,-50-1 1,25 1 0,0 0-1,49-25 1,0 50-1,50-26 1,-49-24-16,24 25 16,-25-25-1,-24 0 1,-25 0 0,24 0-1,1 0 16,0 0-15,-25 0-16,49 0 31,-49-25-15,0 25 15,-1-24-15,1 24-1,-25-25 1,25 25 0,0 0-1,-25-25 1,25 0 0,-25-24-1,24 49 1,1-50 15,0 50-31,-25-25 16,25-24 15,0 24-15,-1 0 30,-24 0-30,0 0 15,0 1-15,0-1 0,0 0-1,0 0 16,0-24 1,-24 24-17,-1 0 17,25 0-17,-50 25 1,1 0-1,24 0 1,0 0 0,-25 0-1,-24 0 1,24 0 0,1 0-16,-26 0 15,1 0 1</inkml:trace>
  <inkml:trace contextRef="#ctx0" brushRef="#br1" timeOffset="31078.91">19769 5854 0,'25'0'187,"-25"25"-171,0 0-1,0-1-15,25-24 16,-25 25-16,0 25 31,25-25 32,-25-1-48,25 1 1,-1 0-16,26 0 31,24 24-15,-24-24 0,0 0-1,24-25 1,-49 25-1,0-25 1,-1 0 0,1 0 15,0 0-31,0 0 31,0 0-15,24 0-1,50-25 1,25-25 0,-74 50 15,-25-24-15,0 24 15,0-25-16,-1 25 1,1-25-16,25-25 31,-25 1-31,24 49 16,-49-25 0,25 0-1,-25 0 1,25 1-1,-25-1 1,0 0 0,0 0 31,0 0-32,0 0 1,0 1-1,-50-1 1,1 25 0,24-25-16,-149-25 31,75 26-15,0-1-1,49 25 1,25 0-1,0 0 1,1 0 15,-1 0-31,0 0 16,-25 0 15,26 0-15,-1 0-1,0 0-15,0 0 16,-24 0 0,-1 0 31,25 0-47,0 0 15,-24 0 16,24 25-15,25-1 0,-25 1 15,25 0-15,-25-25-1,25 25 1,-24-25-1,-1 25 17,25-1-32,-25 1 15,25 0 17,-25 0-17</inkml:trace>
  <inkml:trace contextRef="#ctx0" brushRef="#br1" timeOffset="34848.48">19794 8855 0,'-25'-99'234,"-24"49"-218,-26-24-16,51 49 16,-1 0-1,-75-49 16,76 74 16,-1 0-31,0 0 0,0 0-1,-24 0 1,49 25-1,-75-25 1,26 49 0,-1-24-1,25 25 1,0-25 0,-24 24-1,-1 1 1,25-1-1,-24 1 1,49-25 0,0 24-1,-25-24 1,25 0 0,0 0-1,0 0 79,0 0-78,50-1-16,24 1 15,-24 0 1,49 49-1,25 26 1,25-1 15,-125-99 32,26 25-63,0-1 15,-1 1-15,-24 0 16,25-25-16,-1 0 16,-24 25-1,-25 0 1,25-25 15,25 0-15,-26 0-1,1 0 1,0 0 0,-25-25-16,149-74 31,-124 74-15,-1-25-1,1 1 1,-25 24-1,25-25 1,-25 25 0,0-24-1,0-1 1,0-24 15,0 24-15,0 0-16,0 1 15,-25-1 1,-24-49 0,-1 49-1,-148-74 17,148 100-32,-24-1 15,24 0 1,-24 25-1,-1 0 1,50 0 0,0 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2-01-06T08:55:59.366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10616 16842 0</inkml:trace>
  <inkml:trace contextRef="#ctx0" brushRef="#br0" timeOffset="16286.21">2977 11683 0,'0'-25'156,"49"25"-156,1-49 16,-25 49 0,49-50-16,-49 25 15,0 25-15,-1-25 16,1 25-16,-25-24 15,50 24 1,-25-50 0,-1 50-16,1-25 15,0-24 17,25 24-1,-50 0 0,0 0-31,24 0 16,1 1-1</inkml:trace>
  <inkml:trace contextRef="#ctx0" brushRef="#br0" timeOffset="17143.59">3597 11112 0,'0'25'125,"0"50"-125,0-50 16,0-1-16,0 1 15,0 0 1,0 25 0,0-1-1,-25 50 1,25-74-1,0 0-15,0 74 32,0-49-17,0 24 1,-25-49 0,25 25 15,0-26-16,0 1 1,-25 25 0,25 24-1,-25 1 48,25-51-48,0 26-15,0-25 16,-24-25 0</inkml:trace>
  <inkml:trace contextRef="#ctx0" brushRef="#br0" timeOffset="20489.72">4018 11509 0,'0'-49'219,"25"-26"-204,0 26-15,-25 24 32,25 0 77,0 0-93,-1 1-16,1 24 15,0 0-15,25-25 16,-1 25 0,-24-25-1,0 25 157,49 74-156,-49-49-16,25 50 15,-26-75-15,1 24 16,0 1 0,-25 0 46,0 0-46,25 0-1,-25-1 17,0 1-1,0 0-31,0 0 15,0 0 17,0-1-32,0 1 15,0 0 1,0 0 0,-25 0-1,25-1 1,-25 26-1,0 0 1,1-26-16,-1 26 16,0-25-1,0 0 1,0-1 15,1 1-15,-1 0-1,-25 0 1,1 0 15,24-25 16,-25 0-31,-49 0-16,25 0 15,-1 0 1,50 0 93,1 0-15,24-25-47,0 0-16,0 0-15,0 0 15,0 1-15,24 24-1,1 0-15,0 0 16,25-25 0,-26 25 109,1 0-94,0 0 0,0 0-15,0 49-1,-1-24 1,1 0-16,-25 0 16,0 0-16,25-25 15,0 74 1,0-24 15,24-50 235,26 0-266,-26 0 15,1 0-15,-25 0 32,24 0 30,26-25-31,-26 0-15,-49 0 62,25 0-78,0 1 16,0 24-1,-1-25 1,1 25 0,0-25-1</inkml:trace>
  <inkml:trace contextRef="#ctx0" brushRef="#br1" timeOffset="66800.16">20737 9178 0,'0'-50'31,"0"1"-31,0-26 16,0-74 15,99-148 1,-25 148-17,1-50 1,-26 75-16,26 25 15,-50 0 1,24 24 0,-24-24-1,0 25 1,0-1 0,-25 26 15,24 24-31,1-25 31,25 1-15,-50-1-1,25 25-15,49-49 16,-24 0 0,-1-1-1,1 26 1,49-51-1,-24 51 1,24-51 0,50 26-1,-25 24 1,0-24 15,272-100 0,-321 150-15,-25 24-16,74-50 16,0 25-1,24 0 1,51-24 0,49 24-1,0 25 1,50 0-1,-75 0 1,-25 0 0,-24 0-1,0 0 1,-26 0 0,-48 25 15,222 74 0,-124-74-15,-49 49-1,50-49 1,-50 49 0,-50-49-1,-50 25 1,26-25-1,-50-1 1,24-24-16,-24 25 31,25 25-31,49-1 16,-25 1 0,25 49-1,-74-49 16,99 74 1,-74-50-17,0-24 1,-1 0 0,-24-1-16,0 26 15,0-1 1,24 0-1,1 26 1,-1-1 0,-24-25-1,50 1 1,-26-26 15,-24-24 0,0 74-15,24-74-16,-49 25 31,25-25-15,-25-1-16,50 51 16,-50-50-1,25-1 1,24 51-1,-24-26 17,0-24-17,-25 25 1,25-25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2-01-06T08:58:43.90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6821 3423 0,'0'-25'250,"0"0"-219,-25 25 94,-24 0-63,24 0-30,0 0 46,0 0-47,1 0 32,-1 0-32,0 0-16,0 0 1,0 0 31,-24 25-31,24-25 46,0 0-62,0 0 16,25 25-16,-24-25 31,-1 0-15,0 25-1,0-25 16,0 0-31,1 0 47,-1 25-47,-25-25 16,25 0 0,1 24-1,-1-24 32,0 25-47,0-25 16,0 25 15,1-25-15,-1 0 77,25 25-15,0 0-62,0-1 187,0 1-187,-25-25-16,25 25 15,0 0 1,0 0 0,0 0-1,0-1 32,0 1-16,0 0 1,0 0-1,0 0-15,0-1-1,0 1 32,0 25 0,0-25 15,0 24-46,0-24 0,0 25 15,0-26 16,25-24-32,-25 50-15,0-25 16,25-25 0,-1 49-1,1-49 1,-25 25 15,25 25 0,0-50-15,-25 25 62,25-25-78,-1 0 16,1 0 15,0 0 63,25 0-47,-26 0 31,1 24 16,0-24-79,0 25-15,24 0 125,-24-25-94,74 25-31,-49-25 16,-25 0 15,24 0 63,-24 0-47,25 0 15,-25 0-15,-1 0 31,1-25-46,0 25-17,-25-25-15,25 25 32,0-25-17,0 25 16,-25-24-15,0-26 47,24 25-32,1-24 0,-25 24 0,25 25-31,-25-50 16,0 25 15,0-24 0,25 24-15,-25 0 15,0 0-15,0 1 15,0-1 16,0 0 31,0 0-47,0 0 1,25 25-17,-25-24 17,0-1-1,0 0-16,0 0 1,0 0 31,0 1-31,0-1 62,0 0-31,0 0-32,0 0-15,0 0 47,0 1 62,0-1-30,0 0-33,0 0-14,0 0-1,0 1-15,0-1 30,-25 25 408,0-25-454,0 0 15,-24 25-15,24 0 16,-25 0-1</inkml:trace>
  <inkml:trace contextRef="#ctx0" brushRef="#br0" timeOffset="20134.32">3919 5432 0,'25'0'344,"0"0"-250,24 0 250,-24 0-313,-25-25 109,50 25-124,-25 0 0,-1 0-1,1 0 95,0-24-79,0 24-31,0 0 16,-1 0 109,1 0-110,25 0-15,-1 0 16,-24 0-1,0 0 376,25 0-375,-1 0-16,-24 0 250,49 0-235,1 0 1,-26 0-16,-24 0 16,99 24 15,-49-24 141,-26 0-157,-24 0-15,0 0 16,25 0 0,-26 0 77,26 0-93,0 25 16,-1-25-16,-24 0 219,0 0-172,49 50-32,-49-50-15,0 0 16,0 0-16,49 0 15,0 0 157,-24 0-172,-25 0 16,24 25-16,-24-25 16,25 0-1,-25 0 16,0 0 110,24 0-141,-24 0 16,0 0-16,0 0 15,-1 0 1,51 0 109,-26 0-109,-24 0-1,0 0 95,25 0-95,-1 0-15,-24 0 16,25 0-16,-26 0 15,51 0 17,-26 0 93,1 0-125,24 0 15,-49 0 1,50 24-16,-1-24 250,1 25-250,-51-25 16,26 25-16,0-25 15,24 0 16,-24 0 94,-1 0-109,1 0 0,24 0 15,-49 0 110,25 0-126,-26 0 1,1 0 15,50 0 94,-26 0-109,26 25-16,-51 0 15,1-25-15,74 24 32,-49-24-1,-50 25 63,25-25-94,0 0 15,24 0 1,-24 0-16,25 0 31,-25 0-31,-1 0 16,1 0-1,0 0 1,25 0 0,-26 0-1,26 0 16,-25 0-15,24 0 15,-24 0-31,25 0 16,24 0 0,1 25-1,-51-25 1,1 0 62,50 0-62,-1 0-16,0 0 15,-24 25-15,24-25 16,51 25 15,-101-25-31,1 0 16,50 0 31,24 0-32,25 0 1,0 0-1,0 24 1,-99-24 0,49 0 77,-24 0-93,-1 0 16,26 0-16,-1 0 16,1 0-1,-1 0 1,-49 0 78,24 0-79,1 0-15,-25 0 16,0 0 93,-1 0-93,1-24 0,25 24-1,-25-25 32,-1 25 0,1 0-31,25-50-16,-25 25 15,-1 25 1,1 0-1,25-24 1,-25-1 422,-25 0-438,24 25 31,-24-25 31,0 0-30,25 1-17,0 24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47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02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30C7C-C3AF-4ED7-AEDD-4BE4C4EB12E8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6E9DABC0-CC92-4E18-90A1-94E3FF0C7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4000" y1="11917" x2="7200" y2="24093"/>
                        <a14:foregroundMark x1="10600" y1="41192" x2="11000" y2="75648"/>
                        <a14:foregroundMark x1="10800" y1="79016" x2="14800" y2="84456"/>
                        <a14:foregroundMark x1="19200" y1="86010" x2="74800" y2="85233"/>
                        <a14:foregroundMark x1="69000" y1="80052" x2="71600" y2="76684"/>
                        <a14:foregroundMark x1="88600" y1="27720" x2="88600" y2="86269"/>
                        <a14:foregroundMark x1="69000" y1="76684" x2="84400" y2="82383"/>
                        <a14:foregroundMark x1="82000" y1="87565" x2="47000" y2="86788"/>
                        <a14:foregroundMark x1="16800" y1="13472" x2="10600" y2="18394"/>
                        <a14:foregroundMark x1="35800" y1="14249" x2="84800" y2="13731"/>
                        <a14:foregroundMark x1="34800" y1="12694" x2="83400" y2="12435"/>
                        <a14:foregroundMark x1="27400" y1="14249" x2="34200" y2="13212"/>
                        <a14:foregroundMark x1="87600" y1="18912" x2="89400" y2="24870"/>
                        <a14:foregroundMark x1="89800" y1="40933" x2="89800" y2="56477"/>
                        <a14:foregroundMark x1="92000" y1="54145" x2="94400" y2="56218"/>
                        <a14:foregroundMark x1="92200" y1="68912" x2="93200" y2="75907"/>
                        <a14:foregroundMark x1="94200" y1="69430" x2="94800" y2="73057"/>
                        <a14:foregroundMark x1="86000" y1="88083" x2="86000" y2="85492"/>
                        <a14:backgroundMark x1="5800" y1="51036" x2="5800" y2="51036"/>
                        <a14:backgroundMark x1="5000" y1="39119" x2="3800" y2="83679"/>
                        <a14:backgroundMark x1="6000" y1="84456" x2="22600" y2="97409"/>
                        <a14:backgroundMark x1="22400" y1="94041" x2="94000" y2="95337"/>
                        <a14:backgroundMark x1="99000" y1="67876" x2="96200" y2="98446"/>
                        <a14:backgroundMark x1="94400" y1="11140" x2="98200" y2="68135"/>
                        <a14:backgroundMark x1="3800" y1="10881" x2="17000" y2="1554"/>
                        <a14:backgroundMark x1="18800" y1="2850" x2="99800" y2="6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04" y="258417"/>
            <a:ext cx="11608904" cy="697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848FB4-A79C-4A6F-8415-1CD201A65992}"/>
              </a:ext>
            </a:extLst>
          </p:cNvPr>
          <p:cNvSpPr txBox="1"/>
          <p:nvPr/>
        </p:nvSpPr>
        <p:spPr>
          <a:xfrm>
            <a:off x="2607364" y="1550504"/>
            <a:ext cx="73317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UTM Azuki" panose="02040603050506020204" pitchFamily="18" charset="0"/>
              </a:rPr>
              <a:t>  </a:t>
            </a:r>
            <a:r>
              <a:rPr lang="en-US" sz="8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8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33 </a:t>
            </a:r>
          </a:p>
          <a:p>
            <a:pPr algn="ctr"/>
            <a:r>
              <a:rPr lang="en-US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PHÉP CỘNG, PHÉP TRỪ TRONG PHẠM VI 20 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WordArt 6">
            <a:extLst>
              <a:ext uri="{FF2B5EF4-FFF2-40B4-BE49-F238E27FC236}">
                <a16:creationId xmlns:a16="http://schemas.microsoft.com/office/drawing/2014/main" id="{29270758-E2B9-4076-B3B9-D47CDEF152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29183" y="4628322"/>
            <a:ext cx="4589669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89"/>
              </a:avLst>
            </a:prstTxWarp>
          </a:bodyPr>
          <a:lstStyle/>
          <a:p>
            <a:pPr algn="ctr" rtl="0">
              <a:buNone/>
            </a:pPr>
            <a:r>
              <a:rPr lang="en-US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Nguyễn</a:t>
            </a:r>
            <a:r>
              <a:rPr lang="en-US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Lan – </a:t>
            </a:r>
            <a:r>
              <a:rPr lang="en-US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2A</a:t>
            </a:r>
            <a:endParaRPr lang="en-US" sz="1800" b="1" kern="10" spc="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396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95217" y="48368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940064-E867-431C-AC5B-4D03EF09FE06}"/>
              </a:ext>
            </a:extLst>
          </p:cNvPr>
          <p:cNvSpPr/>
          <p:nvPr/>
        </p:nvSpPr>
        <p:spPr>
          <a:xfrm>
            <a:off x="451268" y="5031180"/>
            <a:ext cx="9183062" cy="8374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/>
              <a:t>Vì</a:t>
            </a:r>
            <a:r>
              <a:rPr lang="en-US" sz="3600" dirty="0"/>
              <a:t> 3kg + 9kg = 12 kg </a:t>
            </a:r>
            <a:r>
              <a:rPr lang="en-US" sz="3600" dirty="0" err="1"/>
              <a:t>nên</a:t>
            </a:r>
            <a:r>
              <a:rPr lang="en-US" sz="3600" dirty="0"/>
              <a:t> </a:t>
            </a:r>
            <a:r>
              <a:rPr lang="en-US" sz="3600" dirty="0" err="1"/>
              <a:t>chọn</a:t>
            </a:r>
            <a:r>
              <a:rPr lang="en-US" sz="3600" dirty="0"/>
              <a:t> </a:t>
            </a:r>
            <a:r>
              <a:rPr lang="en-US" sz="3600" dirty="0" err="1"/>
              <a:t>túi</a:t>
            </a:r>
            <a:r>
              <a:rPr lang="en-US" sz="3600" dirty="0"/>
              <a:t> 5kg </a:t>
            </a:r>
            <a:r>
              <a:rPr lang="en-US" sz="3600" dirty="0" err="1"/>
              <a:t>và</a:t>
            </a:r>
            <a:r>
              <a:rPr lang="en-US" sz="3600" dirty="0"/>
              <a:t> 7kg</a:t>
            </a:r>
            <a:endParaRPr lang="vi-VN" sz="3600" dirty="0">
              <a:latin typeface="Corbel" panose="020B05030202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5B7D10-6CAC-4B0D-B3A3-6EF791002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68" y="256889"/>
            <a:ext cx="10845515" cy="46464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53035EF-14A6-4EF2-A4F7-E234CAFC8A6F}"/>
                  </a:ext>
                </a:extLst>
              </p14:cNvPr>
              <p14:cNvContentPartPr/>
              <p14:nvPr/>
            </p14:nvContentPartPr>
            <p14:xfrm>
              <a:off x="1071720" y="2241360"/>
              <a:ext cx="8956800" cy="3822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53035EF-14A6-4EF2-A4F7-E234CAFC8A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2360" y="2232000"/>
                <a:ext cx="8975520" cy="384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794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505B30-78AC-49D7-84C6-4804161BE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86" y="259867"/>
            <a:ext cx="10760765" cy="3952875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23F8C4E-E7C5-4F8D-A948-03ED5381534E}"/>
              </a:ext>
            </a:extLst>
          </p:cNvPr>
          <p:cNvSpPr/>
          <p:nvPr/>
        </p:nvSpPr>
        <p:spPr>
          <a:xfrm>
            <a:off x="921174" y="4212742"/>
            <a:ext cx="9614304" cy="21880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           			</a:t>
            </a:r>
            <a:r>
              <a:rPr lang="en-US" sz="3600" u="sng" dirty="0" err="1"/>
              <a:t>Bài</a:t>
            </a:r>
            <a:r>
              <a:rPr lang="en-US" sz="3600" u="sng" dirty="0"/>
              <a:t> </a:t>
            </a:r>
            <a:r>
              <a:rPr lang="en-US" sz="3600" u="sng" dirty="0" err="1"/>
              <a:t>giải</a:t>
            </a:r>
            <a:endParaRPr lang="en-US" sz="3600" u="sng" dirty="0"/>
          </a:p>
          <a:p>
            <a:r>
              <a:rPr lang="en-US" sz="3600" dirty="0"/>
              <a:t>		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buổi</a:t>
            </a:r>
            <a:r>
              <a:rPr lang="en-US" sz="3600" dirty="0"/>
              <a:t> </a:t>
            </a:r>
            <a:r>
              <a:rPr lang="en-US" sz="3600" dirty="0" err="1"/>
              <a:t>chiều</a:t>
            </a:r>
            <a:r>
              <a:rPr lang="en-US" sz="3600" dirty="0"/>
              <a:t> </a:t>
            </a:r>
            <a:r>
              <a:rPr lang="en-US" sz="3600" dirty="0" err="1"/>
              <a:t>bán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:</a:t>
            </a:r>
          </a:p>
          <a:p>
            <a:r>
              <a:rPr lang="en-US" sz="3600" dirty="0"/>
              <a:t>	             11 – 3 = 8 ( </a:t>
            </a:r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)</a:t>
            </a:r>
          </a:p>
          <a:p>
            <a:r>
              <a:rPr lang="en-US" sz="3600" dirty="0"/>
              <a:t>			</a:t>
            </a:r>
            <a:r>
              <a:rPr lang="en-US" sz="3600" u="sng" dirty="0" err="1"/>
              <a:t>Đáp</a:t>
            </a:r>
            <a:r>
              <a:rPr lang="en-US" sz="3600" u="sng" dirty="0"/>
              <a:t> </a:t>
            </a:r>
            <a:r>
              <a:rPr lang="en-US" sz="3600" u="sng" dirty="0" err="1"/>
              <a:t>số</a:t>
            </a:r>
            <a:r>
              <a:rPr lang="en-US" sz="3600" dirty="0"/>
              <a:t>: 8 </a:t>
            </a:r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AE7D1B8-5BA9-4BBE-97A7-38E6DA8F4DFC}"/>
                  </a:ext>
                </a:extLst>
              </p14:cNvPr>
              <p14:cNvContentPartPr/>
              <p14:nvPr/>
            </p14:nvContentPartPr>
            <p14:xfrm>
              <a:off x="1410840" y="1214280"/>
              <a:ext cx="2473920" cy="866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AE7D1B8-5BA9-4BBE-97A7-38E6DA8F4D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1480" y="1204920"/>
                <a:ext cx="2492640" cy="88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45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54790" y="1022157"/>
            <a:ext cx="5696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Củng</a:t>
            </a:r>
            <a:r>
              <a:rPr lang="en-US" sz="9600" b="1" i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lang="en-US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cố</a:t>
            </a:r>
            <a:r>
              <a:rPr lang="en-US" sz="9600" b="1" i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endParaRPr lang="en-US" sz="96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A41704-0446-4C2A-B7AB-3BC3474287E9}"/>
              </a:ext>
            </a:extLst>
          </p:cNvPr>
          <p:cNvSpPr txBox="1"/>
          <p:nvPr/>
        </p:nvSpPr>
        <p:spPr>
          <a:xfrm>
            <a:off x="1219201" y="2828540"/>
            <a:ext cx="9316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8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    </a:t>
            </a:r>
            <a:r>
              <a:rPr lang="en-US" sz="2800" b="1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Hôm</a:t>
            </a:r>
            <a:r>
              <a:rPr lang="en-US" sz="28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nay </a:t>
            </a:r>
            <a:r>
              <a:rPr lang="en-US" sz="2800" b="1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học</a:t>
            </a:r>
            <a:r>
              <a:rPr lang="en-US" sz="28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lang="en-US" sz="2800" b="1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bài</a:t>
            </a:r>
            <a:r>
              <a:rPr lang="en-US" sz="28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lang="en-US" sz="2800" b="1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gì</a:t>
            </a:r>
            <a:r>
              <a:rPr lang="en-US" sz="28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BEFDFB-008D-48E5-878C-1C90C7648D22}"/>
              </a:ext>
            </a:extLst>
          </p:cNvPr>
          <p:cNvSpPr txBox="1"/>
          <p:nvPr/>
        </p:nvSpPr>
        <p:spPr>
          <a:xfrm>
            <a:off x="1550506" y="3506241"/>
            <a:ext cx="9316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800" b="1" i="1" dirty="0" err="1">
                <a:latin typeface="Verdana" panose="020B0604030504040204" charset="0"/>
                <a:cs typeface="Verdana" panose="020B0604030504040204" charset="0"/>
              </a:rPr>
              <a:t>Về</a:t>
            </a:r>
            <a:r>
              <a:rPr lang="en-US" sz="2800" b="1" i="1" dirty="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sz="2800" b="1" i="1" dirty="0" err="1">
                <a:latin typeface="Verdana" panose="020B0604030504040204" charset="0"/>
                <a:cs typeface="Verdana" panose="020B0604030504040204" charset="0"/>
              </a:rPr>
              <a:t>nhà</a:t>
            </a:r>
            <a:r>
              <a:rPr lang="en-US" sz="2800" b="1" i="1" dirty="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sz="2800" b="1" i="1" dirty="0" err="1">
                <a:latin typeface="Verdana" panose="020B0604030504040204" charset="0"/>
                <a:cs typeface="Verdana" panose="020B0604030504040204" charset="0"/>
              </a:rPr>
              <a:t>làm</a:t>
            </a:r>
            <a:r>
              <a:rPr lang="en-US" sz="2800" b="1" i="1" dirty="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sz="2800" b="1" i="1" dirty="0" err="1">
                <a:latin typeface="Verdana" panose="020B0604030504040204" charset="0"/>
                <a:cs typeface="Verdana" panose="020B0604030504040204" charset="0"/>
              </a:rPr>
              <a:t>bài</a:t>
            </a:r>
            <a:r>
              <a:rPr lang="en-US" sz="2800" b="1" i="1" dirty="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sz="2800" b="1" i="1" dirty="0" err="1">
                <a:latin typeface="Verdana" panose="020B0604030504040204" charset="0"/>
                <a:cs typeface="Verdana" panose="020B0604030504040204" charset="0"/>
              </a:rPr>
              <a:t>tập</a:t>
            </a:r>
            <a:r>
              <a:rPr lang="en-US" sz="2800" b="1" i="1" dirty="0">
                <a:latin typeface="Verdana" panose="020B0604030504040204" charset="0"/>
                <a:cs typeface="Verdana" panose="020B0604030504040204" charset="0"/>
              </a:rPr>
              <a:t> ở VBT </a:t>
            </a:r>
          </a:p>
        </p:txBody>
      </p:sp>
    </p:spTree>
    <p:extLst>
      <p:ext uri="{BB962C8B-B14F-4D97-AF65-F5344CB8AC3E}">
        <p14:creationId xmlns:p14="http://schemas.microsoft.com/office/powerpoint/2010/main" val="123489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4060" y="2718435"/>
            <a:ext cx="5696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</a:t>
            </a:r>
            <a:r>
              <a:rPr lang="en-US" altLang="zh-CN" sz="9600" b="1" i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1</a:t>
            </a:r>
            <a:endParaRPr lang="en-US" sz="96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95217" y="48368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1D949804-5190-45D6-A994-9F663C7B30FF}"/>
              </a:ext>
            </a:extLst>
          </p:cNvPr>
          <p:cNvSpPr txBox="1">
            <a:spLocks/>
          </p:cNvSpPr>
          <p:nvPr/>
        </p:nvSpPr>
        <p:spPr>
          <a:xfrm>
            <a:off x="569843" y="1122363"/>
            <a:ext cx="10853531" cy="36616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7 + 7  =  14         9 + 6  = 15      8 + 4  = 12       5 + 7  = 12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 + 9  =  15        4 + 8  =  12     14 – 5 =  9       15 – 6 = 9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12 – 4 = 8          11 – 7 =  4      15 – 9 =  6       13 – 8  = 5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08924C25-C60E-4C64-9E68-AD99C99F20E2}"/>
              </a:ext>
            </a:extLst>
          </p:cNvPr>
          <p:cNvSpPr txBox="1">
            <a:spLocks/>
          </p:cNvSpPr>
          <p:nvPr/>
        </p:nvSpPr>
        <p:spPr>
          <a:xfrm>
            <a:off x="1722782" y="605497"/>
            <a:ext cx="2266122" cy="6855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nhẩm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061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95217" y="48368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940064-E867-431C-AC5B-4D03EF09FE06}"/>
              </a:ext>
            </a:extLst>
          </p:cNvPr>
          <p:cNvSpPr/>
          <p:nvPr/>
        </p:nvSpPr>
        <p:spPr>
          <a:xfrm>
            <a:off x="1511442" y="366416"/>
            <a:ext cx="4405657" cy="24994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/>
              <a:t>Mỗi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7, 5, 11, 13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kết</a:t>
            </a:r>
            <a:r>
              <a:rPr lang="en-US" sz="3600" dirty="0"/>
              <a:t> </a:t>
            </a:r>
            <a:r>
              <a:rPr lang="en-US" sz="3600" dirty="0" err="1"/>
              <a:t>quả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phép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? </a:t>
            </a:r>
            <a:endParaRPr lang="vi-VN" sz="3600" dirty="0">
              <a:latin typeface="Corbel" panose="020B05030202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7F9336-52A1-4AD5-8F06-59BC3E358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902" y="596348"/>
            <a:ext cx="4856924" cy="489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2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3D36F0-3DB7-45A8-97BA-53C9DE042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39" y="331304"/>
            <a:ext cx="10734261" cy="613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01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0C814799-C6C0-454E-A6A5-61D5048523CA}"/>
              </a:ext>
            </a:extLst>
          </p:cNvPr>
          <p:cNvSpPr/>
          <p:nvPr/>
        </p:nvSpPr>
        <p:spPr>
          <a:xfrm>
            <a:off x="656131" y="4823791"/>
            <a:ext cx="9614304" cy="16249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Tx/>
              <a:buChar char="-"/>
            </a:pP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bạn</a:t>
            </a:r>
            <a:r>
              <a:rPr lang="en-US" sz="3600" dirty="0"/>
              <a:t> </a:t>
            </a:r>
            <a:r>
              <a:rPr lang="en-US" sz="3600" dirty="0" err="1"/>
              <a:t>học</a:t>
            </a:r>
            <a:r>
              <a:rPr lang="en-US" sz="3600" dirty="0"/>
              <a:t> </a:t>
            </a:r>
            <a:r>
              <a:rPr lang="en-US" sz="3600" dirty="0" err="1"/>
              <a:t>võ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lớp</a:t>
            </a:r>
            <a:r>
              <a:rPr lang="en-US" sz="3600" dirty="0"/>
              <a:t> 2A </a:t>
            </a:r>
            <a:r>
              <a:rPr lang="en-US" sz="3600" dirty="0" err="1"/>
              <a:t>là</a:t>
            </a:r>
            <a:r>
              <a:rPr lang="en-US" sz="3600" dirty="0"/>
              <a:t>:</a:t>
            </a:r>
          </a:p>
          <a:p>
            <a:r>
              <a:rPr lang="en-US" sz="3600" dirty="0"/>
              <a:t>	        8 + 5 = 13 ( </a:t>
            </a:r>
            <a:r>
              <a:rPr lang="en-US" sz="3600" dirty="0" err="1"/>
              <a:t>bạn</a:t>
            </a:r>
            <a:r>
              <a:rPr lang="en-US" sz="3600" dirty="0"/>
              <a:t>)</a:t>
            </a:r>
          </a:p>
          <a:p>
            <a:r>
              <a:rPr lang="en-US" sz="3600" dirty="0"/>
              <a:t>			</a:t>
            </a:r>
            <a:r>
              <a:rPr lang="en-US" sz="3600" dirty="0" err="1"/>
              <a:t>Đáp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: 13  </a:t>
            </a:r>
            <a:r>
              <a:rPr lang="en-US" sz="3600" dirty="0" err="1"/>
              <a:t>bạn</a:t>
            </a:r>
            <a:endParaRPr lang="en-US" sz="3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2F7E1B1-686C-4B5A-9C9C-3BFB40815F35}"/>
              </a:ext>
            </a:extLst>
          </p:cNvPr>
          <p:cNvSpPr/>
          <p:nvPr/>
        </p:nvSpPr>
        <p:spPr>
          <a:xfrm>
            <a:off x="470601" y="269304"/>
            <a:ext cx="943186" cy="70394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600404-F1D6-4334-A885-146C2FDF2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060299" y="-2558543"/>
            <a:ext cx="4402708" cy="1005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7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510B8-357B-4098-A290-E0ED58B55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2 </a:t>
            </a:r>
          </a:p>
        </p:txBody>
      </p:sp>
      <p:pic>
        <p:nvPicPr>
          <p:cNvPr id="3" name="Picture 2" descr=" ">
            <a:extLst>
              <a:ext uri="{FF2B5EF4-FFF2-40B4-BE49-F238E27FC236}">
                <a16:creationId xmlns:a16="http://schemas.microsoft.com/office/drawing/2014/main" id="{B89E295F-3A84-430A-922C-FBFCAE8A4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3952DF-FEF6-4B6F-9742-828C87929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4B2E35-96C9-45F1-814E-BC99F68E8D23}"/>
              </a:ext>
            </a:extLst>
          </p:cNvPr>
          <p:cNvSpPr txBox="1"/>
          <p:nvPr/>
        </p:nvSpPr>
        <p:spPr>
          <a:xfrm>
            <a:off x="3274060" y="2718435"/>
            <a:ext cx="5696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</a:t>
            </a:r>
            <a:r>
              <a:rPr lang="en-US" altLang="zh-CN" sz="9600" b="1" i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2</a:t>
            </a:r>
            <a:endParaRPr lang="en-US" sz="96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591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95217" y="48368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1F307D-CBC5-49CC-9C6A-27786C496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83" y="318052"/>
            <a:ext cx="10793200" cy="61887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1235AE-1C08-40B5-BB01-7C1FA4CB950C}"/>
              </a:ext>
            </a:extLst>
          </p:cNvPr>
          <p:cNvSpPr/>
          <p:nvPr/>
        </p:nvSpPr>
        <p:spPr>
          <a:xfrm>
            <a:off x="6454503" y="5499652"/>
            <a:ext cx="569149" cy="6718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orbel" panose="020B0503020204020204" pitchFamily="34" charset="0"/>
              </a:rPr>
              <a:t>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A86262-DC9F-46F7-9160-C8BEF51B7628}"/>
              </a:ext>
            </a:extLst>
          </p:cNvPr>
          <p:cNvSpPr/>
          <p:nvPr/>
        </p:nvSpPr>
        <p:spPr>
          <a:xfrm>
            <a:off x="7600816" y="5499651"/>
            <a:ext cx="569149" cy="6718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orbel" panose="020B0503020204020204" pitchFamily="34" charset="0"/>
              </a:rPr>
              <a:t> </a:t>
            </a:r>
            <a:r>
              <a:rPr lang="en-US" sz="2400" dirty="0">
                <a:latin typeface="Corbel" panose="020B0503020204020204" pitchFamily="34" charset="0"/>
              </a:rPr>
              <a:t>3</a:t>
            </a:r>
            <a:endParaRPr lang="en-US" sz="2800" dirty="0">
              <a:latin typeface="Corbel" panose="020B05030202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D98F1D-4A5B-43C5-B85E-C3B20DD314AB}"/>
              </a:ext>
            </a:extLst>
          </p:cNvPr>
          <p:cNvSpPr/>
          <p:nvPr/>
        </p:nvSpPr>
        <p:spPr>
          <a:xfrm>
            <a:off x="8747129" y="5499651"/>
            <a:ext cx="569149" cy="6718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orbel" panose="020B0503020204020204" pitchFamily="34" charset="0"/>
              </a:rPr>
              <a:t> </a:t>
            </a:r>
            <a:r>
              <a:rPr lang="en-US" sz="2400" dirty="0">
                <a:latin typeface="Corbel" panose="020B0503020204020204" pitchFamily="34" charset="0"/>
              </a:rPr>
              <a:t>4</a:t>
            </a:r>
            <a:endParaRPr lang="en-US" sz="2800" dirty="0"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92964DF-1EC7-4168-9638-78D63FE3FC1B}"/>
                  </a:ext>
                </a:extLst>
              </p14:cNvPr>
              <p14:cNvContentPartPr/>
              <p14:nvPr/>
            </p14:nvContentPartPr>
            <p14:xfrm>
              <a:off x="4027320" y="1714320"/>
              <a:ext cx="4206240" cy="2643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92964DF-1EC7-4168-9638-78D63FE3FC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17960" y="1704960"/>
                <a:ext cx="4224960" cy="266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532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95217" y="48368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F614DC-9D8A-4842-9229-3610438AB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86" y="361023"/>
            <a:ext cx="10766697" cy="40784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0011F3B-6E58-4B4B-AAC7-2C39AD29641F}"/>
              </a:ext>
            </a:extLst>
          </p:cNvPr>
          <p:cNvSpPr/>
          <p:nvPr/>
        </p:nvSpPr>
        <p:spPr>
          <a:xfrm>
            <a:off x="2571617" y="1728400"/>
            <a:ext cx="489636" cy="671851"/>
          </a:xfrm>
          <a:prstGeom prst="rect">
            <a:avLst/>
          </a:prstGeom>
          <a:solidFill>
            <a:schemeClr val="accent2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orbel" panose="020B0503020204020204" pitchFamily="34" charset="0"/>
              </a:rPr>
              <a:t> =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7B6E3F-8E71-476E-9F2A-CD7B72516698}"/>
              </a:ext>
            </a:extLst>
          </p:cNvPr>
          <p:cNvSpPr/>
          <p:nvPr/>
        </p:nvSpPr>
        <p:spPr>
          <a:xfrm>
            <a:off x="5516563" y="1728399"/>
            <a:ext cx="489636" cy="671851"/>
          </a:xfrm>
          <a:prstGeom prst="rect">
            <a:avLst/>
          </a:prstGeom>
          <a:solidFill>
            <a:schemeClr val="accent2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orbel" panose="020B0503020204020204" pitchFamily="34" charset="0"/>
              </a:rPr>
              <a:t> 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552CD6-77DE-4041-872A-A04A3B54C4E4}"/>
              </a:ext>
            </a:extLst>
          </p:cNvPr>
          <p:cNvSpPr/>
          <p:nvPr/>
        </p:nvSpPr>
        <p:spPr>
          <a:xfrm>
            <a:off x="2533689" y="2400250"/>
            <a:ext cx="489636" cy="671851"/>
          </a:xfrm>
          <a:prstGeom prst="rect">
            <a:avLst/>
          </a:prstGeom>
          <a:solidFill>
            <a:schemeClr val="accent2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orbel" panose="020B0503020204020204" pitchFamily="34" charset="0"/>
              </a:rPr>
              <a:t> =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110541-DFC4-4C23-98C2-AD8EDAEC1EF4}"/>
              </a:ext>
            </a:extLst>
          </p:cNvPr>
          <p:cNvSpPr/>
          <p:nvPr/>
        </p:nvSpPr>
        <p:spPr>
          <a:xfrm>
            <a:off x="5488231" y="2412088"/>
            <a:ext cx="489636" cy="671851"/>
          </a:xfrm>
          <a:prstGeom prst="rect">
            <a:avLst/>
          </a:prstGeom>
          <a:solidFill>
            <a:schemeClr val="accent2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orbel" panose="020B0503020204020204" pitchFamily="34" charset="0"/>
              </a:rPr>
              <a:t> &lt;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85D551-39A8-44EE-A413-19C8271C01C2}"/>
              </a:ext>
            </a:extLst>
          </p:cNvPr>
          <p:cNvSpPr/>
          <p:nvPr/>
        </p:nvSpPr>
        <p:spPr>
          <a:xfrm>
            <a:off x="8461509" y="1728398"/>
            <a:ext cx="489636" cy="671851"/>
          </a:xfrm>
          <a:prstGeom prst="rect">
            <a:avLst/>
          </a:prstGeom>
          <a:solidFill>
            <a:schemeClr val="accent2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&lt;</a:t>
            </a:r>
          </a:p>
        </p:txBody>
      </p:sp>
    </p:spTree>
    <p:extLst>
      <p:ext uri="{BB962C8B-B14F-4D97-AF65-F5344CB8AC3E}">
        <p14:creationId xmlns:p14="http://schemas.microsoft.com/office/powerpoint/2010/main" val="139494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113</Words>
  <Application>Microsoft Office PowerPoint</Application>
  <PresentationFormat>Widescreen</PresentationFormat>
  <Paragraphs>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Microsoft YaHei</vt:lpstr>
      <vt:lpstr>Arial</vt:lpstr>
      <vt:lpstr>Calibri</vt:lpstr>
      <vt:lpstr>Calibri Light</vt:lpstr>
      <vt:lpstr>Corbel</vt:lpstr>
      <vt:lpstr>Times New Roman</vt:lpstr>
      <vt:lpstr>UTM Azuki</vt:lpstr>
      <vt:lpstr>Verdana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Tiết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DELL-NM</cp:lastModifiedBy>
  <cp:revision>52</cp:revision>
  <dcterms:created xsi:type="dcterms:W3CDTF">2021-05-14T04:27:00Z</dcterms:created>
  <dcterms:modified xsi:type="dcterms:W3CDTF">2024-12-27T07:13:17Z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