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8" r:id="rId5"/>
    <p:sldId id="259" r:id="rId6"/>
    <p:sldId id="265" r:id="rId7"/>
    <p:sldId id="260" r:id="rId8"/>
    <p:sldId id="267" r:id="rId9"/>
    <p:sldId id="266" r:id="rId10"/>
    <p:sldId id="269" r:id="rId11"/>
    <p:sldId id="270" r:id="rId12"/>
    <p:sldId id="261" r:id="rId13"/>
    <p:sldId id="271" r:id="rId14"/>
    <p:sldId id="27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01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64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47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5548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4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875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19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70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07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9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72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9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4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58870-4B66-4E4C-8550-20DC6C24920B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CACD-B541-4B3E-8851-C758289D30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2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7"/>
          <p:cNvSpPr txBox="1"/>
          <p:nvPr/>
        </p:nvSpPr>
        <p:spPr>
          <a:xfrm>
            <a:off x="1761565" y="1183341"/>
            <a:ext cx="8942293" cy="4658659"/>
          </a:xfrm>
          <a:prstGeom prst="rect">
            <a:avLst/>
          </a:prstGeom>
          <a:noFill/>
        </p:spPr>
        <p:txBody>
          <a:bodyPr wrap="square" numCol="1">
            <a:prstTxWarp prst="textInflat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hào </a:t>
            </a:r>
            <a:r>
              <a:rPr lang="en-US" sz="4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mừng quý 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thầy, cô giáo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ới dự giờ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NÓI VÀ NGHE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2C</a:t>
            </a:r>
            <a:endParaRPr lang="en-US" sz="4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Cabaret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8110330" y="198783"/>
            <a:ext cx="3697356" cy="218660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PHÚT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23930" y="1527313"/>
            <a:ext cx="6944140" cy="38033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KỂ CHUYỆN</a:t>
            </a:r>
          </a:p>
          <a:p>
            <a:pPr algn="ctr"/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FA49F85-6526-4935-9921-81037CE1B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656323" y="5498777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2"/>
            <a:ext cx="12192000" cy="68235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5235" y="980661"/>
            <a:ext cx="6321287" cy="4108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Nêu tóm tắt nội dung câu chuyện.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25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8042610" y="2828659"/>
            <a:ext cx="3651887" cy="27209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2" y="2409313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4" y="2730307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0F16130-C03A-EC4B-B032-D9E24E2259CB}"/>
              </a:ext>
            </a:extLst>
          </p:cNvPr>
          <p:cNvGrpSpPr/>
          <p:nvPr/>
        </p:nvGrpSpPr>
        <p:grpSpPr>
          <a:xfrm>
            <a:off x="4507050" y="647703"/>
            <a:ext cx="3696731" cy="2720950"/>
            <a:chOff x="6811109" y="1411158"/>
            <a:chExt cx="3768132" cy="37681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8F936F-68DB-B74E-9787-908A2D0A4EAD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6ADE0AA-F66A-E841-BD36-40AF57431B09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442ECAE-AC7D-2F46-A941-F66BD59D950A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417A1-9481-1B42-9A10-EAA02D950136}"/>
                </a:ext>
              </a:extLst>
            </p:cNvPr>
            <p:cNvSpPr txBox="1"/>
            <p:nvPr/>
          </p:nvSpPr>
          <p:spPr>
            <a:xfrm>
              <a:off x="6975393" y="2245578"/>
              <a:ext cx="3452030" cy="258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câu chuyện cho người 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7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8936" y="3284368"/>
            <a:ext cx="6991643" cy="917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KHỞI ĐỘNG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32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MẸ ƠI CÓ BIẾT - HÁT MẪU - CHỦ ĐỀ 6 - LỚP 2 - SGK KẾT NỐI TRI THỨC VỚI CUỘC SỐNG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75400"/>
          </a:xfrm>
        </p:spPr>
      </p:pic>
    </p:spTree>
    <p:extLst>
      <p:ext uri="{BB962C8B-B14F-4D97-AF65-F5344CB8AC3E}">
        <p14:creationId xmlns:p14="http://schemas.microsoft.com/office/powerpoint/2010/main" val="18168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7ED03-53B7-4142-8802-FFFD68C69C18}"/>
              </a:ext>
            </a:extLst>
          </p:cNvPr>
          <p:cNvGrpSpPr/>
          <p:nvPr/>
        </p:nvGrpSpPr>
        <p:grpSpPr>
          <a:xfrm>
            <a:off x="230814" y="-264997"/>
            <a:ext cx="11324450" cy="7122997"/>
            <a:chOff x="825296" y="1401452"/>
            <a:chExt cx="5138014" cy="36368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3C9991-985C-4937-AE1A-78BA230C039F}"/>
                </a:ext>
              </a:extLst>
            </p:cNvPr>
            <p:cNvGrpSpPr/>
            <p:nvPr/>
          </p:nvGrpSpPr>
          <p:grpSpPr>
            <a:xfrm>
              <a:off x="825296" y="1401452"/>
              <a:ext cx="4405927" cy="3318271"/>
              <a:chOff x="1417547" y="1264224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5AE010C-58E9-4508-9F8B-ED997989F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933ABA-1877-4F11-820F-8A6C446E2CEA}"/>
                  </a:ext>
                </a:extLst>
              </p:cNvPr>
              <p:cNvSpPr txBox="1"/>
              <p:nvPr/>
            </p:nvSpPr>
            <p:spPr>
              <a:xfrm>
                <a:off x="1902700" y="2743698"/>
                <a:ext cx="3745069" cy="1178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800" b="1" dirty="0">
                    <a:latin typeface="UTM Avo" panose="02040603050506020204" pitchFamily="18" charset="0"/>
                  </a:rPr>
                  <a:t>NÓI VÀ </a:t>
                </a:r>
                <a:r>
                  <a:rPr lang="vi-VN" sz="4800" b="1" dirty="0" smtClean="0">
                    <a:latin typeface="UTM Avo" panose="02040603050506020204" pitchFamily="18" charset="0"/>
                  </a:rPr>
                  <a:t>NGHE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800" b="1" dirty="0" smtClean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Kể chuyện: Sự tích cây vú sữa</a:t>
                </a:r>
                <a:endParaRPr lang="en-US" sz="4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EAB7076-3122-42A9-A525-8F5CB5D8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841" y="3690059"/>
              <a:ext cx="1288469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45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8D56EF-8FB5-4BB1-8C84-62C194590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/>
          <a:stretch/>
        </p:blipFill>
        <p:spPr>
          <a:xfrm>
            <a:off x="867001" y="360315"/>
            <a:ext cx="2020135" cy="18851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5" y="1031053"/>
            <a:ext cx="3790950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39" y="1031053"/>
            <a:ext cx="3743325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50" y="3755231"/>
            <a:ext cx="3895725" cy="24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48" y="3707606"/>
            <a:ext cx="3838575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loud 14"/>
          <p:cNvSpPr/>
          <p:nvPr/>
        </p:nvSpPr>
        <p:spPr>
          <a:xfrm>
            <a:off x="443706" y="2245491"/>
            <a:ext cx="2443429" cy="1462115"/>
          </a:xfrm>
          <a:prstGeom prst="cloud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gì?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2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0" y="3459976"/>
            <a:ext cx="4103515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1" y="425781"/>
            <a:ext cx="3808187" cy="280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1" y="471555"/>
            <a:ext cx="3924818" cy="271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D56EF-8FB5-4BB1-8C84-62C194590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9"/>
          <a:stretch/>
        </p:blipFill>
        <p:spPr>
          <a:xfrm>
            <a:off x="734480" y="331452"/>
            <a:ext cx="2020135" cy="18851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10" y="3459976"/>
            <a:ext cx="3970552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9497304" y="4108173"/>
            <a:ext cx="2257375" cy="1298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5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0" y="3459976"/>
            <a:ext cx="4103515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1" y="425781"/>
            <a:ext cx="3808187" cy="280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61" y="471555"/>
            <a:ext cx="3924818" cy="271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10" y="3459976"/>
            <a:ext cx="3970552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583096" y="331303"/>
            <a:ext cx="2382752" cy="189506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5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- SỰ TÍCH CÂY VÚ SỮA - Tuần 15 Tiếng Việt Lớp 2 - Bộ Kết nối tri thức với cuộc số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70" y="0"/>
            <a:ext cx="1207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83</Words>
  <Application>Microsoft Office PowerPoint</Application>
  <PresentationFormat>Widescreen</PresentationFormat>
  <Paragraphs>20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#9Slide07 Cadena</vt:lpstr>
      <vt:lpstr>Arial</vt:lpstr>
      <vt:lpstr>Calibri</vt:lpstr>
      <vt:lpstr>Calibri Light</vt:lpstr>
      <vt:lpstr>Cambria</vt:lpstr>
      <vt:lpstr>等线</vt:lpstr>
      <vt:lpstr>Times New Roman</vt:lpstr>
      <vt:lpstr>UTM Avo</vt:lpstr>
      <vt:lpstr>UTM Cabaret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STD</cp:lastModifiedBy>
  <cp:revision>9</cp:revision>
  <dcterms:created xsi:type="dcterms:W3CDTF">2024-12-12T12:25:37Z</dcterms:created>
  <dcterms:modified xsi:type="dcterms:W3CDTF">2024-12-28T09:42:28Z</dcterms:modified>
</cp:coreProperties>
</file>