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7" r:id="rId2"/>
    <p:sldMasterId id="2147483681" r:id="rId3"/>
    <p:sldMasterId id="2147483694" r:id="rId4"/>
  </p:sldMasterIdLst>
  <p:notesMasterIdLst>
    <p:notesMasterId r:id="rId19"/>
  </p:notesMasterIdLst>
  <p:sldIdLst>
    <p:sldId id="280" r:id="rId5"/>
    <p:sldId id="292" r:id="rId6"/>
    <p:sldId id="286" r:id="rId7"/>
    <p:sldId id="288" r:id="rId8"/>
    <p:sldId id="276" r:id="rId9"/>
    <p:sldId id="285" r:id="rId10"/>
    <p:sldId id="289" r:id="rId11"/>
    <p:sldId id="271" r:id="rId12"/>
    <p:sldId id="264" r:id="rId13"/>
    <p:sldId id="284" r:id="rId14"/>
    <p:sldId id="291" r:id="rId15"/>
    <p:sldId id="290" r:id="rId16"/>
    <p:sldId id="293" r:id="rId17"/>
    <p:sldId id="287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AA973-530D-4B30-9CBE-CF23ACE642C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BC120-DBBF-4DCE-8D11-5D7C4E65A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0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2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0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92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38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35756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66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63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87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7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441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5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959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243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027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95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16246-0A72-4529-B4F8-9690EF29A2C1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03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852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83229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68006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6786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83850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91471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29721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994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75485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31211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62543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55352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89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93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8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51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815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4" y="238126"/>
            <a:ext cx="15954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/>
          </p:cNvPr>
          <p:cNvSpPr txBox="1"/>
          <p:nvPr/>
        </p:nvSpPr>
        <p:spPr>
          <a:xfrm>
            <a:off x="3615306" y="948354"/>
            <a:ext cx="520296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2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 </a:t>
            </a:r>
            <a:r>
              <a:rPr kumimoji="0" lang="en-US" sz="2800" b="1" i="0" u="none" strike="noStrike" kern="1200" cap="none" spc="0" normalizeH="0" baseline="0" noProof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</a:t>
            </a:r>
            <a:r>
              <a:rPr lang="en-US" sz="2800" b="1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TIẾN</a:t>
            </a:r>
            <a:endParaRPr kumimoji="0" lang="en-US" sz="28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68" y="1033033"/>
            <a:ext cx="9001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7680" y="2014108"/>
            <a:ext cx="9213015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8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48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48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8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8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48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48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endParaRPr kumimoji="0" lang="en-US" sz="4800" b="1" i="0" u="none" strike="noStrike" kern="1200" cap="all" spc="0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/>
          </p:cNvPr>
          <p:cNvSpPr txBox="1"/>
          <p:nvPr/>
        </p:nvSpPr>
        <p:spPr>
          <a:xfrm>
            <a:off x="3469525" y="4372163"/>
            <a:ext cx="53902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2E</a:t>
            </a:r>
            <a:endParaRPr kumimoji="0" lang="en-US" sz="3200" b="1" i="0" u="none" strike="noStrike" kern="1200" cap="none" spc="0" normalizeH="0" baseline="0" noProof="0" dirty="0" smtClean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</a:t>
            </a:r>
            <a:r>
              <a:rPr kumimoji="0" lang="en-US" sz="3200" b="1" i="1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1" u="none" strike="noStrike" kern="1200" cap="none" spc="0" normalizeH="0" baseline="0" noProof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i="1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 Cẩm Nhung</a:t>
            </a:r>
            <a:endParaRPr kumimoji="0" lang="en-US" sz="3200" b="1" i="1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38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AEB133B-C2F2-4ABF-A4D8-BFED1A777AB4}"/>
              </a:ext>
            </a:extLst>
          </p:cNvPr>
          <p:cNvGrpSpPr/>
          <p:nvPr/>
        </p:nvGrpSpPr>
        <p:grpSpPr>
          <a:xfrm>
            <a:off x="522514" y="5071961"/>
            <a:ext cx="4804227" cy="954107"/>
            <a:chOff x="5909505" y="1960436"/>
            <a:chExt cx="2876784" cy="954107"/>
          </a:xfrm>
        </p:grpSpPr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966A65F4-E6E2-47FF-BA67-0BAACE246EF6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19BF58-FA0B-41BE-A870-D08EB918632C}"/>
                </a:ext>
              </a:extLst>
            </p:cNvPr>
            <p:cNvSpPr txBox="1"/>
            <p:nvPr/>
          </p:nvSpPr>
          <p:spPr>
            <a:xfrm>
              <a:off x="6373331" y="1960436"/>
              <a:ext cx="24129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smtClean="0">
                  <a:solidFill>
                    <a:schemeClr val="bg2"/>
                  </a:solidFill>
                </a:rPr>
                <a:t>Tuấn</a:t>
              </a:r>
              <a:r>
                <a:rPr lang="vi-VN" sz="2800" i="1" dirty="0" smtClean="0">
                  <a:solidFill>
                    <a:schemeClr val="bg2"/>
                  </a:solidFill>
                </a:rPr>
                <a:t> </a:t>
              </a:r>
              <a:r>
                <a:rPr lang="vi-VN" sz="2800" i="1" dirty="0">
                  <a:solidFill>
                    <a:schemeClr val="bg2"/>
                  </a:solidFill>
                </a:rPr>
                <a:t>hay làm hỏng đồ chơi.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10283334" y="60045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ck and cross cartoon Royalty Free Vector Image">
            <a:extLst>
              <a:ext uri="{FF2B5EF4-FFF2-40B4-BE49-F238E27FC236}">
                <a16:creationId xmlns:a16="http://schemas.microsoft.com/office/drawing/2014/main" id="{961D12FF-647D-4AFA-9DC8-C22BD9A7F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203200" y="600458"/>
            <a:ext cx="12826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59" y="870857"/>
            <a:ext cx="3915283" cy="3947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8"/>
          <a:stretch/>
        </p:blipFill>
        <p:spPr>
          <a:xfrm>
            <a:off x="5820229" y="753870"/>
            <a:ext cx="4463105" cy="420273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AEB133B-C2F2-4ABF-A4D8-BFED1A777AB4}"/>
              </a:ext>
            </a:extLst>
          </p:cNvPr>
          <p:cNvGrpSpPr/>
          <p:nvPr/>
        </p:nvGrpSpPr>
        <p:grpSpPr>
          <a:xfrm>
            <a:off x="5820229" y="5104460"/>
            <a:ext cx="4804227" cy="954107"/>
            <a:chOff x="5909505" y="1960436"/>
            <a:chExt cx="2876784" cy="954107"/>
          </a:xfrm>
        </p:grpSpPr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966A65F4-E6E2-47FF-BA67-0BAACE246EF6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2"/>
                  </a:solidFill>
                </a:rPr>
                <a:t>4</a:t>
              </a:r>
              <a:endParaRPr lang="vi-VN" sz="3200" b="1" dirty="0">
                <a:solidFill>
                  <a:schemeClr val="bg2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19BF58-FA0B-41BE-A870-D08EB918632C}"/>
                </a:ext>
              </a:extLst>
            </p:cNvPr>
            <p:cNvSpPr txBox="1"/>
            <p:nvPr/>
          </p:nvSpPr>
          <p:spPr>
            <a:xfrm>
              <a:off x="6373331" y="1960436"/>
              <a:ext cx="24129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smtClean="0">
                  <a:solidFill>
                    <a:schemeClr val="bg2"/>
                  </a:solidFill>
                </a:rPr>
                <a:t>Duy</a:t>
              </a:r>
              <a:r>
                <a:rPr lang="vi-VN" sz="2800" i="1" dirty="0" smtClean="0">
                  <a:solidFill>
                    <a:schemeClr val="bg2"/>
                  </a:solidFill>
                </a:rPr>
                <a:t> </a:t>
              </a:r>
              <a:r>
                <a:rPr lang="en-US" sz="2800" i="1" dirty="0" smtClean="0">
                  <a:solidFill>
                    <a:schemeClr val="bg2"/>
                  </a:solidFill>
                </a:rPr>
                <a:t>lau giày, dép và để vào tủ gọn gàng.</a:t>
              </a:r>
              <a:endParaRPr lang="vi-VN" sz="2800" i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3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13670" r="260" b="2972"/>
          <a:stretch/>
        </p:blipFill>
        <p:spPr>
          <a:xfrm>
            <a:off x="1512970" y="434630"/>
            <a:ext cx="3708591" cy="24453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039" y="3352135"/>
            <a:ext cx="4020454" cy="30414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798458" y="507726"/>
            <a:ext cx="14514" cy="58782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271" y="464457"/>
            <a:ext cx="5080001" cy="2710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72" y="3432295"/>
            <a:ext cx="4165600" cy="2881086"/>
          </a:xfrm>
          <a:prstGeom prst="rect">
            <a:avLst/>
          </a:prstGeom>
        </p:spPr>
      </p:pic>
      <p:pic>
        <p:nvPicPr>
          <p:cNvPr id="7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61594" y="2336626"/>
            <a:ext cx="1146666" cy="16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961D12FF-647D-4AFA-9DC8-C22BD9A7F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785454" y="1986821"/>
            <a:ext cx="1196418" cy="20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54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762218" y="1587903"/>
            <a:ext cx="6667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hành sắp xếp đồ dùng ở trên lớp 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5178580" y="743204"/>
            <a:ext cx="228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solidFill>
                  <a:srgbClr val="92D050"/>
                </a:solidFill>
                <a:latin typeface="Arial" panose="020B0604020202020204" pitchFamily="34" charset="0"/>
              </a:rPr>
              <a:t>Vận dụng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096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762218" y="1587903"/>
            <a:ext cx="6667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người thân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hực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hành </a:t>
            </a:r>
            <a:r>
              <a:rPr lang="en-US" sz="3200" b="1" noProof="0" dirty="0" smtClean="0">
                <a:solidFill>
                  <a:srgbClr val="0070C0"/>
                </a:solidFill>
                <a:latin typeface="Arial" panose="020B0604020202020204" pitchFamily="34" charset="0"/>
              </a:rPr>
              <a:t>bảo quản đồ dùng cá nhân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ở nhà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5305580" y="743204"/>
            <a:ext cx="228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30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77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7CCE693-3A8C-4450-B3EE-4BE4F67DB06C}"/>
              </a:ext>
            </a:extLst>
          </p:cNvPr>
          <p:cNvGrpSpPr/>
          <p:nvPr/>
        </p:nvGrpSpPr>
        <p:grpSpPr>
          <a:xfrm>
            <a:off x="1045029" y="1356993"/>
            <a:ext cx="10290628" cy="4861502"/>
            <a:chOff x="2553139" y="1356993"/>
            <a:chExt cx="7085721" cy="48615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33B28B1-5834-492E-8E5E-ECBAFB8E2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139" y="1669729"/>
              <a:ext cx="7085721" cy="4548766"/>
            </a:xfrm>
            <a:prstGeom prst="roundRect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8C9D8917-51B1-4272-AB8C-F2191DD616B4}"/>
                </a:ext>
              </a:extLst>
            </p:cNvPr>
            <p:cNvSpPr/>
            <p:nvPr/>
          </p:nvSpPr>
          <p:spPr>
            <a:xfrm>
              <a:off x="6095999" y="1356993"/>
              <a:ext cx="3392558" cy="1068374"/>
            </a:xfrm>
            <a:custGeom>
              <a:avLst/>
              <a:gdLst>
                <a:gd name="connsiteX0" fmla="*/ 1122021 w 3392558"/>
                <a:gd name="connsiteY0" fmla="*/ 1482967 h 1068374"/>
                <a:gd name="connsiteX1" fmla="*/ 1066569 w 3392558"/>
                <a:gd name="connsiteY1" fmla="*/ 1030201 h 1068374"/>
                <a:gd name="connsiteX2" fmla="*/ 1075036 w 3392558"/>
                <a:gd name="connsiteY2" fmla="*/ 37114 h 1068374"/>
                <a:gd name="connsiteX3" fmla="*/ 1948860 w 3392558"/>
                <a:gd name="connsiteY3" fmla="*/ 5954 h 1068374"/>
                <a:gd name="connsiteX4" fmla="*/ 3085349 w 3392558"/>
                <a:gd name="connsiteY4" fmla="*/ 840780 h 1068374"/>
                <a:gd name="connsiteX5" fmla="*/ 1702451 w 3392558"/>
                <a:gd name="connsiteY5" fmla="*/ 1068369 h 1068374"/>
                <a:gd name="connsiteX6" fmla="*/ 1400627 w 3392558"/>
                <a:gd name="connsiteY6" fmla="*/ 1283960 h 1068374"/>
                <a:gd name="connsiteX7" fmla="*/ 1122021 w 3392558"/>
                <a:gd name="connsiteY7" fmla="*/ 1482967 h 10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2558" h="1068374" fill="none" extrusionOk="0">
                  <a:moveTo>
                    <a:pt x="1122021" y="1482967"/>
                  </a:moveTo>
                  <a:cubicBezTo>
                    <a:pt x="1086961" y="1275063"/>
                    <a:pt x="1098969" y="1177091"/>
                    <a:pt x="1066569" y="1030201"/>
                  </a:cubicBezTo>
                  <a:cubicBezTo>
                    <a:pt x="-469518" y="957602"/>
                    <a:pt x="-319160" y="214292"/>
                    <a:pt x="1075036" y="37114"/>
                  </a:cubicBezTo>
                  <a:cubicBezTo>
                    <a:pt x="1360884" y="21402"/>
                    <a:pt x="1662139" y="-13851"/>
                    <a:pt x="1948860" y="5954"/>
                  </a:cubicBezTo>
                  <a:cubicBezTo>
                    <a:pt x="3120876" y="-37732"/>
                    <a:pt x="3877045" y="477208"/>
                    <a:pt x="3085349" y="840780"/>
                  </a:cubicBezTo>
                  <a:cubicBezTo>
                    <a:pt x="2796966" y="909373"/>
                    <a:pt x="2249183" y="1052383"/>
                    <a:pt x="1702451" y="1068369"/>
                  </a:cubicBezTo>
                  <a:cubicBezTo>
                    <a:pt x="1613409" y="1131955"/>
                    <a:pt x="1463215" y="1241254"/>
                    <a:pt x="1400627" y="1283960"/>
                  </a:cubicBezTo>
                  <a:cubicBezTo>
                    <a:pt x="1338039" y="1326666"/>
                    <a:pt x="1188342" y="1438903"/>
                    <a:pt x="1122021" y="1482967"/>
                  </a:cubicBezTo>
                  <a:close/>
                </a:path>
                <a:path w="3392558" h="1068374" stroke="0" extrusionOk="0">
                  <a:moveTo>
                    <a:pt x="1122021" y="1482967"/>
                  </a:moveTo>
                  <a:cubicBezTo>
                    <a:pt x="1129465" y="1384369"/>
                    <a:pt x="1091466" y="1248309"/>
                    <a:pt x="1066569" y="1030201"/>
                  </a:cubicBezTo>
                  <a:cubicBezTo>
                    <a:pt x="-216195" y="868678"/>
                    <a:pt x="-348881" y="271089"/>
                    <a:pt x="1075036" y="37114"/>
                  </a:cubicBezTo>
                  <a:cubicBezTo>
                    <a:pt x="1351931" y="26404"/>
                    <a:pt x="1675283" y="-20775"/>
                    <a:pt x="1948860" y="5954"/>
                  </a:cubicBezTo>
                  <a:cubicBezTo>
                    <a:pt x="3158257" y="-61239"/>
                    <a:pt x="3808246" y="546999"/>
                    <a:pt x="3085349" y="840780"/>
                  </a:cubicBezTo>
                  <a:cubicBezTo>
                    <a:pt x="2802783" y="974950"/>
                    <a:pt x="2216024" y="1049859"/>
                    <a:pt x="1702451" y="1068369"/>
                  </a:cubicBezTo>
                  <a:cubicBezTo>
                    <a:pt x="1612470" y="1144357"/>
                    <a:pt x="1497762" y="1217429"/>
                    <a:pt x="1412236" y="1275668"/>
                  </a:cubicBezTo>
                  <a:cubicBezTo>
                    <a:pt x="1326710" y="1333907"/>
                    <a:pt x="1228716" y="1426747"/>
                    <a:pt x="1122021" y="1482967"/>
                  </a:cubicBezTo>
                  <a:close/>
                </a:path>
              </a:pathLst>
            </a:custGeom>
            <a:solidFill>
              <a:srgbClr val="FEEAEA"/>
            </a:solidFill>
            <a:ln>
              <a:solidFill>
                <a:srgbClr val="F9B1BC"/>
              </a:solidFill>
              <a:extLst>
                <a:ext uri="{C807C97D-BFC1-408E-A445-0C87EB9F89A2}">
                  <ask:lineSketchStyleProps xmlns="" xmlns:ask="http://schemas.microsoft.com/office/drawing/2018/sketchyshapes" sd="601708552">
                    <a:prstGeom prst="wedgeEllipseCallout">
                      <a:avLst>
                        <a:gd name="adj1" fmla="val -16927"/>
                        <a:gd name="adj2" fmla="val 8880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ED7C52-D2C3-45BB-B481-0A3D38EA6A20}"/>
                </a:ext>
              </a:extLst>
            </p:cNvPr>
            <p:cNvSpPr/>
            <p:nvPr/>
          </p:nvSpPr>
          <p:spPr>
            <a:xfrm>
              <a:off x="6300747" y="1414126"/>
              <a:ext cx="318781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sysClr val="windowText" lastClr="000000"/>
                  </a:solidFill>
                </a:rPr>
                <a:t>Kể </a:t>
              </a:r>
              <a:r>
                <a:rPr lang="vi-VN" sz="2800" i="1" dirty="0" smtClean="0">
                  <a:solidFill>
                    <a:sysClr val="windowText" lastClr="000000"/>
                  </a:solidFill>
                </a:rPr>
                <a:t>tên </a:t>
              </a:r>
              <a:r>
                <a:rPr lang="vi-VN" sz="2800" i="1" dirty="0">
                  <a:solidFill>
                    <a:sysClr val="windowText" lastClr="000000"/>
                  </a:solidFill>
                </a:rPr>
                <a:t>các đồ dùng cá nhân.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8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5829" y="1328791"/>
            <a:ext cx="492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1626" y="2154421"/>
            <a:ext cx="7407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QUẢN ĐỒ DÙNG CÁ NHÂN (TIẾT 1)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52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CC7FE-5B14-46A1-860B-657297372C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25" y="0"/>
            <a:ext cx="10881946" cy="330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22239-ACEA-4312-BD68-465B94769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25" y="3302000"/>
            <a:ext cx="5449975" cy="322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9"/>
          <a:stretch/>
        </p:blipFill>
        <p:spPr>
          <a:xfrm>
            <a:off x="6172200" y="3340496"/>
            <a:ext cx="5317740" cy="31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62677" y="33787"/>
            <a:ext cx="3384696" cy="1455108"/>
            <a:chOff x="569798" y="1158583"/>
            <a:chExt cx="2816950" cy="14551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58583"/>
              <a:ext cx="2816950" cy="14551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382659" y="1583747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688864" y="404147"/>
            <a:ext cx="8223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Em hãy kể thêm những việc cần làm để bảo quản đồ dùng cá nhân.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CC7FE-5B14-46A1-860B-657297372C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825" y="1488896"/>
            <a:ext cx="10881946" cy="39975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1146630" y="5655475"/>
            <a:ext cx="3942748" cy="80021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cất gọn sách </a:t>
            </a:r>
            <a:r>
              <a:rPr lang="vi-VN" sz="2300" i="1" dirty="0" smtClean="0">
                <a:solidFill>
                  <a:srgbClr val="000000"/>
                </a:solidFill>
              </a:rPr>
              <a:t>vở</a:t>
            </a:r>
            <a:r>
              <a:rPr lang="en-US" sz="2300" i="1" dirty="0" smtClean="0">
                <a:solidFill>
                  <a:srgbClr val="000000"/>
                </a:solidFill>
              </a:rPr>
              <a:t>, đồ dùng</a:t>
            </a:r>
            <a:r>
              <a:rPr lang="vi-VN" sz="2300" i="1" dirty="0" smtClean="0">
                <a:solidFill>
                  <a:srgbClr val="000000"/>
                </a:solidFill>
              </a:rPr>
              <a:t> </a:t>
            </a:r>
            <a:r>
              <a:rPr lang="vi-VN" sz="2300" i="1" dirty="0">
                <a:solidFill>
                  <a:srgbClr val="000000"/>
                </a:solidFill>
              </a:rPr>
              <a:t>vào cặp sách.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AC8DAE-6252-41C3-BC82-78DF7635E37E}"/>
              </a:ext>
            </a:extLst>
          </p:cNvPr>
          <p:cNvSpPr txBox="1"/>
          <p:nvPr/>
        </p:nvSpPr>
        <p:spPr>
          <a:xfrm>
            <a:off x="7261916" y="5655475"/>
            <a:ext cx="3090047" cy="80021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cất gọn đồ chơi vào ngăn tủ.</a:t>
            </a:r>
          </a:p>
        </p:txBody>
      </p:sp>
    </p:spTree>
    <p:extLst>
      <p:ext uri="{BB962C8B-B14F-4D97-AF65-F5344CB8AC3E}">
        <p14:creationId xmlns:p14="http://schemas.microsoft.com/office/powerpoint/2010/main" val="1445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D22239-ACEA-4312-BD68-465B94769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29" y="815121"/>
            <a:ext cx="5558971" cy="45851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1002175" y="5629569"/>
            <a:ext cx="4425478" cy="80021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</a:t>
            </a:r>
            <a:r>
              <a:rPr lang="en-US" sz="2300" i="1" dirty="0" smtClean="0">
                <a:solidFill>
                  <a:srgbClr val="000000"/>
                </a:solidFill>
              </a:rPr>
              <a:t>lau sạch giày, dép rồi cất gọn vào kệ tủ.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AC8DAE-6252-41C3-BC82-78DF7635E37E}"/>
              </a:ext>
            </a:extLst>
          </p:cNvPr>
          <p:cNvSpPr txBox="1"/>
          <p:nvPr/>
        </p:nvSpPr>
        <p:spPr>
          <a:xfrm>
            <a:off x="6949339" y="5629569"/>
            <a:ext cx="4271434" cy="80021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</a:t>
            </a:r>
            <a:r>
              <a:rPr lang="en-US" sz="2300" i="1" dirty="0" smtClean="0">
                <a:solidFill>
                  <a:srgbClr val="000000"/>
                </a:solidFill>
              </a:rPr>
              <a:t>treo gọn mũ, ô </a:t>
            </a:r>
            <a:r>
              <a:rPr lang="vi-VN" sz="2300" i="1" dirty="0" smtClean="0">
                <a:solidFill>
                  <a:srgbClr val="000000"/>
                </a:solidFill>
              </a:rPr>
              <a:t>vào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smtClean="0">
                <a:solidFill>
                  <a:srgbClr val="000000"/>
                </a:solidFill>
              </a:rPr>
              <a:t>móc</a:t>
            </a:r>
            <a:r>
              <a:rPr lang="vi-VN" sz="2300" i="1" dirty="0" smtClean="0">
                <a:solidFill>
                  <a:srgbClr val="000000"/>
                </a:solidFill>
              </a:rPr>
              <a:t>.</a:t>
            </a:r>
            <a:endParaRPr lang="vi-VN" sz="2300" i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9"/>
          <a:stretch/>
        </p:blipFill>
        <p:spPr>
          <a:xfrm>
            <a:off x="6487886" y="815121"/>
            <a:ext cx="5094514" cy="447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CC7FE-5B14-46A1-860B-657297372C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25" y="0"/>
            <a:ext cx="10881946" cy="330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22239-ACEA-4312-BD68-465B94769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25" y="3302000"/>
            <a:ext cx="5449975" cy="322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9"/>
          <a:stretch/>
        </p:blipFill>
        <p:spPr>
          <a:xfrm>
            <a:off x="6172200" y="3340496"/>
            <a:ext cx="5317740" cy="31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F6B2C-43A7-43F3-BA02-951F261D9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1" y="1244600"/>
            <a:ext cx="8273142" cy="511265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72BCB20-476C-4531-85DE-D3100836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7" y="304800"/>
            <a:ext cx="4542971" cy="605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685762" y="508605"/>
            <a:ext cx="10865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B050"/>
                </a:solidFill>
              </a:rPr>
              <a:t>Đ</a:t>
            </a:r>
            <a:r>
              <a:rPr lang="vi-VN" sz="2800" b="1" dirty="0" smtClean="0">
                <a:solidFill>
                  <a:srgbClr val="00B050"/>
                </a:solidFill>
              </a:rPr>
              <a:t>ồng tình</a:t>
            </a:r>
            <a:r>
              <a:rPr lang="en-US" sz="2800" b="1" dirty="0" smtClean="0">
                <a:solidFill>
                  <a:srgbClr val="00B050"/>
                </a:solidFill>
              </a:rPr>
              <a:t> giơ thẻ </a:t>
            </a:r>
            <a:r>
              <a:rPr lang="en-US" sz="2800" b="1" dirty="0">
                <a:solidFill>
                  <a:srgbClr val="00B050"/>
                </a:solidFill>
              </a:rPr>
              <a:t>Đ</a:t>
            </a:r>
            <a:r>
              <a:rPr lang="en-US" sz="2800" b="1" dirty="0" smtClean="0">
                <a:solidFill>
                  <a:srgbClr val="00B050"/>
                </a:solidFill>
              </a:rPr>
              <a:t>, không đồng tình giơ thẻ S.</a:t>
            </a:r>
            <a:r>
              <a:rPr lang="vi-VN" sz="2800" b="1" dirty="0" smtClean="0">
                <a:solidFill>
                  <a:srgbClr val="00B050"/>
                </a:solidFill>
              </a:rPr>
              <a:t> 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346093" y="5454189"/>
            <a:ext cx="5143967" cy="954107"/>
            <a:chOff x="5909505" y="1960436"/>
            <a:chExt cx="3939739" cy="954107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34759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smtClean="0">
                  <a:solidFill>
                    <a:schemeClr val="bg2"/>
                  </a:solidFill>
                </a:rPr>
                <a:t>Nam hay xé vở gập máy bay.</a:t>
              </a:r>
              <a:endParaRPr lang="vi-VN" sz="2800" i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385183" y="5328373"/>
            <a:ext cx="4446040" cy="954107"/>
            <a:chOff x="517095" y="4755128"/>
            <a:chExt cx="2969746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1" y="4755128"/>
              <a:ext cx="2505920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smtClean="0">
                  <a:solidFill>
                    <a:schemeClr val="bg2"/>
                  </a:solidFill>
                </a:rPr>
                <a:t>My</a:t>
              </a:r>
              <a:r>
                <a:rPr lang="vi-VN" sz="2800" i="1" dirty="0" smtClean="0">
                  <a:solidFill>
                    <a:schemeClr val="bg2"/>
                  </a:solidFill>
                </a:rPr>
                <a:t> </a:t>
              </a:r>
              <a:r>
                <a:rPr lang="en-US" sz="2800" i="1" dirty="0" smtClean="0">
                  <a:solidFill>
                    <a:schemeClr val="bg2"/>
                  </a:solidFill>
                </a:rPr>
                <a:t>cất</a:t>
              </a:r>
              <a:r>
                <a:rPr lang="vi-VN" sz="2800" i="1" dirty="0" smtClean="0">
                  <a:solidFill>
                    <a:schemeClr val="bg2"/>
                  </a:solidFill>
                </a:rPr>
                <a:t> </a:t>
              </a:r>
              <a:r>
                <a:rPr lang="vi-VN" sz="2800" i="1" dirty="0">
                  <a:solidFill>
                    <a:schemeClr val="bg2"/>
                  </a:solidFill>
                </a:rPr>
                <a:t>sách, vở cẩn </a:t>
              </a:r>
              <a:r>
                <a:rPr lang="vi-VN" sz="2800" i="1" dirty="0" smtClean="0">
                  <a:solidFill>
                    <a:schemeClr val="bg2"/>
                  </a:solidFill>
                </a:rPr>
                <a:t>thận</a:t>
              </a:r>
              <a:r>
                <a:rPr lang="en-US" sz="2800" i="1" dirty="0" smtClean="0">
                  <a:solidFill>
                    <a:schemeClr val="bg2"/>
                  </a:solidFill>
                </a:rPr>
                <a:t>.</a:t>
              </a:r>
              <a:endParaRPr lang="vi-VN" sz="2800" i="1" dirty="0">
                <a:solidFill>
                  <a:schemeClr val="bg2"/>
                </a:solidFill>
              </a:endParaRP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-1" y="1143735"/>
            <a:ext cx="1329606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904928" y="861572"/>
            <a:ext cx="1388007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13670" r="260" b="2972"/>
          <a:stretch/>
        </p:blipFill>
        <p:spPr>
          <a:xfrm>
            <a:off x="1427478" y="1494972"/>
            <a:ext cx="4516568" cy="35616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r="1217"/>
          <a:stretch/>
        </p:blipFill>
        <p:spPr>
          <a:xfrm>
            <a:off x="6614120" y="1494972"/>
            <a:ext cx="4290808" cy="35616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-1" y="79351"/>
            <a:ext cx="3962401" cy="1190788"/>
            <a:chOff x="569798" y="1124402"/>
            <a:chExt cx="2923438" cy="14892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2050768" cy="654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2"/>
                  </a:solidFill>
                  <a:latin typeface="+mj-lt"/>
                </a:rPr>
                <a:t>THỰC HÀNH</a:t>
              </a:r>
              <a:endParaRPr lang="vi-VN" sz="28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8|2.6|3.5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2130</TotalTime>
  <Words>203</Words>
  <Application>Microsoft Office PowerPoint</Application>
  <PresentationFormat>Widescreen</PresentationFormat>
  <Paragraphs>35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等线</vt:lpstr>
      <vt:lpstr>等线 Light</vt:lpstr>
      <vt:lpstr>Times New Roman</vt:lpstr>
      <vt:lpstr>UTM Cookies</vt:lpstr>
      <vt:lpstr>字魂35号-经典雅黑</vt:lpstr>
      <vt:lpstr>Cute Sticker by Slidesgo</vt:lpstr>
      <vt:lpstr>2_Office Theme</vt:lpstr>
      <vt:lpstr>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STD_NHUNG</cp:lastModifiedBy>
  <cp:revision>184</cp:revision>
  <dcterms:created xsi:type="dcterms:W3CDTF">2021-06-11T02:39:36Z</dcterms:created>
  <dcterms:modified xsi:type="dcterms:W3CDTF">2024-12-30T08:27:40Z</dcterms:modified>
</cp:coreProperties>
</file>