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41" r:id="rId2"/>
    <p:sldMasterId id="2147483841" r:id="rId3"/>
  </p:sldMasterIdLst>
  <p:notesMasterIdLst>
    <p:notesMasterId r:id="rId21"/>
  </p:notesMasterIdLst>
  <p:sldIdLst>
    <p:sldId id="379" r:id="rId4"/>
    <p:sldId id="347" r:id="rId5"/>
    <p:sldId id="380" r:id="rId6"/>
    <p:sldId id="381" r:id="rId7"/>
    <p:sldId id="339" r:id="rId8"/>
    <p:sldId id="365" r:id="rId9"/>
    <p:sldId id="363" r:id="rId10"/>
    <p:sldId id="361" r:id="rId11"/>
    <p:sldId id="366" r:id="rId12"/>
    <p:sldId id="362" r:id="rId13"/>
    <p:sldId id="342" r:id="rId14"/>
    <p:sldId id="367" r:id="rId15"/>
    <p:sldId id="378" r:id="rId16"/>
    <p:sldId id="375" r:id="rId17"/>
    <p:sldId id="376" r:id="rId18"/>
    <p:sldId id="377" r:id="rId19"/>
    <p:sldId id="3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F4FF6-0C19-4085-A24B-D7CC56FA1061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FED00-B1CD-41CE-8CCC-0E16A0702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3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657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5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41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41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88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88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73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3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22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38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051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2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2998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078995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6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71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8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5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4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059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13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78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1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3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15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81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12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86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2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751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83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02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23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01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44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18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10609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350942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53057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501631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668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97936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847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2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99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29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2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90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54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688" r:id="rId12"/>
    <p:sldLayoutId id="2147483767" r:id="rId13"/>
    <p:sldLayoutId id="2147483793" r:id="rId14"/>
    <p:sldLayoutId id="2147483794" r:id="rId1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6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5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7.xml"/><Relationship Id="rId3" Type="http://schemas.openxmlformats.org/officeDocument/2006/relationships/slide" Target="slide14.xml"/><Relationship Id="rId7" Type="http://schemas.openxmlformats.org/officeDocument/2006/relationships/image" Target="../media/image20.png"/><Relationship Id="rId12" Type="http://schemas.openxmlformats.org/officeDocument/2006/relationships/image" Target="../media/image24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Relationship Id="rId6" Type="http://schemas.openxmlformats.org/officeDocument/2006/relationships/slide" Target="slide15.xml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5.gif"/><Relationship Id="rId7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gif"/><Relationship Id="rId5" Type="http://schemas.openxmlformats.org/officeDocument/2006/relationships/slide" Target="slide13.xml"/><Relationship Id="rId4" Type="http://schemas.openxmlformats.org/officeDocument/2006/relationships/image" Target="../media/image26.jpeg"/><Relationship Id="rId9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11" Type="http://schemas.openxmlformats.org/officeDocument/2006/relationships/image" Target="../media/image29.gif"/><Relationship Id="rId5" Type="http://schemas.openxmlformats.org/officeDocument/2006/relationships/image" Target="../media/image20.png"/><Relationship Id="rId10" Type="http://schemas.openxmlformats.org/officeDocument/2006/relationships/image" Target="../media/image28.gif"/><Relationship Id="rId4" Type="http://schemas.openxmlformats.org/officeDocument/2006/relationships/image" Target="../media/image25.gif"/><Relationship Id="rId9" Type="http://schemas.openxmlformats.org/officeDocument/2006/relationships/image" Target="../media/image27.gif"/><Relationship Id="rId1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5.gif"/><Relationship Id="rId7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gif"/><Relationship Id="rId5" Type="http://schemas.openxmlformats.org/officeDocument/2006/relationships/slide" Target="slide13.xml"/><Relationship Id="rId4" Type="http://schemas.openxmlformats.org/officeDocument/2006/relationships/image" Target="../media/image26.jpeg"/><Relationship Id="rId9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gif"/><Relationship Id="rId18" Type="http://schemas.openxmlformats.org/officeDocument/2006/relationships/image" Target="../media/image42.png"/><Relationship Id="rId26" Type="http://schemas.openxmlformats.org/officeDocument/2006/relationships/image" Target="../media/image47.png"/><Relationship Id="rId3" Type="http://schemas.openxmlformats.org/officeDocument/2006/relationships/image" Target="../media/image33.gif"/><Relationship Id="rId21" Type="http://schemas.openxmlformats.org/officeDocument/2006/relationships/image" Target="../media/image44.gif"/><Relationship Id="rId34" Type="http://schemas.microsoft.com/office/2007/relationships/hdphoto" Target="../media/hdphoto13.wdp"/><Relationship Id="rId7" Type="http://schemas.microsoft.com/office/2007/relationships/hdphoto" Target="../media/hdphoto2.wdp"/><Relationship Id="rId12" Type="http://schemas.openxmlformats.org/officeDocument/2006/relationships/image" Target="../media/image38.gif"/><Relationship Id="rId17" Type="http://schemas.microsoft.com/office/2007/relationships/hdphoto" Target="../media/hdphoto6.wdp"/><Relationship Id="rId25" Type="http://schemas.microsoft.com/office/2007/relationships/hdphoto" Target="../media/hdphoto9.wdp"/><Relationship Id="rId3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png"/><Relationship Id="rId20" Type="http://schemas.microsoft.com/office/2007/relationships/hdphoto" Target="../media/hdphoto7.wdp"/><Relationship Id="rId29" Type="http://schemas.microsoft.com/office/2007/relationships/hdphoto" Target="../media/hdphoto11.wdp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24" Type="http://schemas.openxmlformats.org/officeDocument/2006/relationships/image" Target="../media/image46.png"/><Relationship Id="rId32" Type="http://schemas.openxmlformats.org/officeDocument/2006/relationships/image" Target="../media/image50.gif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microsoft.com/office/2007/relationships/hdphoto" Target="../media/hdphoto8.wdp"/><Relationship Id="rId28" Type="http://schemas.openxmlformats.org/officeDocument/2006/relationships/image" Target="../media/image48.png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31" Type="http://schemas.microsoft.com/office/2007/relationships/hdphoto" Target="../media/hdphoto12.wdp"/><Relationship Id="rId4" Type="http://schemas.openxmlformats.org/officeDocument/2006/relationships/image" Target="../media/image34.png"/><Relationship Id="rId9" Type="http://schemas.microsoft.com/office/2007/relationships/hdphoto" Target="../media/hdphoto3.wdp"/><Relationship Id="rId14" Type="http://schemas.openxmlformats.org/officeDocument/2006/relationships/image" Target="../media/image40.png"/><Relationship Id="rId22" Type="http://schemas.openxmlformats.org/officeDocument/2006/relationships/image" Target="../media/image45.png"/><Relationship Id="rId27" Type="http://schemas.microsoft.com/office/2007/relationships/hdphoto" Target="../media/hdphoto10.wdp"/><Relationship Id="rId30" Type="http://schemas.openxmlformats.org/officeDocument/2006/relationships/image" Target="../media/image49.png"/><Relationship Id="rId8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3384"/>
            <a:ext cx="12192000" cy="2759515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03" y="3643593"/>
            <a:ext cx="3679782" cy="2985618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66967" y="4468698"/>
            <a:ext cx="2830073" cy="2028885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486869" y="6209424"/>
            <a:ext cx="1624922" cy="576318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zh-CN" altLang="en-US" sz="135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957" y="0"/>
            <a:ext cx="2436043" cy="12704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525661" y="2033997"/>
            <a:ext cx="15732320" cy="15013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</a:t>
            </a:r>
          </a:p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VỀ DỰ GIỜ THĂM </a:t>
            </a:r>
            <a:r>
              <a:rPr lang="en-US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LỚP </a:t>
            </a:r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2E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1009" y="3993073"/>
            <a:ext cx="6830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 Cẩm Nhung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73024" y="2753320"/>
            <a:ext cx="3245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cap="none" spc="0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cap="none" spc="0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cap="none" spc="0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49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B97C25-A9F4-4EAF-9947-50BB4B3B1F1C}"/>
              </a:ext>
            </a:extLst>
          </p:cNvPr>
          <p:cNvSpPr txBox="1"/>
          <p:nvPr/>
        </p:nvSpPr>
        <p:spPr>
          <a:xfrm>
            <a:off x="867303" y="1968736"/>
            <a:ext cx="10450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 thích đồ chơi ô tô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máy bay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Bố dạy em làm đèn ông sao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 diều giấy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Các bạn đá bóng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 đá cầu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 nhảy dây trên sân trường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F3E92-0227-4124-ACDE-3CACE15EE2EA}"/>
              </a:ext>
            </a:extLst>
          </p:cNvPr>
          <p:cNvSpPr txBox="1"/>
          <p:nvPr/>
        </p:nvSpPr>
        <p:spPr>
          <a:xfrm>
            <a:off x="867303" y="892836"/>
            <a:ext cx="894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97C25-A9F4-4EAF-9947-50BB4B3B1F1C}"/>
              </a:ext>
            </a:extLst>
          </p:cNvPr>
          <p:cNvSpPr txBox="1"/>
          <p:nvPr/>
        </p:nvSpPr>
        <p:spPr>
          <a:xfrm>
            <a:off x="867303" y="4155937"/>
            <a:ext cx="10450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ngăn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chức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,…</a:t>
            </a:r>
            <a:endParaRPr lang="vi-VN" sz="3200" b="0" i="0" dirty="0">
              <a:solidFill>
                <a:srgbClr val="00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5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5B1592-40D3-4F68-B8C0-7B2396E5707A}"/>
              </a:ext>
            </a:extLst>
          </p:cNvPr>
          <p:cNvSpPr txBox="1"/>
          <p:nvPr/>
        </p:nvSpPr>
        <p:spPr>
          <a:xfrm>
            <a:off x="965245" y="936378"/>
            <a:ext cx="1020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nghiêng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8AE5D-9841-4A09-8F69-4875D4664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45" y="1988804"/>
            <a:ext cx="10442984" cy="1683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86FCF-A59C-49FA-B6F6-F477B07FB418}"/>
              </a:ext>
            </a:extLst>
          </p:cNvPr>
          <p:cNvSpPr txBox="1"/>
          <p:nvPr/>
        </p:nvSpPr>
        <p:spPr>
          <a:xfrm>
            <a:off x="1185105" y="4201320"/>
            <a:ext cx="10223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</a:t>
            </a:r>
            <a:r>
              <a:rPr lang="vi-VN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 nhận được bao nhiêu là quà: búp bê hộp đựng bút đồng hồ báo thức và chiếc nơ hồng</a:t>
            </a:r>
            <a:r>
              <a:rPr lang="en-US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81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5B1592-40D3-4F68-B8C0-7B2396E5707A}"/>
              </a:ext>
            </a:extLst>
          </p:cNvPr>
          <p:cNvSpPr txBox="1"/>
          <p:nvPr/>
        </p:nvSpPr>
        <p:spPr>
          <a:xfrm>
            <a:off x="798328" y="789600"/>
            <a:ext cx="1010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in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nghiêng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8AE5D-9841-4A09-8F69-4875D4664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71" y="1846867"/>
            <a:ext cx="10651200" cy="1738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86FCF-A59C-49FA-B6F6-F477B07FB418}"/>
              </a:ext>
            </a:extLst>
          </p:cNvPr>
          <p:cNvSpPr txBox="1"/>
          <p:nvPr/>
        </p:nvSpPr>
        <p:spPr>
          <a:xfrm>
            <a:off x="798327" y="3895788"/>
            <a:ext cx="10987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</a:t>
            </a:r>
            <a:r>
              <a:rPr lang="vi-VN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 nhận được bao nhiêu là quà: búp bê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vi-VN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hộp đựng bút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vi-VN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đồng hồ báo thức và chiếc nơ hồng</a:t>
            </a:r>
            <a:r>
              <a:rPr lang="en-US" sz="28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B97C25-A9F4-4EAF-9947-50BB4B3B1F1C}"/>
              </a:ext>
            </a:extLst>
          </p:cNvPr>
          <p:cNvSpPr txBox="1"/>
          <p:nvPr/>
        </p:nvSpPr>
        <p:spPr>
          <a:xfrm>
            <a:off x="698970" y="5160655"/>
            <a:ext cx="11086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D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ngăn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chức</a:t>
            </a:r>
            <a:r>
              <a:rPr lang="en-US" sz="3200" b="0" i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smtClean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năng</a:t>
            </a: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liệt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kê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98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73" y="3646137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48" y="3134028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72" y="3646136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47" y="3134027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879" y="3646136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154" y="3134027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3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599765" y="536470"/>
            <a:ext cx="7351059" cy="17667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230375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9027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5379878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454787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843232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823479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4050645"/>
            <a:ext cx="880161" cy="84319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97353" y="1812029"/>
            <a:ext cx="6840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97353" y="2390149"/>
            <a:ext cx="5808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97353" y="2842701"/>
            <a:ext cx="6070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97353" y="3336846"/>
            <a:ext cx="6958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233469" y="2842701"/>
            <a:ext cx="540000" cy="536279"/>
          </a:xfrm>
          <a:prstGeom prst="ellipse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9" grpId="0" build="allAtOnce"/>
      <p:bldP spid="20" grpId="0" build="allAtOnce"/>
      <p:bldP spid="21" grpId="0" build="allAtOnce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792743" y="3920234"/>
            <a:ext cx="1620069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192943" y="1752948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may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0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8892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5409753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484662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87310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85335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4080520"/>
            <a:ext cx="880161" cy="8431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59089" y="789708"/>
            <a:ext cx="538836" cy="458787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97353" y="1812029"/>
            <a:ext cx="68400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97353" y="2348584"/>
            <a:ext cx="5808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97353" y="2842701"/>
            <a:ext cx="6070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97353" y="3336846"/>
            <a:ext cx="6958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247324" y="2376223"/>
            <a:ext cx="540000" cy="536279"/>
          </a:xfrm>
          <a:prstGeom prst="ellipse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2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 animBg="1"/>
      <p:bldP spid="19" grpId="0"/>
      <p:bldP spid="20" grpId="0"/>
      <p:bldP spid="21" grpId="0"/>
      <p:bldP spid="22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94717" y="5927691"/>
            <a:ext cx="12150436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8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800" b="1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kumimoji="0" lang="en-US" sz="48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kumimoji="0" lang="en-US" sz="4800" b="1" i="0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4800" b="1" i="0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4800" b="1" i="0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800" b="1" i="0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6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511126" y="1759864"/>
            <a:ext cx="11680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54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54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7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gioi đo choi l Nhạc thiếu nhi - Những bài hát hay nhất dành cho bé (1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F0BF2A2F-46A9-0032-F109-4747F56D8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9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A9A370-DEC8-46B5-8E14-5409DF8F1F53}"/>
              </a:ext>
            </a:extLst>
          </p:cNvPr>
          <p:cNvSpPr txBox="1"/>
          <p:nvPr/>
        </p:nvSpPr>
        <p:spPr>
          <a:xfrm>
            <a:off x="1004711" y="1679334"/>
            <a:ext cx="9572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</a:t>
            </a:r>
          </a:p>
        </p:txBody>
      </p:sp>
      <p:pic>
        <p:nvPicPr>
          <p:cNvPr id="1026" name="Picture 2" descr="https://salt.tikicdn.com/cache/w1200/ts/product/4a/66/e5/149dc3b6bf0ab3d346726dc8afcf447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6" r="12552"/>
          <a:stretch/>
        </p:blipFill>
        <p:spPr bwMode="auto">
          <a:xfrm>
            <a:off x="3616035" y="2522002"/>
            <a:ext cx="4142511" cy="407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63EC54-3E43-1037-2EEE-BCEF9DDE88C4}"/>
              </a:ext>
            </a:extLst>
          </p:cNvPr>
          <p:cNvSpPr txBox="1"/>
          <p:nvPr/>
        </p:nvSpPr>
        <p:spPr>
          <a:xfrm>
            <a:off x="1004712" y="100019"/>
            <a:ext cx="1071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05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12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2024</a:t>
            </a:r>
          </a:p>
          <a:p>
            <a:pPr lvl="0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Mở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vốn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;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71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A9A370-DEC8-46B5-8E14-5409DF8F1F53}"/>
              </a:ext>
            </a:extLst>
          </p:cNvPr>
          <p:cNvSpPr txBox="1"/>
          <p:nvPr/>
        </p:nvSpPr>
        <p:spPr>
          <a:xfrm>
            <a:off x="1004711" y="1679334"/>
            <a:ext cx="9572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C1A32-CD95-410B-A809-8A0A27126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222" y="2537163"/>
            <a:ext cx="6953955" cy="39876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AF65D3-EA3C-992A-69E4-12FE84985951}"/>
              </a:ext>
            </a:extLst>
          </p:cNvPr>
          <p:cNvSpPr txBox="1"/>
          <p:nvPr/>
        </p:nvSpPr>
        <p:spPr>
          <a:xfrm>
            <a:off x="1483165" y="100019"/>
            <a:ext cx="894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05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12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2024</a:t>
            </a:r>
          </a:p>
          <a:p>
            <a:pPr lvl="0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vốn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4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410139"/>
              </p:ext>
            </p:extLst>
          </p:nvPr>
        </p:nvGraphicFramePr>
        <p:xfrm>
          <a:off x="490952" y="2592516"/>
          <a:ext cx="4907766" cy="372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8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42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02082" y="2973848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A9A370-DEC8-46B5-8E14-5409DF8F1F53}"/>
              </a:ext>
            </a:extLst>
          </p:cNvPr>
          <p:cNvSpPr txBox="1"/>
          <p:nvPr/>
        </p:nvSpPr>
        <p:spPr>
          <a:xfrm>
            <a:off x="704086" y="1638037"/>
            <a:ext cx="9572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2082" y="3306346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2992" y="3675678"/>
            <a:ext cx="1593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086" y="4045009"/>
            <a:ext cx="274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1809" y="4414341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4231" y="4753517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4231" y="5210532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229" y="5579864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4230" y="5949196"/>
            <a:ext cx="131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4203" y="2937014"/>
            <a:ext cx="3206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BC1A32-CD95-410B-A809-8A0A27126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866" y="2470370"/>
            <a:ext cx="5830866" cy="42212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9F3E92-0227-4124-ACDE-3CACE15EE2EA}"/>
              </a:ext>
            </a:extLst>
          </p:cNvPr>
          <p:cNvSpPr txBox="1"/>
          <p:nvPr/>
        </p:nvSpPr>
        <p:spPr>
          <a:xfrm>
            <a:off x="1483165" y="100019"/>
            <a:ext cx="894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05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12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2024</a:t>
            </a:r>
          </a:p>
          <a:p>
            <a:pPr lvl="0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vốn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010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49D155-92AA-4B11-ABE9-CF484DC35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43561"/>
              </p:ext>
            </p:extLst>
          </p:nvPr>
        </p:nvGraphicFramePr>
        <p:xfrm>
          <a:off x="798945" y="643466"/>
          <a:ext cx="10594110" cy="557107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066323">
                  <a:extLst>
                    <a:ext uri="{9D8B030D-6E8A-4147-A177-3AD203B41FA5}">
                      <a16:colId xmlns:a16="http://schemas.microsoft.com/office/drawing/2014/main" val="4027742681"/>
                    </a:ext>
                  </a:extLst>
                </a:gridCol>
                <a:gridCol w="5527787">
                  <a:extLst>
                    <a:ext uri="{9D8B030D-6E8A-4147-A177-3AD203B41FA5}">
                      <a16:colId xmlns:a16="http://schemas.microsoft.com/office/drawing/2014/main" val="3628480543"/>
                    </a:ext>
                  </a:extLst>
                </a:gridCol>
              </a:tblGrid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Đồ chơi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13286876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bóng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3978308413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diều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347913205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 đỏ pha xanh lá cây</a:t>
                      </a: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1274981149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chóng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trộn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75731082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bông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1336806195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búp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bê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422706539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tô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180584741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bay</a:t>
                      </a: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2359473560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nạ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 xanh dương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502" marR="47502" marT="47502" marB="47502"/>
                </a:tc>
                <a:extLst>
                  <a:ext uri="{0D108BD9-81ED-4DB2-BD59-A6C34878D82A}">
                    <a16:rowId xmlns:a16="http://schemas.microsoft.com/office/drawing/2014/main" val="1510721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67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9F3E92-0227-4124-ACDE-3CACE15EE2EA}"/>
              </a:ext>
            </a:extLst>
          </p:cNvPr>
          <p:cNvSpPr txBox="1"/>
          <p:nvPr/>
        </p:nvSpPr>
        <p:spPr>
          <a:xfrm>
            <a:off x="867303" y="675122"/>
            <a:ext cx="894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97C25-A9F4-4EAF-9947-50BB4B3B1F1C}"/>
              </a:ext>
            </a:extLst>
          </p:cNvPr>
          <p:cNvSpPr txBox="1"/>
          <p:nvPr/>
        </p:nvSpPr>
        <p:spPr>
          <a:xfrm>
            <a:off x="885693" y="3058791"/>
            <a:ext cx="1045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mềm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?</a:t>
            </a:r>
            <a:endParaRPr lang="vi-VN" sz="3200" b="0" i="0" dirty="0">
              <a:solidFill>
                <a:srgbClr val="00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97C25-A9F4-4EAF-9947-50BB4B3B1F1C}"/>
              </a:ext>
            </a:extLst>
          </p:cNvPr>
          <p:cNvSpPr txBox="1"/>
          <p:nvPr/>
        </p:nvSpPr>
        <p:spPr>
          <a:xfrm>
            <a:off x="885693" y="4345072"/>
            <a:ext cx="10450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ngăn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mềm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dễ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chức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7303" y="1772510"/>
            <a:ext cx="7816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23113" y="2811194"/>
            <a:ext cx="279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212769" y="1242736"/>
            <a:ext cx="2050470" cy="14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147674" y="1216742"/>
            <a:ext cx="2132874" cy="141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338363" y="1228588"/>
            <a:ext cx="1544947" cy="141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20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9F3E92-0227-4124-ACDE-3CACE15EE2EA}"/>
              </a:ext>
            </a:extLst>
          </p:cNvPr>
          <p:cNvSpPr txBox="1"/>
          <p:nvPr/>
        </p:nvSpPr>
        <p:spPr>
          <a:xfrm>
            <a:off x="986970" y="940555"/>
            <a:ext cx="10813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4428F-99E1-40CE-A283-9CF3C5B05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40" y="2205004"/>
            <a:ext cx="10251045" cy="25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31231"/>
      </p:ext>
    </p:extLst>
  </p:cSld>
  <p:clrMapOvr>
    <a:masterClrMapping/>
  </p:clrMapOvr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608</Words>
  <Application>Microsoft Office PowerPoint</Application>
  <PresentationFormat>Widescreen</PresentationFormat>
  <Paragraphs>93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宋体</vt:lpstr>
      <vt:lpstr>Arial</vt:lpstr>
      <vt:lpstr>Arial-Rounded</vt:lpstr>
      <vt:lpstr>Calibri</vt:lpstr>
      <vt:lpstr>Calibri Light</vt:lpstr>
      <vt:lpstr>等线</vt:lpstr>
      <vt:lpstr>Montserrat</vt:lpstr>
      <vt:lpstr>Montserrat Medium</vt:lpstr>
      <vt:lpstr>Nunito</vt:lpstr>
      <vt:lpstr>Nunito SemiBold</vt:lpstr>
      <vt:lpstr>Roboto</vt:lpstr>
      <vt:lpstr>Tahoma</vt:lpstr>
      <vt:lpstr>Times New Roman</vt:lpstr>
      <vt:lpstr>Trebuchet MS</vt:lpstr>
      <vt:lpstr>Wingdings</vt:lpstr>
      <vt:lpstr>Wingdings 3</vt:lpstr>
      <vt:lpstr>7_Office Theme</vt:lpstr>
      <vt:lpstr>Office Theme</vt:lpstr>
      <vt:lpstr>1_Facet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STD_NHUNG</cp:lastModifiedBy>
  <cp:revision>101</cp:revision>
  <dcterms:created xsi:type="dcterms:W3CDTF">2021-05-27T02:02:39Z</dcterms:created>
  <dcterms:modified xsi:type="dcterms:W3CDTF">2024-12-05T08:33:04Z</dcterms:modified>
</cp:coreProperties>
</file>