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6" r:id="rId3"/>
    <p:sldMasterId id="2147483698" r:id="rId4"/>
    <p:sldMasterId id="2147483710" r:id="rId5"/>
  </p:sldMasterIdLst>
  <p:notesMasterIdLst>
    <p:notesMasterId r:id="rId20"/>
  </p:notesMasterIdLst>
  <p:sldIdLst>
    <p:sldId id="335" r:id="rId6"/>
    <p:sldId id="289" r:id="rId7"/>
    <p:sldId id="290" r:id="rId8"/>
    <p:sldId id="291" r:id="rId9"/>
    <p:sldId id="294" r:id="rId10"/>
    <p:sldId id="293" r:id="rId11"/>
    <p:sldId id="295" r:id="rId12"/>
    <p:sldId id="296" r:id="rId13"/>
    <p:sldId id="297" r:id="rId14"/>
    <p:sldId id="298" r:id="rId15"/>
    <p:sldId id="299" r:id="rId16"/>
    <p:sldId id="271" r:id="rId17"/>
    <p:sldId id="300" r:id="rId18"/>
    <p:sldId id="3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6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gif"/><Relationship Id="rId18" Type="http://schemas.openxmlformats.org/officeDocument/2006/relationships/image" Target="../media/image43.png"/><Relationship Id="rId26" Type="http://schemas.openxmlformats.org/officeDocument/2006/relationships/image" Target="../media/image48.png"/><Relationship Id="rId3" Type="http://schemas.openxmlformats.org/officeDocument/2006/relationships/image" Target="../media/image34.gif"/><Relationship Id="rId21" Type="http://schemas.openxmlformats.org/officeDocument/2006/relationships/image" Target="../media/image45.gif"/><Relationship Id="rId34" Type="http://schemas.microsoft.com/office/2007/relationships/hdphoto" Target="../media/hdphoto15.wdp"/><Relationship Id="rId7" Type="http://schemas.microsoft.com/office/2007/relationships/hdphoto" Target="../media/hdphoto4.wdp"/><Relationship Id="rId12" Type="http://schemas.openxmlformats.org/officeDocument/2006/relationships/image" Target="../media/image39.gif"/><Relationship Id="rId17" Type="http://schemas.microsoft.com/office/2007/relationships/hdphoto" Target="../media/hdphoto8.wdp"/><Relationship Id="rId25" Type="http://schemas.microsoft.com/office/2007/relationships/hdphoto" Target="../media/hdphoto11.wdp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microsoft.com/office/2007/relationships/hdphoto" Target="../media/hdphoto9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24" Type="http://schemas.openxmlformats.org/officeDocument/2006/relationships/image" Target="../media/image47.png"/><Relationship Id="rId32" Type="http://schemas.openxmlformats.org/officeDocument/2006/relationships/image" Target="../media/image51.gif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openxmlformats.org/officeDocument/2006/relationships/image" Target="../media/image49.png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31" Type="http://schemas.microsoft.com/office/2007/relationships/hdphoto" Target="../media/hdphoto14.wdp"/><Relationship Id="rId4" Type="http://schemas.openxmlformats.org/officeDocument/2006/relationships/image" Target="../media/image35.png"/><Relationship Id="rId9" Type="http://schemas.microsoft.com/office/2007/relationships/hdphoto" Target="../media/hdphoto5.wdp"/><Relationship Id="rId14" Type="http://schemas.openxmlformats.org/officeDocument/2006/relationships/image" Target="../media/image41.png"/><Relationship Id="rId22" Type="http://schemas.openxmlformats.org/officeDocument/2006/relationships/image" Target="../media/image46.png"/><Relationship Id="rId27" Type="http://schemas.microsoft.com/office/2007/relationships/hdphoto" Target="../media/hdphoto12.wdp"/><Relationship Id="rId30" Type="http://schemas.openxmlformats.org/officeDocument/2006/relationships/image" Target="../media/image50.png"/><Relationship Id="rId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3384"/>
            <a:ext cx="12192000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3" y="3643593"/>
            <a:ext cx="3679782" cy="2985618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6967" y="4468698"/>
            <a:ext cx="2830073" cy="2028885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86869" y="6209424"/>
            <a:ext cx="1624922" cy="576318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57" y="0"/>
            <a:ext cx="2436043" cy="12704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734581" y="2809365"/>
            <a:ext cx="15732320" cy="1501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 DỰ GIỜ THĂM 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 </a:t>
            </a:r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2C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5041" y="4336140"/>
            <a:ext cx="683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Minh Khuê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82774" y="3190064"/>
            <a:ext cx="2198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cap="none" spc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smtClean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7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1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15C21EA4-18BB-4306-A11F-17578327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03ED837F-7913-4CE4-A241-9895A978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D220732-2E05-4B1C-BA33-5FA10CA7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4717" y="5927691"/>
            <a:ext cx="12150436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8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277</Words>
  <Application>Microsoft Office PowerPoint</Application>
  <PresentationFormat>Widescreen</PresentationFormat>
  <Paragraphs>112</Paragraphs>
  <Slides>14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Microsoft YaHei</vt:lpstr>
      <vt:lpstr>SimSun</vt:lpstr>
      <vt:lpstr>SimSun</vt:lpstr>
      <vt:lpstr>.VnBlack</vt:lpstr>
      <vt:lpstr>Arial</vt:lpstr>
      <vt:lpstr>Arial-Rounded</vt:lpstr>
      <vt:lpstr>Calibri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Verdana</vt:lpstr>
      <vt:lpstr>Wingdings</vt:lpstr>
      <vt:lpstr>Wingdings 2</vt:lpstr>
      <vt:lpstr>方正卡通简体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STD</cp:lastModifiedBy>
  <cp:revision>6</cp:revision>
  <dcterms:created xsi:type="dcterms:W3CDTF">2021-05-18T05:02:00Z</dcterms:created>
  <dcterms:modified xsi:type="dcterms:W3CDTF">2024-12-06T12:18:22Z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