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22" r:id="rId2"/>
    <p:sldId id="320" r:id="rId3"/>
    <p:sldId id="340" r:id="rId4"/>
    <p:sldId id="348" r:id="rId5"/>
    <p:sldId id="358" r:id="rId6"/>
    <p:sldId id="325" r:id="rId7"/>
    <p:sldId id="323" r:id="rId8"/>
    <p:sldId id="359" r:id="rId9"/>
    <p:sldId id="327" r:id="rId10"/>
    <p:sldId id="328" r:id="rId11"/>
    <p:sldId id="360" r:id="rId12"/>
    <p:sldId id="330" r:id="rId13"/>
    <p:sldId id="341" r:id="rId14"/>
    <p:sldId id="333" r:id="rId15"/>
    <p:sldId id="334" r:id="rId16"/>
    <p:sldId id="335" r:id="rId17"/>
    <p:sldId id="336" r:id="rId18"/>
    <p:sldId id="337" r:id="rId19"/>
    <p:sldId id="338" r:id="rId20"/>
    <p:sldId id="342" r:id="rId21"/>
    <p:sldId id="344" r:id="rId22"/>
    <p:sldId id="316" r:id="rId23"/>
    <p:sldId id="361" r:id="rId24"/>
    <p:sldId id="343" r:id="rId25"/>
    <p:sldId id="354" r:id="rId26"/>
    <p:sldId id="318" r:id="rId27"/>
    <p:sldId id="332" r:id="rId28"/>
  </p:sldIdLst>
  <p:sldSz cx="6858000" cy="5143500"/>
  <p:notesSz cx="6858000" cy="9144000"/>
  <p:embeddedFontLst>
    <p:embeddedFont>
      <p:font typeface="Kalam" panose="02000000000000000000" pitchFamily="2" charset="77"/>
      <p:regular r:id="rId30"/>
      <p:bold r:id="rId31"/>
    </p:embeddedFont>
    <p:embeddedFont>
      <p:font typeface="Montserrat" panose="02000505000000020004" pitchFamily="2" charset="77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Charlotte" panose="02040603050506020204" pitchFamily="18" charset="0"/>
      <p:regular r:id="rId40"/>
    </p:embeddedFont>
    <p:embeddedFont>
      <p:font typeface="UTM Cookies" panose="020406030505060202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57"/>
    <a:srgbClr val="EB54E9"/>
    <a:srgbClr val="3F9795"/>
    <a:srgbClr val="BEE7FB"/>
    <a:srgbClr val="F4F6DB"/>
    <a:srgbClr val="D7EDA9"/>
    <a:srgbClr val="F2F0CB"/>
    <a:srgbClr val="000000"/>
    <a:srgbClr val="7EA131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98"/>
    <p:restoredTop sz="94615"/>
  </p:normalViewPr>
  <p:slideViewPr>
    <p:cSldViewPr snapToGrid="0">
      <p:cViewPr>
        <p:scale>
          <a:sx n="145" d="100"/>
          <a:sy n="145" d="100"/>
        </p:scale>
        <p:origin x="-71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4631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7694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9746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3663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08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36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1196E3B-EFCC-A54A-A28B-44926BAC7CD6}"/>
              </a:ext>
            </a:extLst>
          </p:cNvPr>
          <p:cNvSpPr txBox="1"/>
          <p:nvPr/>
        </p:nvSpPr>
        <p:spPr>
          <a:xfrm>
            <a:off x="479205" y="632031"/>
            <a:ext cx="62287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latin typeface="UTM Avo" panose="02040603050506020204" pitchFamily="18" charset="0"/>
              </a:rPr>
              <a:t>Việc bé nặn đồ chơi tặng mọi người thể hiện điều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EAFC5-F972-5546-A75B-F522157F1C90}"/>
              </a:ext>
            </a:extLst>
          </p:cNvPr>
          <p:cNvSpPr txBox="1"/>
          <p:nvPr/>
        </p:nvSpPr>
        <p:spPr>
          <a:xfrm>
            <a:off x="479205" y="1582291"/>
            <a:ext cx="5766330" cy="95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EFC25-634E-7F4A-9573-D823ABEB2652}"/>
              </a:ext>
            </a:extLst>
          </p:cNvPr>
          <p:cNvSpPr txBox="1"/>
          <p:nvPr/>
        </p:nvSpPr>
        <p:spPr>
          <a:xfrm>
            <a:off x="479205" y="2657475"/>
            <a:ext cx="6119826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2000" dirty="0">
                <a:latin typeface="UTM Avo" panose="02040603050506020204" pitchFamily="18" charset="0"/>
              </a:rPr>
              <a:t>Em thích nặn đồ chơi gì? Để tặng cho ai?</a:t>
            </a:r>
          </a:p>
        </p:txBody>
      </p:sp>
      <p:pic>
        <p:nvPicPr>
          <p:cNvPr id="5122" name="Picture 2" descr="Những lưu ý khi cho trẻ chơi trò chơi đất nặn">
            <a:extLst>
              <a:ext uri="{FF2B5EF4-FFF2-40B4-BE49-F238E27FC236}">
                <a16:creationId xmlns:a16="http://schemas.microsoft.com/office/drawing/2014/main" id="{DB78281C-6748-3644-8BFC-B67FDD1E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49" y="3189822"/>
            <a:ext cx="283968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16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63275" y="1023756"/>
            <a:ext cx="606648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từ ngữ cho biết chú mèo rất vui vì được bé tặng quà.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35" y="421233"/>
            <a:ext cx="649967" cy="599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1218102" y="460493"/>
            <a:ext cx="15643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LUYỆN TẬP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B0BEB-2CEA-4DEB-A3FC-80A1DD339C62}"/>
              </a:ext>
            </a:extLst>
          </p:cNvPr>
          <p:cNvSpPr txBox="1"/>
          <p:nvPr/>
        </p:nvSpPr>
        <p:spPr>
          <a:xfrm>
            <a:off x="463275" y="2430794"/>
            <a:ext cx="5864344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Tìm thêm từ ngữ chỉ cảm xúc vui mừng.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5FA84-C414-E448-AC91-56BD3D38C77F}"/>
              </a:ext>
            </a:extLst>
          </p:cNvPr>
          <p:cNvSpPr txBox="1"/>
          <p:nvPr/>
        </p:nvSpPr>
        <p:spPr>
          <a:xfrm>
            <a:off x="463275" y="1858991"/>
            <a:ext cx="5766330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Mèo ta  </a:t>
            </a:r>
            <a:r>
              <a:rPr lang="vi-VN" sz="1800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F8D5C-A66B-D04F-B886-50B6E066C61D}"/>
              </a:ext>
            </a:extLst>
          </p:cNvPr>
          <p:cNvSpPr txBox="1"/>
          <p:nvPr/>
        </p:nvSpPr>
        <p:spPr>
          <a:xfrm>
            <a:off x="893118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VD: vui vẻ, 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7A0A9-F8A1-6B43-846D-46914C695EA2}"/>
              </a:ext>
            </a:extLst>
          </p:cNvPr>
          <p:cNvSpPr txBox="1"/>
          <p:nvPr/>
        </p:nvSpPr>
        <p:spPr>
          <a:xfrm>
            <a:off x="2178993" y="4263158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mừng rỡ,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30FB0-E838-174F-AC2D-6F2F5644051A}"/>
              </a:ext>
            </a:extLst>
          </p:cNvPr>
          <p:cNvSpPr txBox="1"/>
          <p:nvPr/>
        </p:nvSpPr>
        <p:spPr>
          <a:xfrm>
            <a:off x="3261321" y="4252324"/>
            <a:ext cx="146215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hớn hở,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E3373-9D84-5248-9CE1-5104215FF06E}"/>
              </a:ext>
            </a:extLst>
          </p:cNvPr>
          <p:cNvSpPr txBox="1"/>
          <p:nvPr/>
        </p:nvSpPr>
        <p:spPr>
          <a:xfrm>
            <a:off x="4195946" y="4241661"/>
            <a:ext cx="218840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 khởi, …</a:t>
            </a:r>
            <a:endParaRPr lang="vi-VN" sz="1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170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id="{A090ED4E-9837-B248-8726-23D22C6B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8" y="2902853"/>
            <a:ext cx="2624623" cy="12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F46551-2EC7-D44F-937A-DBE14E29FB87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48F8F7-1A84-8E4A-9FBE-8D91769FAB32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CA5CD3-03D5-C64C-8D2A-8B56B04AF06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3D15E2-4B8D-1445-865C-60174B972394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1688168" y="491298"/>
            <a:ext cx="452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NGHE- VIẾT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250387" y="1776347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045608" y="2408611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 3 khổ thơ đầu.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7" y="256317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7" y="3234030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045608" y="3074823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chính tả: da/ gia.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1045608" y="3677015"/>
            <a:ext cx="486087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 lựa chọn.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9" y="383159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5DECAE-D474-D14E-B6A1-C6E87380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48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746085" y="79687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AD7F17-2368-2F46-9C9C-28D81A6AF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" y="439175"/>
            <a:ext cx="346873" cy="32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521EE-22BC-A541-A7F6-2B34F1BC3324}"/>
              </a:ext>
            </a:extLst>
          </p:cNvPr>
          <p:cNvSpPr txBox="1"/>
          <p:nvPr/>
        </p:nvSpPr>
        <p:spPr>
          <a:xfrm>
            <a:off x="1164487" y="1433203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B74F2-9ED9-1149-B7EB-E30E2926C40D}"/>
              </a:ext>
            </a:extLst>
          </p:cNvPr>
          <p:cNvSpPr txBox="1"/>
          <p:nvPr/>
        </p:nvSpPr>
        <p:spPr>
          <a:xfrm>
            <a:off x="1164487" y="3098950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396DB-6F1C-8343-81F2-73412AEF2600}"/>
              </a:ext>
            </a:extLst>
          </p:cNvPr>
          <p:cNvSpPr txBox="1"/>
          <p:nvPr/>
        </p:nvSpPr>
        <p:spPr>
          <a:xfrm>
            <a:off x="3783711" y="143320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</p:spTree>
    <p:extLst>
      <p:ext uri="{BB962C8B-B14F-4D97-AF65-F5344CB8AC3E}">
        <p14:creationId xmlns:p14="http://schemas.microsoft.com/office/powerpoint/2010/main" val="9240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33428" y="6441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3606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tròn xoe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31097" y="155774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83606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vẫy đuôi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31097" y="214619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836068" y="250919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giã trầu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931097" y="27528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836068" y="3115890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biếu</a:t>
            </a:r>
            <a:endParaRPr lang="vi-VN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931097" y="335958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3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1" y="265125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25403" y="201893"/>
            <a:ext cx="5806706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Ghép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hoặc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gia</a:t>
            </a: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vào các tiếng cho thích hợp. Viết lại 3 từ vào vở ô li.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C6B860-79EB-2142-AFBF-B833C17AB84C}"/>
              </a:ext>
            </a:extLst>
          </p:cNvPr>
          <p:cNvSpPr/>
          <p:nvPr/>
        </p:nvSpPr>
        <p:spPr>
          <a:xfrm>
            <a:off x="2583713" y="2176031"/>
            <a:ext cx="791438" cy="7914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B5AEC2-80BC-2241-A694-DA288A82DF75}"/>
              </a:ext>
            </a:extLst>
          </p:cNvPr>
          <p:cNvSpPr/>
          <p:nvPr/>
        </p:nvSpPr>
        <p:spPr>
          <a:xfrm>
            <a:off x="2511392" y="2112946"/>
            <a:ext cx="917608" cy="91760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9CB39-BAC4-AC4D-A8A2-23E5A7D93A0B}"/>
              </a:ext>
            </a:extLst>
          </p:cNvPr>
          <p:cNvSpPr txBox="1"/>
          <p:nvPr/>
        </p:nvSpPr>
        <p:spPr>
          <a:xfrm>
            <a:off x="2527348" y="2252645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da</a:t>
            </a:r>
            <a:endParaRPr lang="en-VN" sz="3200" dirty="0">
              <a:latin typeface="UTM 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CC0664-6956-FD4F-8979-375439B9A6F7}"/>
              </a:ext>
            </a:extLst>
          </p:cNvPr>
          <p:cNvSpPr/>
          <p:nvPr/>
        </p:nvSpPr>
        <p:spPr>
          <a:xfrm>
            <a:off x="3696740" y="2183952"/>
            <a:ext cx="791438" cy="7914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E1B5C8-E462-D54B-88BD-C9362C4ACDBD}"/>
              </a:ext>
            </a:extLst>
          </p:cNvPr>
          <p:cNvSpPr/>
          <p:nvPr/>
        </p:nvSpPr>
        <p:spPr>
          <a:xfrm>
            <a:off x="3624419" y="2120867"/>
            <a:ext cx="917608" cy="9176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FCE72-706F-DD47-BF91-661BE00376F3}"/>
              </a:ext>
            </a:extLst>
          </p:cNvPr>
          <p:cNvSpPr txBox="1"/>
          <p:nvPr/>
        </p:nvSpPr>
        <p:spPr>
          <a:xfrm>
            <a:off x="3640375" y="2260566"/>
            <a:ext cx="90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UTM Avo" panose="02040603050506020204" pitchFamily="18" charset="0"/>
              </a:rPr>
              <a:t>gia</a:t>
            </a:r>
            <a:endParaRPr lang="en-VN" sz="32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1AB17-D55E-E04A-8352-6F99B46DD3F9}"/>
              </a:ext>
            </a:extLst>
          </p:cNvPr>
          <p:cNvGrpSpPr/>
          <p:nvPr/>
        </p:nvGrpSpPr>
        <p:grpSpPr>
          <a:xfrm>
            <a:off x="885825" y="1314450"/>
            <a:ext cx="1047750" cy="1047750"/>
            <a:chOff x="885825" y="1314450"/>
            <a:chExt cx="1047750" cy="10477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B58F54-FED8-DF44-B1B4-5898EAC6AF7D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4D8E9-97DE-194F-A676-DE01D3293669}"/>
                </a:ext>
              </a:extLst>
            </p:cNvPr>
            <p:cNvSpPr/>
            <p:nvPr/>
          </p:nvSpPr>
          <p:spPr>
            <a:xfrm>
              <a:off x="893767" y="1509121"/>
              <a:ext cx="1011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cặp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A934D-ADE6-5C48-B3F4-06C08318CA92}"/>
              </a:ext>
            </a:extLst>
          </p:cNvPr>
          <p:cNvGrpSpPr/>
          <p:nvPr/>
        </p:nvGrpSpPr>
        <p:grpSpPr>
          <a:xfrm>
            <a:off x="1419486" y="3145069"/>
            <a:ext cx="1116011" cy="1091906"/>
            <a:chOff x="841669" y="1285875"/>
            <a:chExt cx="1116011" cy="10919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6C088F-848C-A041-A5EA-2537C2CD566A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91E773-F66C-7045-86B1-01B433CE89F0}"/>
                </a:ext>
              </a:extLst>
            </p:cNvPr>
            <p:cNvSpPr/>
            <p:nvPr/>
          </p:nvSpPr>
          <p:spPr>
            <a:xfrm>
              <a:off x="841669" y="1509121"/>
              <a:ext cx="1116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cầm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5D329-912B-9947-B77D-389E70F87734}"/>
              </a:ext>
            </a:extLst>
          </p:cNvPr>
          <p:cNvGrpSpPr/>
          <p:nvPr/>
        </p:nvGrpSpPr>
        <p:grpSpPr>
          <a:xfrm>
            <a:off x="4955802" y="1028961"/>
            <a:ext cx="1091906" cy="1091906"/>
            <a:chOff x="841669" y="1285875"/>
            <a:chExt cx="1091906" cy="1091906"/>
          </a:xfrm>
          <a:solidFill>
            <a:srgbClr val="D7EDA9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75D277-3238-044D-ABA5-A05378351967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C2B9CF-5FDE-2041-A979-1A7192777A8B}"/>
                </a:ext>
              </a:extLst>
            </p:cNvPr>
            <p:cNvSpPr/>
            <p:nvPr/>
          </p:nvSpPr>
          <p:spPr>
            <a:xfrm>
              <a:off x="876134" y="1509121"/>
              <a:ext cx="104708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5511B1-DC99-6E48-9716-3E19B9608416}"/>
              </a:ext>
            </a:extLst>
          </p:cNvPr>
          <p:cNvGrpSpPr/>
          <p:nvPr/>
        </p:nvGrpSpPr>
        <p:grpSpPr>
          <a:xfrm>
            <a:off x="5438514" y="2712114"/>
            <a:ext cx="865909" cy="865909"/>
            <a:chOff x="967221" y="1405371"/>
            <a:chExt cx="865909" cy="86590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F1A92D-5774-534F-8C04-58105EB92E2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527719-E8A3-2B40-93A1-530A125DE9AA}"/>
                </a:ext>
              </a:extLst>
            </p:cNvPr>
            <p:cNvSpPr/>
            <p:nvPr/>
          </p:nvSpPr>
          <p:spPr>
            <a:xfrm>
              <a:off x="1152651" y="1509121"/>
              <a:ext cx="494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vị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9E335E-F08D-E949-B6DA-50EE33714F0F}"/>
              </a:ext>
            </a:extLst>
          </p:cNvPr>
          <p:cNvGrpSpPr/>
          <p:nvPr/>
        </p:nvGrpSpPr>
        <p:grpSpPr>
          <a:xfrm>
            <a:off x="4322505" y="3520135"/>
            <a:ext cx="865909" cy="865909"/>
            <a:chOff x="967221" y="1405371"/>
            <a:chExt cx="865909" cy="86590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0FFBB2-4F94-BE4F-A8BC-CCA844A1D621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E52ECC-2054-D245-94BD-1C2D6B17B36A}"/>
                </a:ext>
              </a:extLst>
            </p:cNvPr>
            <p:cNvSpPr/>
            <p:nvPr/>
          </p:nvSpPr>
          <p:spPr>
            <a:xfrm>
              <a:off x="1034029" y="1537696"/>
              <a:ext cx="7312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dirty="0">
                  <a:solidFill>
                    <a:schemeClr val="tx1">
                      <a:lumMod val="50000"/>
                    </a:schemeClr>
                  </a:solidFill>
                  <a:latin typeface="UTM Avo" panose="02040603050506020204" pitchFamily="18" charset="0"/>
                </a:rPr>
                <a:t>dẻ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01C420-B349-A84C-A2BE-E252D4DBF886}"/>
              </a:ext>
            </a:extLst>
          </p:cNvPr>
          <p:cNvGrpSpPr/>
          <p:nvPr/>
        </p:nvGrpSpPr>
        <p:grpSpPr>
          <a:xfrm flipV="1">
            <a:off x="1917634" y="1998431"/>
            <a:ext cx="592516" cy="478284"/>
            <a:chOff x="2016413" y="1788423"/>
            <a:chExt cx="688166" cy="68123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1C2020A-DBB7-CC49-966F-36C06B827D5F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232A1D-4A2E-004B-9B6E-09DDB3724B9C}"/>
                </a:ext>
              </a:extLst>
            </p:cNvPr>
            <p:cNvCxnSpPr>
              <a:stCxn id="53" idx="7"/>
              <a:endCxn id="5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0DF3F4-C094-324B-94D5-4C511EEE54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2857E0-4070-D34D-8E19-5D66D629FE93}"/>
              </a:ext>
            </a:extLst>
          </p:cNvPr>
          <p:cNvGrpSpPr/>
          <p:nvPr/>
        </p:nvGrpSpPr>
        <p:grpSpPr>
          <a:xfrm>
            <a:off x="2510150" y="2914034"/>
            <a:ext cx="1261750" cy="776988"/>
            <a:chOff x="2016413" y="1788423"/>
            <a:chExt cx="688166" cy="68123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BEB940-A67A-7948-90AE-302604B4B766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085DFB9-E202-D84C-B242-B858108846C8}"/>
                </a:ext>
              </a:extLst>
            </p:cNvPr>
            <p:cNvCxnSpPr>
              <a:stCxn id="57" idx="7"/>
              <a:endCxn id="5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FC71B2F-9D71-104E-AC50-4AA6F6A52F16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7D89EA-5D24-DD48-9E5D-3A4F52BB5053}"/>
              </a:ext>
            </a:extLst>
          </p:cNvPr>
          <p:cNvGrpSpPr/>
          <p:nvPr/>
        </p:nvGrpSpPr>
        <p:grpSpPr>
          <a:xfrm>
            <a:off x="4496844" y="1778300"/>
            <a:ext cx="525316" cy="584775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6A801A2-98C4-0F46-A777-B75C79E2265B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46F87A-032A-9648-9B79-CE19493D69D1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FA5936-1B10-6C4F-B36F-D83901CD9A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B416AD-D05C-814F-8893-25002C127A2E}"/>
              </a:ext>
            </a:extLst>
          </p:cNvPr>
          <p:cNvGrpSpPr/>
          <p:nvPr/>
        </p:nvGrpSpPr>
        <p:grpSpPr>
          <a:xfrm flipV="1">
            <a:off x="4439531" y="2884778"/>
            <a:ext cx="1025721" cy="225068"/>
            <a:chOff x="2016413" y="1895951"/>
            <a:chExt cx="659357" cy="68719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67F8363-0330-CB4C-870A-BC97595FC4CA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E908EA-B2DB-3342-AE18-A70528F84FD8}"/>
                </a:ext>
              </a:extLst>
            </p:cNvPr>
            <p:cNvCxnSpPr>
              <a:cxnSpLocks/>
              <a:stCxn id="65" idx="6"/>
              <a:endCxn id="67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83C2D3B-D950-C24E-9364-CDFEEC51346F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998B78-154D-1240-AC4D-EBF5181E296A}"/>
              </a:ext>
            </a:extLst>
          </p:cNvPr>
          <p:cNvGrpSpPr/>
          <p:nvPr/>
        </p:nvGrpSpPr>
        <p:grpSpPr>
          <a:xfrm flipV="1">
            <a:off x="3095882" y="2987478"/>
            <a:ext cx="1322463" cy="770630"/>
            <a:chOff x="2016413" y="1796741"/>
            <a:chExt cx="680919" cy="67291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BE3E19-185B-A74D-9C50-902A318AFC2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B51B17-DA04-944E-9ECF-D43211D92D4E}"/>
                </a:ext>
              </a:extLst>
            </p:cNvPr>
            <p:cNvCxnSpPr>
              <a:cxnSpLocks/>
              <a:stCxn id="69" idx="7"/>
              <a:endCxn id="71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E2997B-AF85-6C47-96A0-42215FA79F40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C76B9F-3E0B-434E-9643-5410101FBC4C}"/>
              </a:ext>
            </a:extLst>
          </p:cNvPr>
          <p:cNvSpPr txBox="1"/>
          <p:nvPr/>
        </p:nvSpPr>
        <p:spPr>
          <a:xfrm>
            <a:off x="725403" y="4568851"/>
            <a:ext cx="426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ặp da; gia đình, da dẻ,…</a:t>
            </a:r>
          </a:p>
        </p:txBody>
      </p:sp>
    </p:spTree>
    <p:extLst>
      <p:ext uri="{BB962C8B-B14F-4D97-AF65-F5344CB8AC3E}">
        <p14:creationId xmlns:p14="http://schemas.microsoft.com/office/powerpoint/2010/main" val="2717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1" grpId="1" animBg="1"/>
      <p:bldP spid="32" grpId="0"/>
      <p:bldP spid="34" grpId="0" animBg="1"/>
      <p:bldP spid="35" grpId="0" animBg="1"/>
      <p:bldP spid="35" grpId="1" animBg="1"/>
      <p:bldP spid="3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049E46-187F-7343-8B34-801F4A6643CC}"/>
              </a:ext>
            </a:extLst>
          </p:cNvPr>
          <p:cNvGrpSpPr/>
          <p:nvPr/>
        </p:nvGrpSpPr>
        <p:grpSpPr>
          <a:xfrm>
            <a:off x="581617" y="3317054"/>
            <a:ext cx="5979439" cy="1418465"/>
            <a:chOff x="581617" y="3269919"/>
            <a:chExt cx="5979439" cy="14184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3E9333-7E44-B643-B007-74ACF73F7778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418465"/>
              <a:chOff x="564377" y="3024759"/>
              <a:chExt cx="5979439" cy="141846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F2E04-AEE4-8743-8313-8598553E50A0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418465"/>
                <a:chOff x="564377" y="3024759"/>
                <a:chExt cx="5979439" cy="141846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A69E6BE-A952-4047-B7B0-CBF19848D7D7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41846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Con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uốn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l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bên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s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núi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1800" dirty="0">
                      <a:latin typeface="UTM Avo" panose="02040603050506020204" pitchFamily="18" charset="0"/>
                    </a:rPr>
                    <a:t> -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Hoa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h              d               v             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mình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đón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ánh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nắng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mặt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 </a:t>
                  </a:r>
                  <a:r>
                    <a:rPr lang="en-US" sz="1800" dirty="0" err="1">
                      <a:latin typeface="UTM Avo" panose="02040603050506020204" pitchFamily="18" charset="0"/>
                    </a:rPr>
                    <a:t>trời</a:t>
                  </a:r>
                  <a:r>
                    <a:rPr lang="en-US" sz="1800" dirty="0">
                      <a:latin typeface="UTM Avo" panose="02040603050506020204" pitchFamily="18" charset="0"/>
                    </a:rPr>
                    <a:t>. 		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08C811B-6F13-9D46-A607-E2DCAB205B43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>
                    <a:lnSpc>
                      <a:spcPct val="150000"/>
                    </a:lnSpc>
                  </a:pPr>
                  <a:endParaRPr lang="en-VN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7B2E5A-749A-3C40-9173-11557513DF2D}"/>
                  </a:ext>
                </a:extLst>
              </p:cNvPr>
              <p:cNvSpPr/>
              <p:nvPr/>
            </p:nvSpPr>
            <p:spPr>
              <a:xfrm>
                <a:off x="4500324" y="3175301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6B8DEF-5FD5-BB40-849D-647243832727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BA2541-BC05-FF4B-B6BD-AEE379418A87}"/>
                </a:ext>
              </a:extLst>
            </p:cNvPr>
            <p:cNvSpPr/>
            <p:nvPr/>
          </p:nvSpPr>
          <p:spPr>
            <a:xfrm>
              <a:off x="1583421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73B488-381A-F54A-AD93-E679BF9FD2F6}"/>
                </a:ext>
              </a:extLst>
            </p:cNvPr>
            <p:cNvSpPr/>
            <p:nvPr/>
          </p:nvSpPr>
          <p:spPr>
            <a:xfrm>
              <a:off x="2632513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CB3986-AE4E-2F46-A8E1-B8D7BB111BDA}"/>
                </a:ext>
              </a:extLst>
            </p:cNvPr>
            <p:cNvSpPr/>
            <p:nvPr/>
          </p:nvSpPr>
          <p:spPr>
            <a:xfrm>
              <a:off x="3704982" y="3885363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23572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297615"/>
            <a:ext cx="353714" cy="35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588321" y="581238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Chọn từ ngữ thích hợp thay cho ô trống.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588321" y="2927882"/>
            <a:ext cx="6327981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</a:t>
            </a:r>
            <a:r>
              <a:rPr lang="vi-VN" sz="1800" dirty="0">
                <a:latin typeface="UTM Avo" panose="02040603050506020204" pitchFamily="18" charset="0"/>
              </a:rPr>
              <a:t> hay </a:t>
            </a: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ương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A25D37-FAE0-884B-9BF4-A03AD57D5331}"/>
              </a:ext>
            </a:extLst>
          </p:cNvPr>
          <p:cNvSpPr/>
          <p:nvPr/>
        </p:nvSpPr>
        <p:spPr>
          <a:xfrm>
            <a:off x="4416308" y="3504188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C84888-7C7B-E643-A989-2E1BAF615D96}"/>
              </a:ext>
            </a:extLst>
          </p:cNvPr>
          <p:cNvSpPr/>
          <p:nvPr/>
        </p:nvSpPr>
        <p:spPr>
          <a:xfrm>
            <a:off x="2935964" y="3506471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ượn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2C402-3557-724E-8E10-6372ED8C5FC2}"/>
              </a:ext>
            </a:extLst>
          </p:cNvPr>
          <p:cNvSpPr/>
          <p:nvPr/>
        </p:nvSpPr>
        <p:spPr>
          <a:xfrm>
            <a:off x="1507587" y="3490599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ường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6DACB4-4CCA-D746-8612-CB88B1081BD5}"/>
              </a:ext>
            </a:extLst>
          </p:cNvPr>
          <p:cNvGrpSpPr/>
          <p:nvPr/>
        </p:nvGrpSpPr>
        <p:grpSpPr>
          <a:xfrm>
            <a:off x="464199" y="1031779"/>
            <a:ext cx="6367799" cy="1884238"/>
            <a:chOff x="464199" y="1258027"/>
            <a:chExt cx="6367799" cy="18842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8511F6-79DC-E74B-B185-D8A1DC047400}"/>
                </a:ext>
              </a:extLst>
            </p:cNvPr>
            <p:cNvGrpSpPr/>
            <p:nvPr/>
          </p:nvGrpSpPr>
          <p:grpSpPr>
            <a:xfrm>
              <a:off x="464199" y="2778371"/>
              <a:ext cx="3531831" cy="363894"/>
              <a:chOff x="484626" y="2649283"/>
              <a:chExt cx="3531831" cy="3638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723E6E-EAF5-6E49-BA2A-7FC365CD48AE}"/>
                  </a:ext>
                </a:extLst>
              </p:cNvPr>
              <p:cNvSpPr/>
              <p:nvPr/>
            </p:nvSpPr>
            <p:spPr>
              <a:xfrm>
                <a:off x="484626" y="2680974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VN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Kéo cưa          (lừa sẻ/ lừa xẻ)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0BDCED-989F-B642-A9BF-E1B2651BBC96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C28CDE-81AF-0740-8CA6-A42C7C466ECF}"/>
                </a:ext>
              </a:extLst>
            </p:cNvPr>
            <p:cNvGrpSpPr/>
            <p:nvPr/>
          </p:nvGrpSpPr>
          <p:grpSpPr>
            <a:xfrm>
              <a:off x="3300167" y="2773962"/>
              <a:ext cx="3531831" cy="363894"/>
              <a:chOff x="3326169" y="2706172"/>
              <a:chExt cx="3531831" cy="3638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501A7C4-5E50-5342-BD1C-089F7E410F57}"/>
                  </a:ext>
                </a:extLst>
              </p:cNvPr>
              <p:cNvSpPr/>
              <p:nvPr/>
            </p:nvSpPr>
            <p:spPr>
              <a:xfrm>
                <a:off x="3326169" y="2706172"/>
                <a:ext cx="3531831" cy="3299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Múa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(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 </a:t>
                </a:r>
                <a:r>
                  <a:rPr lang="en-US" sz="16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xạp</a:t>
                </a:r>
                <a:r>
                  <a:rPr lang="en-US" sz="16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8E7B-E1B2-6443-971F-08E805708B8F}"/>
                  </a:ext>
                </a:extLst>
              </p:cNvPr>
              <p:cNvSpPr/>
              <p:nvPr/>
            </p:nvSpPr>
            <p:spPr>
              <a:xfrm>
                <a:off x="4605964" y="2706172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EE8391-DCA2-EE45-9ABB-9EA70AF85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81617" y="1258027"/>
              <a:ext cx="2781756" cy="14678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04CFBF-B60A-2C42-A06E-33F16546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99EC0C1-77DA-5847-AFD3-E8C843D91587}"/>
              </a:ext>
            </a:extLst>
          </p:cNvPr>
          <p:cNvSpPr/>
          <p:nvPr/>
        </p:nvSpPr>
        <p:spPr>
          <a:xfrm>
            <a:off x="2640969" y="2547714"/>
            <a:ext cx="85637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D5C31A-7728-AB44-A5B8-1C980846C85F}"/>
              </a:ext>
            </a:extLst>
          </p:cNvPr>
          <p:cNvSpPr/>
          <p:nvPr/>
        </p:nvSpPr>
        <p:spPr>
          <a:xfrm>
            <a:off x="5003833" y="2520906"/>
            <a:ext cx="584915" cy="406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3AF341-E7EA-6F45-A94A-394EA76BDDA6}"/>
              </a:ext>
            </a:extLst>
          </p:cNvPr>
          <p:cNvSpPr/>
          <p:nvPr/>
        </p:nvSpPr>
        <p:spPr>
          <a:xfrm>
            <a:off x="1470282" y="3947445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ướng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1398F1-FDEE-8A4A-AC90-A9FF3E371FD5}"/>
              </a:ext>
            </a:extLst>
          </p:cNvPr>
          <p:cNvSpPr/>
          <p:nvPr/>
        </p:nvSpPr>
        <p:spPr>
          <a:xfrm>
            <a:off x="2518006" y="3952964"/>
            <a:ext cx="840615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ương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9CD069-1CCD-0B4F-A8A1-1827B78802A5}"/>
              </a:ext>
            </a:extLst>
          </p:cNvPr>
          <p:cNvSpPr/>
          <p:nvPr/>
        </p:nvSpPr>
        <p:spPr>
          <a:xfrm>
            <a:off x="3597297" y="3958346"/>
            <a:ext cx="680314" cy="364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ươn</a:t>
            </a:r>
            <a:endParaRPr lang="en-VN" sz="1800" b="1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0" grpId="0"/>
      <p:bldP spid="42" grpId="0"/>
      <p:bldP spid="44" grpId="0"/>
      <p:bldP spid="24" grpId="0" animBg="1"/>
      <p:bldP spid="46" grpId="0" animBg="1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85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2132" y="1387766"/>
            <a:ext cx="4752815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Kể tên các trò chơi mà em biết?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90D60-884D-4542-85ED-366E05DD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0" y="1876801"/>
            <a:ext cx="6402359" cy="302513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5EE33-7475-B240-881E-4866309294E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448D3B-0935-F448-B8AB-3BCDBA35F7DA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0D62D0-452E-D648-B139-972DBABF788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29561-0FC7-E749-B562-598493D41D2E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67279" y="87158"/>
            <a:ext cx="627943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thiệu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món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D366691-D491-5544-951B-620021A1A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484"/>
              </p:ext>
            </p:extLst>
          </p:nvPr>
        </p:nvGraphicFramePr>
        <p:xfrm>
          <a:off x="1093509" y="1189151"/>
          <a:ext cx="4621492" cy="86589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2310746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2310746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1600" b="1" dirty="0">
                          <a:latin typeface="UTM Avo" panose="02040603050506020204" pitchFamily="18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600" b="1" dirty="0">
                          <a:latin typeface="UTM Avo" panose="02040603050506020204" pitchFamily="18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1600" dirty="0">
                          <a:latin typeface="UTM Avo" panose="02040603050506020204" pitchFamily="18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en-VN" sz="1600" dirty="0">
                          <a:latin typeface="UTM Avo" panose="02040603050506020204" pitchFamily="18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9C23CE-B5F2-2144-9F77-B5A17C64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53" y="2209027"/>
            <a:ext cx="5905893" cy="2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mỗi câu sau.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2BD1C-C579-AA40-B1B9-B0D005394A8C}"/>
              </a:ext>
            </a:extLst>
          </p:cNvPr>
          <p:cNvSpPr txBox="1"/>
          <p:nvPr/>
        </p:nvSpPr>
        <p:spPr>
          <a:xfrm>
            <a:off x="517227" y="2049164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Em thích đồ chơi ô tô  máy bay.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27AA2-E941-8546-92DB-348F1A588CC6}"/>
              </a:ext>
            </a:extLst>
          </p:cNvPr>
          <p:cNvSpPr txBox="1"/>
          <p:nvPr/>
        </p:nvSpPr>
        <p:spPr>
          <a:xfrm>
            <a:off x="517228" y="2755239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Bố dạy em làm đèn ông sao  diều giấy.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E0339C-8E67-BA40-B2DF-594CC11FCED5}"/>
              </a:ext>
            </a:extLst>
          </p:cNvPr>
          <p:cNvSpPr txBox="1"/>
          <p:nvPr/>
        </p:nvSpPr>
        <p:spPr>
          <a:xfrm>
            <a:off x="517227" y="3497652"/>
            <a:ext cx="557248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vi-VN" sz="1800" dirty="0">
                <a:latin typeface="UTM Avo" panose="02040603050506020204" pitchFamily="18" charset="0"/>
              </a:rPr>
              <a:t>Các bạn đá bóng  đá cầu nhảy dây trên sân trường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7FD13-99F8-9342-80D6-34E7BAE7331D}"/>
              </a:ext>
            </a:extLst>
          </p:cNvPr>
          <p:cNvSpPr txBox="1"/>
          <p:nvPr/>
        </p:nvSpPr>
        <p:spPr>
          <a:xfrm>
            <a:off x="517227" y="1460125"/>
            <a:ext cx="58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F7A5B-9A57-C741-8AA9-BFA1F04B3971}"/>
              </a:ext>
            </a:extLst>
          </p:cNvPr>
          <p:cNvSpPr txBox="1"/>
          <p:nvPr/>
        </p:nvSpPr>
        <p:spPr>
          <a:xfrm>
            <a:off x="3176210" y="1793539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BAF57-DC36-A34C-BA4D-0425F14AC459}"/>
              </a:ext>
            </a:extLst>
          </p:cNvPr>
          <p:cNvSpPr txBox="1"/>
          <p:nvPr/>
        </p:nvSpPr>
        <p:spPr>
          <a:xfrm>
            <a:off x="3960206" y="2538112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7258F-A794-8F46-87A7-FB581013E868}"/>
              </a:ext>
            </a:extLst>
          </p:cNvPr>
          <p:cNvSpPr txBox="1"/>
          <p:nvPr/>
        </p:nvSpPr>
        <p:spPr>
          <a:xfrm>
            <a:off x="2851768" y="3261015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4BFB3-40D4-7044-B50E-26057F65E93A}"/>
              </a:ext>
            </a:extLst>
          </p:cNvPr>
          <p:cNvSpPr txBox="1"/>
          <p:nvPr/>
        </p:nvSpPr>
        <p:spPr>
          <a:xfrm>
            <a:off x="3780473" y="3274543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10" grpId="0"/>
      <p:bldP spid="3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1423-E920-254F-9A19-CD6D317D89A7}"/>
              </a:ext>
            </a:extLst>
          </p:cNvPr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câu in nghiêng?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4C22C-7A76-764B-92DE-35A4B54520AD}"/>
              </a:ext>
            </a:extLst>
          </p:cNvPr>
          <p:cNvSpPr txBox="1"/>
          <p:nvPr/>
        </p:nvSpPr>
        <p:spPr>
          <a:xfrm>
            <a:off x="433633" y="1643811"/>
            <a:ext cx="5995447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 Hôm nay là sinh nhật của Chi. </a:t>
            </a:r>
            <a:r>
              <a:rPr lang="vi-VN" sz="1800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 nhận được bao nhiêu là quà: búp bê hộp đựng bút đồng hồ báo thức và chiếc nơ hồng. </a:t>
            </a:r>
            <a:r>
              <a:rPr lang="vi-VN" sz="1800" dirty="0">
                <a:latin typeface="UTM Avo" panose="02040603050506020204" pitchFamily="18" charset="0"/>
              </a:rPr>
              <a:t>Chi rất vui và cảm động.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E6CAB-787E-E840-8444-4D67EDAFFD2E}"/>
              </a:ext>
            </a:extLst>
          </p:cNvPr>
          <p:cNvSpPr txBox="1"/>
          <p:nvPr/>
        </p:nvSpPr>
        <p:spPr>
          <a:xfrm>
            <a:off x="3447853" y="188538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1B8B7-7F6B-794F-BDF9-96A87E0AEEBA}"/>
              </a:ext>
            </a:extLst>
          </p:cNvPr>
          <p:cNvSpPr txBox="1"/>
          <p:nvPr/>
        </p:nvSpPr>
        <p:spPr>
          <a:xfrm>
            <a:off x="5146249" y="186386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909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1231F2-32A4-2C40-B1AA-10528606F3ED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1E2B78-A688-374E-BF8A-5992B7A3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76404-64D1-8F45-A470-A31367AD469E}"/>
              </a:ext>
            </a:extLst>
          </p:cNvPr>
          <p:cNvSpPr txBox="1"/>
          <p:nvPr/>
        </p:nvSpPr>
        <p:spPr>
          <a:xfrm>
            <a:off x="634483" y="535130"/>
            <a:ext cx="5764812" cy="12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     1.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những đồ chơi của em. Em thích đồ chơi nào nhất? Vì sao?</a:t>
            </a:r>
          </a:p>
          <a:p>
            <a:pPr>
              <a:lnSpc>
                <a:spcPts val="3000"/>
              </a:lnSpc>
            </a:pPr>
            <a:endParaRPr lang="vi-VN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2433EBB5-1D2B-D243-97A0-EBAC8E2E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58705" y="36864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C40BB-1B50-D447-9E34-CB4DDD08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72" y="1714350"/>
            <a:ext cx="6262255" cy="1634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543E1F-1523-AC47-B86E-310152392DF6}"/>
              </a:ext>
            </a:extLst>
          </p:cNvPr>
          <p:cNvSpPr txBox="1"/>
          <p:nvPr/>
        </p:nvSpPr>
        <p:spPr>
          <a:xfrm>
            <a:off x="806800" y="3429150"/>
            <a:ext cx="5197731" cy="81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Đồ chơi có đặc điểm gì?</a:t>
            </a:r>
          </a:p>
          <a:p>
            <a:pPr>
              <a:lnSpc>
                <a:spcPts val="3000"/>
              </a:lnSpc>
            </a:pPr>
            <a:r>
              <a:rPr lang="vi-VN" sz="1800" dirty="0">
                <a:latin typeface="UTM Avo" panose="02040603050506020204" pitchFamily="18" charset="0"/>
              </a:rPr>
              <a:t>- Vì sao em thích đồ chơi đó?</a:t>
            </a:r>
          </a:p>
        </p:txBody>
      </p:sp>
    </p:spTree>
    <p:extLst>
      <p:ext uri="{BB962C8B-B14F-4D97-AF65-F5344CB8AC3E}">
        <p14:creationId xmlns:p14="http://schemas.microsoft.com/office/powerpoint/2010/main" val="20488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725" y="302318"/>
            <a:ext cx="5876569" cy="44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4 câu tả đồ chơi của em.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008936" y="2596377"/>
            <a:ext cx="697311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184065" y="2596377"/>
            <a:ext cx="637309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3454392" y="3233686"/>
            <a:ext cx="0" cy="542882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BAE650C-F2D8-2A47-AF00-3891E9BDB05B}"/>
              </a:ext>
            </a:extLst>
          </p:cNvPr>
          <p:cNvGrpSpPr/>
          <p:nvPr/>
        </p:nvGrpSpPr>
        <p:grpSpPr>
          <a:xfrm>
            <a:off x="2727454" y="1959068"/>
            <a:ext cx="1450117" cy="1274618"/>
            <a:chOff x="2736690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589403-DC7E-3444-ACE5-360641C7BBA0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Tả đồ chơi</a:t>
              </a:r>
              <a:endParaRPr lang="en-VN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B1D100-0A6B-8346-A191-10DE76C9ACAA}"/>
              </a:ext>
            </a:extLst>
          </p:cNvPr>
          <p:cNvGrpSpPr/>
          <p:nvPr/>
        </p:nvGrpSpPr>
        <p:grpSpPr>
          <a:xfrm>
            <a:off x="4821374" y="1792813"/>
            <a:ext cx="1825265" cy="1607128"/>
            <a:chOff x="4830610" y="1884218"/>
            <a:chExt cx="1825265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66629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D81E7B0-2CB2-6F48-AB06-58553A8A8D2D}"/>
                </a:ext>
              </a:extLst>
            </p:cNvPr>
            <p:cNvSpPr txBox="1"/>
            <p:nvPr/>
          </p:nvSpPr>
          <p:spPr>
            <a:xfrm>
              <a:off x="4851399" y="1919685"/>
              <a:ext cx="1804476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(2) Nó có đặc điểm gì? (hình dạng, màu sắc, hoạt động, …)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59E157-9748-B046-BB97-952B0E0B43A4}"/>
              </a:ext>
            </a:extLst>
          </p:cNvPr>
          <p:cNvGrpSpPr/>
          <p:nvPr/>
        </p:nvGrpSpPr>
        <p:grpSpPr>
          <a:xfrm>
            <a:off x="1804759" y="3776568"/>
            <a:ext cx="3299265" cy="965116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B8D7504-2F5C-7A4E-8713-250A022B5F93}"/>
                </a:ext>
              </a:extLst>
            </p:cNvPr>
            <p:cNvSpPr txBox="1"/>
            <p:nvPr/>
          </p:nvSpPr>
          <p:spPr>
            <a:xfrm>
              <a:off x="1928825" y="3936409"/>
              <a:ext cx="301882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(3) Em thường chơi đồ chơi đó vào những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8327F1-CC3D-7F4C-B4E3-36BAA93956F4}"/>
              </a:ext>
            </a:extLst>
          </p:cNvPr>
          <p:cNvGrpSpPr/>
          <p:nvPr/>
        </p:nvGrpSpPr>
        <p:grpSpPr>
          <a:xfrm>
            <a:off x="329117" y="1792813"/>
            <a:ext cx="1679819" cy="1607128"/>
            <a:chOff x="329117" y="1792813"/>
            <a:chExt cx="1679819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DEB8EC-B939-FB45-B6E9-657FB6AAF3DC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(4) Tình cảm của em với đồ chơi đó như thế nào?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3437109" y="1481873"/>
            <a:ext cx="0" cy="3879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C7693A-AC4C-CB4F-86CD-FB7DB53529EA}"/>
              </a:ext>
            </a:extLst>
          </p:cNvPr>
          <p:cNvGrpSpPr/>
          <p:nvPr/>
        </p:nvGrpSpPr>
        <p:grpSpPr>
          <a:xfrm>
            <a:off x="2282035" y="823636"/>
            <a:ext cx="2293928" cy="803564"/>
            <a:chOff x="2282035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A2DADD-8C30-AC47-9341-99EF0636A9BB}"/>
                </a:ext>
              </a:extLst>
            </p:cNvPr>
            <p:cNvSpPr txBox="1"/>
            <p:nvPr/>
          </p:nvSpPr>
          <p:spPr>
            <a:xfrm>
              <a:off x="2282035" y="826097"/>
              <a:ext cx="229392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(1) Em chọn tả đồ chơi nào?</a:t>
              </a:r>
              <a:endParaRPr lang="en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51E3AFC-E096-6342-9000-561ABAA21B0B}"/>
              </a:ext>
            </a:extLst>
          </p:cNvPr>
          <p:cNvSpPr/>
          <p:nvPr/>
        </p:nvSpPr>
        <p:spPr>
          <a:xfrm>
            <a:off x="2706247" y="1857468"/>
            <a:ext cx="1477818" cy="14778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596051" y="2184962"/>
            <a:ext cx="156268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596050" y="1669483"/>
            <a:ext cx="5823411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các bài đồng dao về một số đồ chơi, trò chơi.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7CC02-8303-9C45-9881-5B2A258AB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6B4E2-259D-7243-8C84-5688AA72F635}"/>
              </a:ext>
            </a:extLst>
          </p:cNvPr>
          <p:cNvSpPr/>
          <p:nvPr/>
        </p:nvSpPr>
        <p:spPr>
          <a:xfrm>
            <a:off x="637066" y="2650454"/>
            <a:ext cx="1959647" cy="136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vi-VN" dirty="0">
                <a:latin typeface="UTM Avo" panose="02040603050506020204" pitchFamily="18" charset="0"/>
              </a:rPr>
              <a:t> của đồ chơi, trò chơi.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dirty="0">
                <a:latin typeface="UTM Avo" panose="02040603050506020204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UTM Avo" panose="02040603050506020204" pitchFamily="18" charset="0"/>
              </a:rPr>
              <a:t>Cách chơi</a:t>
            </a:r>
            <a:r>
              <a:rPr lang="vi-VN" dirty="0">
                <a:latin typeface="UTM Avo" panose="02040603050506020204" pitchFamily="18" charset="0"/>
              </a:rPr>
              <a:t> đồ chơi, trò chơi đó.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6ED11D-C689-384C-A94F-FC3175C19E6B}"/>
              </a:ext>
            </a:extLst>
          </p:cNvPr>
          <p:cNvGrpSpPr/>
          <p:nvPr/>
        </p:nvGrpSpPr>
        <p:grpSpPr>
          <a:xfrm>
            <a:off x="2253660" y="2062411"/>
            <a:ext cx="4174206" cy="2485119"/>
            <a:chOff x="2639313" y="2073649"/>
            <a:chExt cx="4174206" cy="24851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C1310B-2504-9242-9D8A-C7DB11FAE59C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5C817DE-61D1-FA46-9A46-CB1C5E0A7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FF263C8-0A75-C345-ADBA-967922C6B3C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9885254A-8C73-E649-BEED-63D238436D01}"/>
                </a:ext>
              </a:extLst>
            </p:cNvPr>
            <p:cNvSpPr/>
            <p:nvPr/>
          </p:nvSpPr>
          <p:spPr>
            <a:xfrm>
              <a:off x="4802914" y="2080298"/>
              <a:ext cx="1861837" cy="1056050"/>
            </a:xfrm>
            <a:prstGeom prst="wedgeEllipseCallout">
              <a:avLst>
                <a:gd name="adj1" fmla="val -41384"/>
                <a:gd name="adj2" fmla="val 44027"/>
              </a:avLst>
            </a:prstGeom>
            <a:solidFill>
              <a:schemeClr val="accent2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B9ABDA-56CE-0E4F-AED1-42D1C5830FB3}"/>
                </a:ext>
              </a:extLst>
            </p:cNvPr>
            <p:cNvSpPr/>
            <p:nvPr/>
          </p:nvSpPr>
          <p:spPr>
            <a:xfrm>
              <a:off x="4901050" y="2187955"/>
              <a:ext cx="1912469" cy="67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Nu na nu nống</a:t>
              </a:r>
            </a:p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300" dirty="0">
                  <a:latin typeface="UTM Avo" panose="02040603050506020204" pitchFamily="18" charset="0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A02776-4260-F243-AF62-8FF2B33D8612}"/>
                </a:ext>
              </a:extLst>
            </p:cNvPr>
            <p:cNvSpPr/>
            <p:nvPr/>
          </p:nvSpPr>
          <p:spPr>
            <a:xfrm>
              <a:off x="4910477" y="2678730"/>
              <a:ext cx="413896" cy="369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dirty="0">
                  <a:latin typeface="UTM Avo" panose="020406030505060202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D350-82FF-2540-BA1B-E0AE987998A2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DCE6EC-048E-C64D-A46D-4A67AB7B78CB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5F53B4-63CF-4143-B2AB-09515EDB16EA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95EB09-DF59-7248-89F4-B56581F16CA0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72376" y="17097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4433924" y="4599027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2725D7-BD52-BB4A-B75E-54493D85EC5E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0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1395893" cy="555217"/>
            <a:chOff x="635794" y="386605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nằm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vẫy đuôi</a:t>
            </a:r>
            <a:r>
              <a:rPr lang="vi-VN" sz="1500" dirty="0">
                <a:latin typeface="UTM Avo" panose="02040603050506020204" pitchFamily="18" charset="0"/>
              </a:rPr>
              <a:t>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Quả này phần cha</a:t>
            </a: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</a:t>
            </a: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nặn</a:t>
            </a:r>
            <a:r>
              <a:rPr lang="vi-VN" sz="1500" dirty="0">
                <a:latin typeface="UTM Avo" panose="02040603050506020204" pitchFamily="18" charset="0"/>
              </a:rPr>
              <a:t>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Biếu</a:t>
            </a:r>
            <a:r>
              <a:rPr lang="vi-VN" sz="1500" dirty="0">
                <a:latin typeface="UTM Avo" panose="02040603050506020204" pitchFamily="18" charset="0"/>
              </a:rPr>
              <a:t>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Vểnh râu</a:t>
            </a:r>
            <a:r>
              <a:rPr lang="vi-VN" sz="1500" dirty="0">
                <a:latin typeface="UTM Avo" panose="02040603050506020204" pitchFamily="18" charset="0"/>
              </a:rPr>
              <a:t>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8552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</p:spTree>
    <p:extLst>
      <p:ext uri="{BB962C8B-B14F-4D97-AF65-F5344CB8AC3E}">
        <p14:creationId xmlns:p14="http://schemas.microsoft.com/office/powerpoint/2010/main" val="200698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5271" y="857090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65270" y="1360491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cối giã trầu </a:t>
            </a:r>
            <a:endParaRPr lang="vi-VN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40686" y="15574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569275" y="1360997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đồ để giã trầu, thường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9866E-27E6-DD42-8986-B1E5CE9193AE}"/>
              </a:ext>
            </a:extLst>
          </p:cNvPr>
          <p:cNvSpPr/>
          <p:nvPr/>
        </p:nvSpPr>
        <p:spPr>
          <a:xfrm>
            <a:off x="841918" y="1835972"/>
            <a:ext cx="261962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 bằng đồng.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916A9D6B-28D3-4D4F-8276-F9AD839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88" y="2210682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5A5C47B9-470E-3F45-9A35-7D6C50D91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1367719" y="2571750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BDC091-C5E2-C84F-8998-A97D05A6A3E5}"/>
              </a:ext>
            </a:extLst>
          </p:cNvPr>
          <p:cNvSpPr/>
          <p:nvPr/>
        </p:nvSpPr>
        <p:spPr>
          <a:xfrm>
            <a:off x="765270" y="2439884"/>
            <a:ext cx="559546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thích chí</a:t>
            </a:r>
            <a:endParaRPr lang="vi-VN" sz="24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2A58C3-E35D-5343-B1B6-882036A80030}"/>
              </a:ext>
            </a:extLst>
          </p:cNvPr>
          <p:cNvSpPr/>
          <p:nvPr/>
        </p:nvSpPr>
        <p:spPr>
          <a:xfrm>
            <a:off x="540686" y="263682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AE40B-C46A-B84C-89AA-8684C99BC0F9}"/>
              </a:ext>
            </a:extLst>
          </p:cNvPr>
          <p:cNvSpPr txBox="1"/>
          <p:nvPr/>
        </p:nvSpPr>
        <p:spPr>
          <a:xfrm>
            <a:off x="2197800" y="2439884"/>
            <a:ext cx="4572957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tỏ ra bằng lòng, vui thích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3C53B-500A-104B-8AEB-B54109A412D2}"/>
              </a:ext>
            </a:extLst>
          </p:cNvPr>
          <p:cNvSpPr/>
          <p:nvPr/>
        </p:nvSpPr>
        <p:spPr>
          <a:xfrm>
            <a:off x="841918" y="2915365"/>
            <a:ext cx="257795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vì đúng ý muốn.</a:t>
            </a:r>
            <a:endParaRPr lang="vi-VN" sz="2400" dirty="0">
              <a:solidFill>
                <a:srgbClr val="FC7D7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2056" name="Picture 8" descr="25 Gifs ideas | excited gif, cool gifs, happy gif">
            <a:extLst>
              <a:ext uri="{FF2B5EF4-FFF2-40B4-BE49-F238E27FC236}">
                <a16:creationId xmlns:a16="http://schemas.microsoft.com/office/drawing/2014/main" id="{785DF34E-70E4-6649-A77D-4ADE9326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16" y="3158658"/>
            <a:ext cx="2630520" cy="1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  <p:bldP spid="15" grpId="0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B94E43F-540C-AF4C-8685-F73EFAE10304}"/>
              </a:ext>
            </a:extLst>
          </p:cNvPr>
          <p:cNvSpPr txBox="1"/>
          <p:nvPr/>
        </p:nvSpPr>
        <p:spPr>
          <a:xfrm>
            <a:off x="1925798" y="1567044"/>
            <a:ext cx="432260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Quả này phần cha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85845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06998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4891760" y="2697857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4238938" y="1668354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F37309-39F0-49A7-9D9E-CF356E402A8D}"/>
              </a:ext>
            </a:extLst>
          </p:cNvPr>
          <p:cNvCxnSpPr/>
          <p:nvPr/>
        </p:nvCxnSpPr>
        <p:spPr>
          <a:xfrm flipH="1">
            <a:off x="4295248" y="2253952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DF18D8-CC36-9A4B-976E-C5985B375E21}"/>
              </a:ext>
            </a:extLst>
          </p:cNvPr>
          <p:cNvGrpSpPr/>
          <p:nvPr/>
        </p:nvGrpSpPr>
        <p:grpSpPr>
          <a:xfrm>
            <a:off x="5003884" y="3278447"/>
            <a:ext cx="230207" cy="470813"/>
            <a:chOff x="4944388" y="3399410"/>
            <a:chExt cx="230207" cy="47081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87A9F03-DBB8-F04B-8867-7ADB7647897A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409A1B-2EE3-1F41-B2A3-49393F00D0C2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DD3406-2712-834B-AB0F-2A570271E8D5}"/>
              </a:ext>
            </a:extLst>
          </p:cNvPr>
          <p:cNvGrpSpPr/>
          <p:nvPr/>
        </p:nvGrpSpPr>
        <p:grpSpPr>
          <a:xfrm>
            <a:off x="193554" y="176928"/>
            <a:ext cx="2873496" cy="555217"/>
            <a:chOff x="635794" y="386605"/>
            <a:chExt cx="2873496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386605"/>
              <a:ext cx="229118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 đọc lại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73" b="89773" l="1031" r="92784">
                          <a14:foregroundMark x1="1031" y1="43182" x2="79381" y2="62500"/>
                          <a14:foregroundMark x1="79381" y1="62500" x2="80412" y2="56818"/>
                          <a14:foregroundMark x1="80412" y1="54545" x2="92784" y2="54545"/>
                          <a14:foregroundMark x1="25773" y1="37500" x2="60825" y2="15909"/>
                          <a14:foregroundMark x1="60825" y1="14773" x2="19588" y2="47727"/>
                          <a14:foregroundMark x1="19588" y1="46591" x2="43299" y2="2273"/>
                          <a14:foregroundMark x1="43299" y1="82955" x2="40206" y2="8636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16650"/>
              <a:ext cx="582308" cy="52517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C6C8B5-E92E-9B46-8657-A93F14BCFB59}"/>
              </a:ext>
            </a:extLst>
          </p:cNvPr>
          <p:cNvSpPr txBox="1"/>
          <p:nvPr/>
        </p:nvSpPr>
        <p:spPr>
          <a:xfrm>
            <a:off x="721121" y="526498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 đồ chơi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F7F5A-D89F-1A40-A148-AD90D569B036}"/>
              </a:ext>
            </a:extLst>
          </p:cNvPr>
          <p:cNvSpPr txBox="1"/>
          <p:nvPr/>
        </p:nvSpPr>
        <p:spPr>
          <a:xfrm>
            <a:off x="72375" y="1334879"/>
            <a:ext cx="2421023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Bên thềm gió mát,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đồ chơi.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nằm vẫy đuôi,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7085A-E005-4049-867D-07FA0780A9AF}"/>
              </a:ext>
            </a:extLst>
          </p:cNvPr>
          <p:cNvSpPr txBox="1"/>
          <p:nvPr/>
        </p:nvSpPr>
        <p:spPr>
          <a:xfrm>
            <a:off x="2402049" y="1351193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Quả này phần cha</a:t>
            </a:r>
            <a:r>
              <a:rPr kumimoji="0" lang="vi-VN" sz="15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E518-BB6E-3C4E-89AC-39361C089D7A}"/>
              </a:ext>
            </a:extLst>
          </p:cNvPr>
          <p:cNvSpPr txBox="1"/>
          <p:nvPr/>
        </p:nvSpPr>
        <p:spPr>
          <a:xfrm>
            <a:off x="4737029" y="1367216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chiếc cối nhỏ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thật tròn,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Biếu bà đấy nhé,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28E09-D4D2-C849-A175-B602248BE208}"/>
              </a:ext>
            </a:extLst>
          </p:cNvPr>
          <p:cNvSpPr txBox="1"/>
          <p:nvPr/>
        </p:nvSpPr>
        <p:spPr>
          <a:xfrm>
            <a:off x="946624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Đây là thằng chuột Tặng riêng chú mèo,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Mèo ta thích chí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Vểnh râu “meo meo”!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1E022-30C2-9048-B56B-69B5841A19E3}"/>
              </a:ext>
            </a:extLst>
          </p:cNvPr>
          <p:cNvSpPr txBox="1"/>
          <p:nvPr/>
        </p:nvSpPr>
        <p:spPr>
          <a:xfrm>
            <a:off x="3670663" y="3179199"/>
            <a:ext cx="2372688" cy="14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Ngoài hiên đã nắng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nặn xong rồi.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Đừng sờ vào đấy,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1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Bé còn đang phơi.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3C9197-64D3-D049-AE78-7F53057F7B20}"/>
              </a:ext>
            </a:extLst>
          </p:cNvPr>
          <p:cNvSpPr/>
          <p:nvPr/>
        </p:nvSpPr>
        <p:spPr>
          <a:xfrm>
            <a:off x="4507647" y="4607475"/>
            <a:ext cx="1887055" cy="389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(Nguyễn Ngọc Kí)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BCCCC1-0609-CD4E-88BC-6461F1DE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" y="1148189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BC65C9-48A5-9C4F-BC3F-8BCAA93D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9" y="1215884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3747D-CA20-B442-9601-88BFB0E1994B}"/>
              </a:ext>
            </a:extLst>
          </p:cNvPr>
          <p:cNvGrpSpPr/>
          <p:nvPr/>
        </p:nvGrpSpPr>
        <p:grpSpPr>
          <a:xfrm>
            <a:off x="681463" y="3007485"/>
            <a:ext cx="313120" cy="584775"/>
            <a:chOff x="3423096" y="2855682"/>
            <a:chExt cx="344433" cy="6432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15E5FE-D731-864D-AB48-B493DFC202A9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97FD6-B90E-1641-983E-D48C5A0F03E6}"/>
                </a:ext>
              </a:extLst>
            </p:cNvPr>
            <p:cNvSpPr/>
            <p:nvPr/>
          </p:nvSpPr>
          <p:spPr>
            <a:xfrm rot="21163024">
              <a:off x="3423096" y="2855682"/>
              <a:ext cx="289686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6CA49-1588-0047-8A3D-CC056CD1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6" y="1251831"/>
            <a:ext cx="288000" cy="28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CBEEA-B558-8547-810F-926E2B28986E}"/>
              </a:ext>
            </a:extLst>
          </p:cNvPr>
          <p:cNvGrpSpPr/>
          <p:nvPr/>
        </p:nvGrpSpPr>
        <p:grpSpPr>
          <a:xfrm>
            <a:off x="3429039" y="2983972"/>
            <a:ext cx="313126" cy="584775"/>
            <a:chOff x="3423094" y="2845312"/>
            <a:chExt cx="344435" cy="643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ADBC37-3D0D-F749-B3E5-4451FCF1C04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08309-D8DD-DD42-B137-80AFB900F17F}"/>
                </a:ext>
              </a:extLst>
            </p:cNvPr>
            <p:cNvSpPr/>
            <p:nvPr/>
          </p:nvSpPr>
          <p:spPr>
            <a:xfrm rot="21163024">
              <a:off x="3423094" y="2845312"/>
              <a:ext cx="289687" cy="643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11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FBAD9-477D-504B-9541-6C2CF8167662}"/>
              </a:ext>
            </a:extLst>
          </p:cNvPr>
          <p:cNvSpPr txBox="1"/>
          <p:nvPr/>
        </p:nvSpPr>
        <p:spPr>
          <a:xfrm>
            <a:off x="425649" y="3433578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Bé nặn đồ chơi để tặng cho những ai?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BE7FF-01EA-094B-AE90-B92ADE2D395D}"/>
              </a:ext>
            </a:extLst>
          </p:cNvPr>
          <p:cNvSpPr txBox="1"/>
          <p:nvPr/>
        </p:nvSpPr>
        <p:spPr>
          <a:xfrm>
            <a:off x="561432" y="3865812"/>
            <a:ext cx="5876475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Bé nặn đồ chơi để tặng mẹ, tặng cha, tặng bà, tặng chú mèo.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9B656-7B14-944D-905E-3D6517554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06712" y="390000"/>
            <a:ext cx="1210178" cy="120107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5563A-2CD3-4146-BD63-61F5FE7D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12" y="1956633"/>
            <a:ext cx="6276975" cy="11182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8987372-FE0D-A34E-85FA-4A345AAA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" y="2980737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D924942-9892-6847-BD2C-F8B5D500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" y="2991649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47C66EF-8757-7745-A85A-2F8C4E4F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80" y="3052954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0FA492F-6DDD-C746-AE81-B015AC96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76" y="3061092"/>
            <a:ext cx="397870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9087" y="1643302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1241</Words>
  <Application>Microsoft Macintosh PowerPoint</Application>
  <PresentationFormat>Custom</PresentationFormat>
  <Paragraphs>227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UTM Avo</vt:lpstr>
      <vt:lpstr>Kalam</vt:lpstr>
      <vt:lpstr>Montserrat</vt:lpstr>
      <vt:lpstr>Arial</vt:lpstr>
      <vt:lpstr>UTM Cookies</vt:lpstr>
      <vt:lpstr>UTM Charlotte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 Bao Chau 20146072</cp:lastModifiedBy>
  <cp:revision>252</cp:revision>
  <dcterms:modified xsi:type="dcterms:W3CDTF">2021-06-08T02:36:42Z</dcterms:modified>
</cp:coreProperties>
</file>