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41" r:id="rId3"/>
    <p:sldMasterId id="2147483898" r:id="rId4"/>
  </p:sldMasterIdLst>
  <p:notesMasterIdLst>
    <p:notesMasterId r:id="rId20"/>
  </p:notesMasterIdLst>
  <p:sldIdLst>
    <p:sldId id="347" r:id="rId5"/>
    <p:sldId id="317" r:id="rId6"/>
    <p:sldId id="318" r:id="rId7"/>
    <p:sldId id="257" r:id="rId8"/>
    <p:sldId id="262" r:id="rId9"/>
    <p:sldId id="261" r:id="rId10"/>
    <p:sldId id="278" r:id="rId11"/>
    <p:sldId id="279" r:id="rId12"/>
    <p:sldId id="259" r:id="rId13"/>
    <p:sldId id="356" r:id="rId14"/>
    <p:sldId id="357" r:id="rId15"/>
    <p:sldId id="358" r:id="rId16"/>
    <p:sldId id="327" r:id="rId17"/>
    <p:sldId id="328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14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92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6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3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2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3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0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4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8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1060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50942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5305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0163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7936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4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7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2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5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7" r:id="rId17"/>
    <p:sldLayoutId id="214748367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gif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" Type="http://schemas.openxmlformats.org/officeDocument/2006/relationships/image" Target="../media/image25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0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24" Type="http://schemas.openxmlformats.org/officeDocument/2006/relationships/image" Target="../media/image38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0.png"/><Relationship Id="rId10" Type="http://schemas.openxmlformats.org/officeDocument/2006/relationships/image" Target="../media/image29.png"/><Relationship Id="rId19" Type="http://schemas.openxmlformats.org/officeDocument/2006/relationships/image" Target="../media/image35.gif"/><Relationship Id="rId31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2.png"/><Relationship Id="rId22" Type="http://schemas.openxmlformats.org/officeDocument/2006/relationships/image" Target="../media/image37.png"/><Relationship Id="rId27" Type="http://schemas.microsoft.com/office/2007/relationships/hdphoto" Target="../media/hdphoto14.wdp"/><Relationship Id="rId30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610118"/>
            <a:ext cx="119483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Thứ </a:t>
            </a:r>
            <a:r>
              <a:rPr lang="en-US" sz="3600" b="1" noProof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kumimoji="0" lang="vi-VN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ngày </a:t>
            </a:r>
            <a:r>
              <a:rPr lang="en-US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kumimoji="0" lang="vi-VN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tháng </a:t>
            </a:r>
            <a:r>
              <a:rPr kumimoji="0" lang="vi-VN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</a:t>
            </a:r>
            <a:r>
              <a:rPr kumimoji="0" lang="en-US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</a:t>
            </a:r>
            <a:r>
              <a:rPr kumimoji="0" lang="vi-VN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năm </a:t>
            </a:r>
            <a:r>
              <a:rPr kumimoji="0" lang="vi-VN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202</a:t>
            </a:r>
            <a:r>
              <a:rPr kumimoji="0" lang="en-US" sz="36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4</a:t>
            </a:r>
            <a:endParaRPr kumimoji="0" lang="vi-VN" sz="3600" b="1" i="0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Tiếng </a:t>
            </a:r>
            <a:r>
              <a:rPr lang="vi-VN" sz="36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Việt</a:t>
            </a:r>
            <a:endParaRPr kumimoji="0" lang="en-US" sz="3600" b="1" i="0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(NGHE – VIẾT): NẶN ĐỒ CHƠI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1585758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thềm gió mát,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nặn đồ chơi.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èo nằm vẫy đuôi,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òn xoe đôi mắt.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là quả thị,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là quả na,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uả này phần mẹ,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uả này phần cha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043949" y="1585758"/>
            <a:ext cx="470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chiếc cối nhỏ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nặn thật tròn,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iếu bà đấy nhé,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11" y="3568788"/>
            <a:ext cx="7017527" cy="3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1775489" y="2162323"/>
            <a:ext cx="3086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1775489" y="335630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6783705" y="216232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6783705" y="335630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063213" y="4550282"/>
            <a:ext cx="351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1585758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thềm gió mát,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đồ chơi.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Mèo nằm vẫy đuôi,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Tròn xoe đôi mắt.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thị,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na,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mẹ,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cha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641657" y="1585758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chiếc cối nhỏ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thật tròn,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Biếu bà đấy nhé,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549" y="3568788"/>
            <a:ext cx="7017527" cy="3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DEBEF-CDBD-42DA-A2F2-8AA90D7A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7" y="911542"/>
            <a:ext cx="9240203" cy="31689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362BEC-C010-43D5-9A4C-176345B23B67}"/>
              </a:ext>
            </a:extLst>
          </p:cNvPr>
          <p:cNvCxnSpPr>
            <a:cxnSpLocks/>
          </p:cNvCxnSpPr>
          <p:nvPr/>
        </p:nvCxnSpPr>
        <p:spPr>
          <a:xfrm flipV="1">
            <a:off x="5872638" y="2308860"/>
            <a:ext cx="356712" cy="37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DC7148-6492-4C0F-8E7F-3D9D1CE7D3A9}"/>
              </a:ext>
            </a:extLst>
          </p:cNvPr>
          <p:cNvCxnSpPr/>
          <p:nvPr/>
        </p:nvCxnSpPr>
        <p:spPr>
          <a:xfrm>
            <a:off x="4343400" y="2308860"/>
            <a:ext cx="617220" cy="37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F4FF62-89CC-45E5-A116-79D12E63D23B}"/>
              </a:ext>
            </a:extLst>
          </p:cNvPr>
          <p:cNvCxnSpPr/>
          <p:nvPr/>
        </p:nvCxnSpPr>
        <p:spPr>
          <a:xfrm flipH="1">
            <a:off x="4560570" y="2834640"/>
            <a:ext cx="1108710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F994FA-6548-436A-91B4-EFB1DD729B05}"/>
              </a:ext>
            </a:extLst>
          </p:cNvPr>
          <p:cNvCxnSpPr/>
          <p:nvPr/>
        </p:nvCxnSpPr>
        <p:spPr>
          <a:xfrm>
            <a:off x="5114925" y="2834640"/>
            <a:ext cx="1571625" cy="594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5AE461-CF7F-4912-ADEF-8AA050A10A15}"/>
              </a:ext>
            </a:extLst>
          </p:cNvPr>
          <p:cNvCxnSpPr/>
          <p:nvPr/>
        </p:nvCxnSpPr>
        <p:spPr>
          <a:xfrm flipV="1">
            <a:off x="5872638" y="2686050"/>
            <a:ext cx="1796892" cy="148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4A2487-73CC-40CF-A721-8BEF4C0FA0BE}"/>
              </a:ext>
            </a:extLst>
          </p:cNvPr>
          <p:cNvSpPr txBox="1"/>
          <p:nvPr/>
        </p:nvSpPr>
        <p:spPr>
          <a:xfrm>
            <a:off x="597877" y="0"/>
            <a:ext cx="600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CA04D-7D98-41E7-A546-9285C7A6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84" y="880793"/>
            <a:ext cx="8346831" cy="33168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F83E25A-FF47-4A84-A435-407D6A3BFA38}"/>
              </a:ext>
            </a:extLst>
          </p:cNvPr>
          <p:cNvSpPr/>
          <p:nvPr/>
        </p:nvSpPr>
        <p:spPr>
          <a:xfrm>
            <a:off x="5052646" y="3622431"/>
            <a:ext cx="1043354" cy="575260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A3F33A-A790-4366-9F69-D14762F1A134}"/>
              </a:ext>
            </a:extLst>
          </p:cNvPr>
          <p:cNvSpPr/>
          <p:nvPr/>
        </p:nvSpPr>
        <p:spPr>
          <a:xfrm>
            <a:off x="8182708" y="3622431"/>
            <a:ext cx="562707" cy="575260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B4F4C-1C00-4FB4-A12B-3E020D3969AA}"/>
              </a:ext>
            </a:extLst>
          </p:cNvPr>
          <p:cNvSpPr txBox="1"/>
          <p:nvPr/>
        </p:nvSpPr>
        <p:spPr>
          <a:xfrm>
            <a:off x="2368061" y="5215988"/>
            <a:ext cx="81592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đường uốn lượn quanh sườn núi.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Hoa hướng dương vươn mình đón ánh mặt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5E971-CB3A-40A5-9D33-6D40C1ED1F92}"/>
              </a:ext>
            </a:extLst>
          </p:cNvPr>
          <p:cNvSpPr txBox="1"/>
          <p:nvPr/>
        </p:nvSpPr>
        <p:spPr>
          <a:xfrm>
            <a:off x="1664677" y="4302369"/>
            <a:ext cx="6002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Content Placeholder 8" descr="0083">
            <a:extLst>
              <a:ext uri="{FF2B5EF4-FFF2-40B4-BE49-F238E27FC236}">
                <a16:creationId xmlns:a16="http://schemas.microsoft.com/office/drawing/2014/main" id="{CB29CF91-03CA-4FE1-BAA6-66E0FFC01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984" y="5037086"/>
            <a:ext cx="808894" cy="587135"/>
          </a:xfrm>
          <a:prstGeom prst="rect">
            <a:avLst/>
          </a:prstGeom>
        </p:spPr>
      </p:pic>
      <p:pic>
        <p:nvPicPr>
          <p:cNvPr id="14" name="Content Placeholder 8" descr="0083">
            <a:extLst>
              <a:ext uri="{FF2B5EF4-FFF2-40B4-BE49-F238E27FC236}">
                <a16:creationId xmlns:a16="http://schemas.microsoft.com/office/drawing/2014/main" id="{91196559-674D-4C15-BEAE-DC0EC209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5035269"/>
            <a:ext cx="609599" cy="655955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14388E54-B618-47C5-A28A-4379C45E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984" y="5649229"/>
            <a:ext cx="808894" cy="630947"/>
          </a:xfrm>
          <a:prstGeom prst="rect">
            <a:avLst/>
          </a:prstGeom>
        </p:spPr>
      </p:pic>
      <p:pic>
        <p:nvPicPr>
          <p:cNvPr id="16" name="Content Placeholder 8" descr="0083">
            <a:extLst>
              <a:ext uri="{FF2B5EF4-FFF2-40B4-BE49-F238E27FC236}">
                <a16:creationId xmlns:a16="http://schemas.microsoft.com/office/drawing/2014/main" id="{2DB7A307-A559-4084-85A4-D8232BD6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198" y="5624221"/>
            <a:ext cx="711201" cy="655955"/>
          </a:xfrm>
          <a:prstGeom prst="rect">
            <a:avLst/>
          </a:prstGeom>
        </p:spPr>
      </p:pic>
      <p:pic>
        <p:nvPicPr>
          <p:cNvPr id="17" name="Content Placeholder 8" descr="0083">
            <a:extLst>
              <a:ext uri="{FF2B5EF4-FFF2-40B4-BE49-F238E27FC236}">
                <a16:creationId xmlns:a16="http://schemas.microsoft.com/office/drawing/2014/main" id="{610754DD-C197-43FB-8ACD-437397A4A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719" y="5624221"/>
            <a:ext cx="508002" cy="6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2E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256453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1585758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thềm gió mát,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đồ chơi.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Mèo nằm vẫy đuôi,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Tròn xoe đôi mắt.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thị,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na,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mẹ,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641657" y="1585758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chiếc cối nhỏ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thật tròn,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Biếu bà đấy nhé,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4629212" y="3972232"/>
            <a:ext cx="6461576" cy="1023874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215</Words>
  <Application>Microsoft Office PowerPoint</Application>
  <PresentationFormat>Widescreen</PresentationFormat>
  <Paragraphs>48</Paragraphs>
  <Slides>15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Wingdings 3</vt:lpstr>
      <vt:lpstr>7_Office Theme</vt:lpstr>
      <vt:lpstr>Office Theme</vt:lpstr>
      <vt:lpstr>1_Facet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STD_NHUNG</cp:lastModifiedBy>
  <cp:revision>47</cp:revision>
  <dcterms:created xsi:type="dcterms:W3CDTF">2021-05-27T02:02:39Z</dcterms:created>
  <dcterms:modified xsi:type="dcterms:W3CDTF">2024-12-08T01:23:42Z</dcterms:modified>
</cp:coreProperties>
</file>