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29"/>
  </p:notesMasterIdLst>
  <p:sldIdLst>
    <p:sldId id="257" r:id="rId7"/>
    <p:sldId id="293" r:id="rId8"/>
    <p:sldId id="294" r:id="rId9"/>
    <p:sldId id="295" r:id="rId10"/>
    <p:sldId id="296" r:id="rId11"/>
    <p:sldId id="297" r:id="rId12"/>
    <p:sldId id="298" r:id="rId13"/>
    <p:sldId id="263" r:id="rId14"/>
    <p:sldId id="264" r:id="rId15"/>
    <p:sldId id="267" r:id="rId16"/>
    <p:sldId id="299" r:id="rId17"/>
    <p:sldId id="268" r:id="rId18"/>
    <p:sldId id="269" r:id="rId19"/>
    <p:sldId id="300" r:id="rId20"/>
    <p:sldId id="270" r:id="rId21"/>
    <p:sldId id="271" r:id="rId22"/>
    <p:sldId id="272" r:id="rId23"/>
    <p:sldId id="273" r:id="rId24"/>
    <p:sldId id="274" r:id="rId25"/>
    <p:sldId id="275" r:id="rId26"/>
    <p:sldId id="301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3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5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2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3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6435725" y="141605"/>
            <a:ext cx="6024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4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8205" y="871855"/>
            <a:ext cx="8935085" cy="14719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525" y="2118360"/>
            <a:ext cx="9712325" cy="201104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8960" y="-128905"/>
            <a:ext cx="1564640" cy="1598295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5041265" y="2912110"/>
            <a:ext cx="1358265" cy="11156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7303135" y="2871470"/>
            <a:ext cx="1358265" cy="11156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9230360" y="2677795"/>
            <a:ext cx="1813560" cy="145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458470"/>
            <a:ext cx="9827260" cy="3305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45" y="786765"/>
            <a:ext cx="10197465" cy="52851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28960" y="-128905"/>
            <a:ext cx="1564640" cy="159829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57005" y="454533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15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57005" y="50673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20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57005" y="55499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18</a:t>
            </a:r>
          </a:p>
        </p:txBody>
      </p:sp>
      <p:sp>
        <p:nvSpPr>
          <p:cNvPr id="10" name="Oval 9"/>
          <p:cNvSpPr/>
          <p:nvPr/>
        </p:nvSpPr>
        <p:spPr>
          <a:xfrm>
            <a:off x="7494905" y="5579745"/>
            <a:ext cx="527685" cy="54800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405" y="547370"/>
            <a:ext cx="9307830" cy="362077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60775" y="4423410"/>
            <a:ext cx="5710555" cy="1856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Số bé nhất là 33</a:t>
            </a:r>
          </a:p>
          <a:p>
            <a:pPr algn="ctr"/>
            <a:r>
              <a:rPr lang="en-US" sz="3600"/>
              <a:t>Số lớn nhất là 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6650" y="2139950"/>
            <a:ext cx="9563100" cy="203517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115685" y="318643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0182860" y="3216910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=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007745"/>
            <a:ext cx="9754235" cy="41948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672590" y="5398135"/>
            <a:ext cx="8103870" cy="12369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Tổng các số trên 3 bông hoa mà chú ong đã gặp là:</a:t>
            </a:r>
          </a:p>
          <a:p>
            <a:pPr algn="ctr"/>
            <a:r>
              <a:rPr lang="en-US" sz="2800"/>
              <a:t>5 + 61 + 8 = 74 (bông)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" y="441960"/>
            <a:ext cx="9751695" cy="400367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74595" y="4738370"/>
            <a:ext cx="7343140" cy="154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Hai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đốt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43 + 50 = 93 (</a:t>
            </a:r>
            <a:r>
              <a:rPr lang="en-US" sz="3600" dirty="0" err="1" smtClean="0"/>
              <a:t>đốt</a:t>
            </a:r>
            <a:r>
              <a:rPr lang="en-US" sz="3600" dirty="0" smtClean="0"/>
              <a:t> </a:t>
            </a:r>
            <a:r>
              <a:rPr lang="en-US" sz="3600" dirty="0" err="1" smtClean="0"/>
              <a:t>tre</a:t>
            </a:r>
            <a:r>
              <a:rPr lang="en-US" sz="3600" dirty="0" smtClean="0"/>
              <a:t>)</a:t>
            </a:r>
            <a:endParaRPr lang="en-US" sz="3600" dirty="0"/>
          </a:p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93 </a:t>
            </a:r>
            <a:r>
              <a:rPr lang="en-US" sz="3600" dirty="0" err="1"/>
              <a:t>đốt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2157095"/>
            <a:ext cx="10516870" cy="218821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44565" y="368300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325100" y="3662680"/>
            <a:ext cx="375285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370" y="273685"/>
            <a:ext cx="9220200" cy="247078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630" y="3133725"/>
            <a:ext cx="7687945" cy="31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628650"/>
            <a:ext cx="9833610" cy="55486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7793" y="1466832"/>
            <a:ext cx="6277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776" y="1829327"/>
            <a:ext cx="7613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2270" y="3464581"/>
            <a:ext cx="5050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2271" y="3887760"/>
            <a:ext cx="34372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76599" y="3805848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4223" y="3887760"/>
            <a:ext cx="1748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4643" y="2506717"/>
            <a:ext cx="331470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270" y="4425944"/>
            <a:ext cx="3275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5707" y="4425944"/>
            <a:ext cx="2082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862818" y="4344032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2270" y="4964128"/>
            <a:ext cx="37985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6684" y="5492302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24: Luyện tập chung</a:t>
            </a:r>
            <a:endParaRPr lang="zh-CN" altLang="en-US" sz="54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331</Words>
  <Application>Microsoft Office PowerPoint</Application>
  <PresentationFormat>Widescreen</PresentationFormat>
  <Paragraphs>85</Paragraphs>
  <Slides>22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6" baseType="lpstr">
      <vt:lpstr>Microsoft YaHei</vt:lpstr>
      <vt:lpstr>宋体</vt:lpstr>
      <vt:lpstr>宋体</vt:lpstr>
      <vt:lpstr>Arial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Verdana</vt:lpstr>
      <vt:lpstr>Wingdings 2</vt:lpstr>
      <vt:lpstr>字魂17号-萌趣果冻体</vt:lpstr>
      <vt:lpstr>方正卡通简体</vt:lpstr>
      <vt:lpstr>Office Theme</vt:lpstr>
      <vt:lpstr>Office 主题​​</vt:lpstr>
      <vt:lpstr>Trek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</cp:revision>
  <dcterms:created xsi:type="dcterms:W3CDTF">2021-05-19T10:01:53Z</dcterms:created>
  <dcterms:modified xsi:type="dcterms:W3CDTF">2023-12-04T02:37:33Z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