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3" r:id="rId2"/>
    <p:sldMasterId id="2147483657" r:id="rId3"/>
  </p:sldMasterIdLst>
  <p:notesMasterIdLst>
    <p:notesMasterId r:id="rId36"/>
  </p:notesMasterIdLst>
  <p:sldIdLst>
    <p:sldId id="256" r:id="rId4"/>
    <p:sldId id="259" r:id="rId5"/>
    <p:sldId id="269" r:id="rId6"/>
    <p:sldId id="272" r:id="rId7"/>
    <p:sldId id="271" r:id="rId8"/>
    <p:sldId id="273" r:id="rId9"/>
    <p:sldId id="270" r:id="rId10"/>
    <p:sldId id="275" r:id="rId11"/>
    <p:sldId id="280" r:id="rId12"/>
    <p:sldId id="341" r:id="rId13"/>
    <p:sldId id="258" r:id="rId14"/>
    <p:sldId id="286" r:id="rId15"/>
    <p:sldId id="287" r:id="rId16"/>
    <p:sldId id="288" r:id="rId17"/>
    <p:sldId id="293" r:id="rId18"/>
    <p:sldId id="335" r:id="rId19"/>
    <p:sldId id="342" r:id="rId20"/>
    <p:sldId id="289" r:id="rId21"/>
    <p:sldId id="340" r:id="rId22"/>
    <p:sldId id="261" r:id="rId23"/>
    <p:sldId id="262" r:id="rId24"/>
    <p:sldId id="343" r:id="rId25"/>
    <p:sldId id="263" r:id="rId26"/>
    <p:sldId id="344" r:id="rId27"/>
    <p:sldId id="294" r:id="rId28"/>
    <p:sldId id="296" r:id="rId29"/>
    <p:sldId id="305" r:id="rId30"/>
    <p:sldId id="304" r:id="rId31"/>
    <p:sldId id="295" r:id="rId32"/>
    <p:sldId id="306" r:id="rId33"/>
    <p:sldId id="303" r:id="rId34"/>
    <p:sldId id="338" r:id="rId35"/>
  </p:sldIdLst>
  <p:sldSz cx="12192000" cy="6858000"/>
  <p:notesSz cx="6858000" cy="9144000"/>
  <p:embeddedFontLst>
    <p:embeddedFont>
      <p:font typeface="Bauhaus 93" panose="04030905020B02020C02" pitchFamily="82" charset="0"/>
      <p:regular r:id="rId37"/>
    </p:embeddedFont>
    <p:embeddedFont>
      <p:font typeface="Berlin Sans FB Demi" panose="020E0802020502020306" pitchFamily="34" charset="0"/>
      <p:bold r:id="rId38"/>
    </p:embeddedFont>
    <p:embeddedFont>
      <p:font typeface="Britannic Bold" panose="020B0903060703020204" pitchFamily="34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entury Gothic" panose="020B0502020202020204" pitchFamily="34" charset="0"/>
      <p:regular r:id="rId46"/>
      <p:bold r:id="rId47"/>
      <p:italic r:id="rId48"/>
      <p:boldItalic r:id="rId49"/>
    </p:embeddedFont>
    <p:embeddedFont>
      <p:font typeface="Comfortaa" panose="020B0604020202020204" charset="0"/>
      <p:regular r:id="rId50"/>
      <p:bold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Coming Soon" panose="020B0604020202020204" charset="0"/>
      <p:regular r:id="rId56"/>
    </p:embeddedFont>
    <p:embeddedFont>
      <p:font typeface="Cooper Black" panose="0208090404030B020404" pitchFamily="18" charset="0"/>
      <p:regular r:id="rId57"/>
    </p:embeddedFont>
    <p:embeddedFont>
      <p:font typeface="Delius Swash Caps" panose="020B0604020202020204" charset="0"/>
      <p:regular r:id="rId58"/>
    </p:embeddedFont>
    <p:embeddedFont>
      <p:font typeface="Hammersmith One" panose="020B0604020202020204" charset="0"/>
      <p:regular r:id="rId59"/>
    </p:embeddedFont>
    <p:embeddedFont>
      <p:font typeface="Pangolin" panose="020B0604020202020204" charset="0"/>
      <p:regular r:id="rId60"/>
    </p:embeddedFont>
    <p:embeddedFont>
      <p:font typeface="Segoe Script" panose="030B0504020000000003" pitchFamily="66" charset="0"/>
      <p:regular r:id="rId61"/>
      <p:bold r:id="rId62"/>
    </p:embeddedFont>
    <p:embeddedFont>
      <p:font typeface="Snap ITC" panose="04040A07060A02020202" pitchFamily="82" charset="0"/>
      <p:regular r:id="rId63"/>
    </p:embeddedFont>
    <p:embeddedFont>
      <p:font typeface="Tahoma" panose="020B0604030504040204" pitchFamily="34" charset="0"/>
      <p:regular r:id="rId64"/>
      <p:bold r:id="rId6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C799"/>
    <a:srgbClr val="FBE4C5"/>
    <a:srgbClr val="EDBD7B"/>
    <a:srgbClr val="E4AE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67" d="100"/>
          <a:sy n="67" d="100"/>
        </p:scale>
        <p:origin x="70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63" Type="http://schemas.openxmlformats.org/officeDocument/2006/relationships/font" Target="fonts/font27.fntdata"/><Relationship Id="rId68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font" Target="fonts/font25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3.fntdata"/><Relationship Id="rId34" Type="http://schemas.openxmlformats.org/officeDocument/2006/relationships/slide" Target="slides/slide31.xml"/><Relationship Id="rId50" Type="http://schemas.openxmlformats.org/officeDocument/2006/relationships/font" Target="fonts/font14.fntdata"/><Relationship Id="rId55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B5FFB-9B2C-48B2-B3E6-F4B05B7C89FD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D717D-0F2F-4FA2-9596-F8F62FA42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131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016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83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4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0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321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256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6892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302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af111183c5_1_1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4" name="Google Shape;1724;gaf111183c5_1_1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237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5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a04d9405f5_0_2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a04d9405f5_0_2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2594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778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8B9875-32C4-4C84-9637-1750AFC85A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33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344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8"/>
          <p:cNvSpPr/>
          <p:nvPr/>
        </p:nvSpPr>
        <p:spPr>
          <a:xfrm rot="10110648" flipH="1">
            <a:off x="-2541769" y="-1467398"/>
            <a:ext cx="9364184" cy="683429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7" name="Google Shape;77;p8"/>
          <p:cNvGrpSpPr/>
          <p:nvPr/>
        </p:nvGrpSpPr>
        <p:grpSpPr>
          <a:xfrm rot="844233">
            <a:off x="9198709" y="4242147"/>
            <a:ext cx="1866089" cy="6032769"/>
            <a:chOff x="5359700" y="4477450"/>
            <a:chExt cx="508075" cy="1642525"/>
          </a:xfrm>
        </p:grpSpPr>
        <p:sp>
          <p:nvSpPr>
            <p:cNvPr id="78" name="Google Shape;78;p8"/>
            <p:cNvSpPr/>
            <p:nvPr/>
          </p:nvSpPr>
          <p:spPr>
            <a:xfrm>
              <a:off x="5359700" y="4825400"/>
              <a:ext cx="286100" cy="1294575"/>
            </a:xfrm>
            <a:custGeom>
              <a:avLst/>
              <a:gdLst/>
              <a:ahLst/>
              <a:cxnLst/>
              <a:rect l="l" t="t" r="r" b="b"/>
              <a:pathLst>
                <a:path w="11444" h="51783" extrusionOk="0">
                  <a:moveTo>
                    <a:pt x="11323" y="0"/>
                  </a:moveTo>
                  <a:cubicBezTo>
                    <a:pt x="11261" y="0"/>
                    <a:pt x="11195" y="39"/>
                    <a:pt x="11195" y="117"/>
                  </a:cubicBezTo>
                  <a:cubicBezTo>
                    <a:pt x="11117" y="2916"/>
                    <a:pt x="10339" y="5777"/>
                    <a:pt x="9562" y="8451"/>
                  </a:cubicBezTo>
                  <a:cubicBezTo>
                    <a:pt x="8753" y="11297"/>
                    <a:pt x="7587" y="14002"/>
                    <a:pt x="6903" y="16879"/>
                  </a:cubicBezTo>
                  <a:cubicBezTo>
                    <a:pt x="6281" y="19476"/>
                    <a:pt x="5954" y="22166"/>
                    <a:pt x="5861" y="24840"/>
                  </a:cubicBezTo>
                  <a:cubicBezTo>
                    <a:pt x="5783" y="27173"/>
                    <a:pt x="5908" y="29505"/>
                    <a:pt x="6297" y="31806"/>
                  </a:cubicBezTo>
                  <a:cubicBezTo>
                    <a:pt x="6592" y="33548"/>
                    <a:pt x="7121" y="35227"/>
                    <a:pt x="7276" y="37000"/>
                  </a:cubicBezTo>
                  <a:cubicBezTo>
                    <a:pt x="7587" y="40763"/>
                    <a:pt x="6919" y="44759"/>
                    <a:pt x="4726" y="47884"/>
                  </a:cubicBezTo>
                  <a:cubicBezTo>
                    <a:pt x="3560" y="49517"/>
                    <a:pt x="1943" y="50745"/>
                    <a:pt x="123" y="51569"/>
                  </a:cubicBezTo>
                  <a:cubicBezTo>
                    <a:pt x="1" y="51610"/>
                    <a:pt x="69" y="51783"/>
                    <a:pt x="182" y="51783"/>
                  </a:cubicBezTo>
                  <a:cubicBezTo>
                    <a:pt x="198" y="51783"/>
                    <a:pt x="215" y="51779"/>
                    <a:pt x="232" y="51772"/>
                  </a:cubicBezTo>
                  <a:cubicBezTo>
                    <a:pt x="7074" y="48739"/>
                    <a:pt x="8691" y="40327"/>
                    <a:pt x="6965" y="33657"/>
                  </a:cubicBezTo>
                  <a:cubicBezTo>
                    <a:pt x="5675" y="28681"/>
                    <a:pt x="5877" y="23301"/>
                    <a:pt x="6841" y="18294"/>
                  </a:cubicBezTo>
                  <a:cubicBezTo>
                    <a:pt x="7416" y="15355"/>
                    <a:pt x="8505" y="12618"/>
                    <a:pt x="9406" y="9788"/>
                  </a:cubicBezTo>
                  <a:cubicBezTo>
                    <a:pt x="10106" y="7643"/>
                    <a:pt x="10681" y="5419"/>
                    <a:pt x="11070" y="3180"/>
                  </a:cubicBezTo>
                  <a:cubicBezTo>
                    <a:pt x="11241" y="2169"/>
                    <a:pt x="11412" y="1143"/>
                    <a:pt x="11428" y="117"/>
                  </a:cubicBezTo>
                  <a:cubicBezTo>
                    <a:pt x="11443" y="39"/>
                    <a:pt x="11385" y="0"/>
                    <a:pt x="11323" y="0"/>
                  </a:cubicBezTo>
                  <a:close/>
                </a:path>
              </a:pathLst>
            </a:custGeom>
            <a:solidFill>
              <a:schemeClr val="dk1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8"/>
            <p:cNvSpPr/>
            <p:nvPr/>
          </p:nvSpPr>
          <p:spPr>
            <a:xfrm>
              <a:off x="5462300" y="4477450"/>
              <a:ext cx="405475" cy="469825"/>
            </a:xfrm>
            <a:custGeom>
              <a:avLst/>
              <a:gdLst/>
              <a:ahLst/>
              <a:cxnLst/>
              <a:rect l="l" t="t" r="r" b="b"/>
              <a:pathLst>
                <a:path w="16219" h="18793" extrusionOk="0">
                  <a:moveTo>
                    <a:pt x="8431" y="1"/>
                  </a:moveTo>
                  <a:cubicBezTo>
                    <a:pt x="4771" y="1"/>
                    <a:pt x="1456" y="3111"/>
                    <a:pt x="746" y="7426"/>
                  </a:cubicBezTo>
                  <a:cubicBezTo>
                    <a:pt x="0" y="11920"/>
                    <a:pt x="2410" y="16103"/>
                    <a:pt x="6142" y="17051"/>
                  </a:cubicBezTo>
                  <a:cubicBezTo>
                    <a:pt x="5644" y="17673"/>
                    <a:pt x="5178" y="18560"/>
                    <a:pt x="6453" y="18762"/>
                  </a:cubicBezTo>
                  <a:cubicBezTo>
                    <a:pt x="6574" y="18783"/>
                    <a:pt x="6682" y="18792"/>
                    <a:pt x="6778" y="18792"/>
                  </a:cubicBezTo>
                  <a:cubicBezTo>
                    <a:pt x="7689" y="18792"/>
                    <a:pt x="7495" y="17912"/>
                    <a:pt x="7199" y="17222"/>
                  </a:cubicBezTo>
                  <a:lnTo>
                    <a:pt x="7199" y="17222"/>
                  </a:lnTo>
                  <a:cubicBezTo>
                    <a:pt x="7383" y="17238"/>
                    <a:pt x="7565" y="17245"/>
                    <a:pt x="7747" y="17245"/>
                  </a:cubicBezTo>
                  <a:cubicBezTo>
                    <a:pt x="11435" y="17245"/>
                    <a:pt x="14745" y="14133"/>
                    <a:pt x="15456" y="9821"/>
                  </a:cubicBezTo>
                  <a:cubicBezTo>
                    <a:pt x="16218" y="5094"/>
                    <a:pt x="13544" y="740"/>
                    <a:pt x="9485" y="87"/>
                  </a:cubicBezTo>
                  <a:cubicBezTo>
                    <a:pt x="9132" y="29"/>
                    <a:pt x="8780" y="1"/>
                    <a:pt x="8431" y="1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8"/>
            <p:cNvSpPr/>
            <p:nvPr/>
          </p:nvSpPr>
          <p:spPr>
            <a:xfrm>
              <a:off x="5720400" y="4530150"/>
              <a:ext cx="57950" cy="51725"/>
            </a:xfrm>
            <a:custGeom>
              <a:avLst/>
              <a:gdLst/>
              <a:ahLst/>
              <a:cxnLst/>
              <a:rect l="l" t="t" r="r" b="b"/>
              <a:pathLst>
                <a:path w="2318" h="2069" extrusionOk="0">
                  <a:moveTo>
                    <a:pt x="1158" y="0"/>
                  </a:moveTo>
                  <a:cubicBezTo>
                    <a:pt x="718" y="0"/>
                    <a:pt x="311" y="289"/>
                    <a:pt x="172" y="731"/>
                  </a:cubicBezTo>
                  <a:cubicBezTo>
                    <a:pt x="1" y="1276"/>
                    <a:pt x="312" y="1835"/>
                    <a:pt x="856" y="2022"/>
                  </a:cubicBezTo>
                  <a:cubicBezTo>
                    <a:pt x="957" y="2054"/>
                    <a:pt x="1059" y="2069"/>
                    <a:pt x="1159" y="2069"/>
                  </a:cubicBezTo>
                  <a:cubicBezTo>
                    <a:pt x="1595" y="2069"/>
                    <a:pt x="1992" y="1781"/>
                    <a:pt x="2131" y="1338"/>
                  </a:cubicBezTo>
                  <a:cubicBezTo>
                    <a:pt x="2318" y="794"/>
                    <a:pt x="2007" y="203"/>
                    <a:pt x="1462" y="47"/>
                  </a:cubicBezTo>
                  <a:cubicBezTo>
                    <a:pt x="1361" y="15"/>
                    <a:pt x="1259" y="0"/>
                    <a:pt x="1158" y="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" name="Google Shape;81;p8"/>
          <p:cNvSpPr/>
          <p:nvPr/>
        </p:nvSpPr>
        <p:spPr>
          <a:xfrm rot="-602453">
            <a:off x="9598639" y="2036611"/>
            <a:ext cx="4139565" cy="2119500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8"/>
          <p:cNvSpPr/>
          <p:nvPr/>
        </p:nvSpPr>
        <p:spPr>
          <a:xfrm>
            <a:off x="4800235" y="5590201"/>
            <a:ext cx="4311571" cy="1714132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" name="Google Shape;83;p8"/>
          <p:cNvGrpSpPr/>
          <p:nvPr/>
        </p:nvGrpSpPr>
        <p:grpSpPr>
          <a:xfrm>
            <a:off x="7604477" y="843223"/>
            <a:ext cx="3824456" cy="4968349"/>
            <a:chOff x="5703358" y="632417"/>
            <a:chExt cx="2868342" cy="3726262"/>
          </a:xfrm>
        </p:grpSpPr>
        <p:sp>
          <p:nvSpPr>
            <p:cNvPr id="84" name="Google Shape;84;p8"/>
            <p:cNvSpPr/>
            <p:nvPr/>
          </p:nvSpPr>
          <p:spPr>
            <a:xfrm>
              <a:off x="5985523" y="2381077"/>
              <a:ext cx="149874" cy="1170115"/>
            </a:xfrm>
            <a:custGeom>
              <a:avLst/>
              <a:gdLst/>
              <a:ahLst/>
              <a:cxnLst/>
              <a:rect l="l" t="t" r="r" b="b"/>
              <a:pathLst>
                <a:path w="1287" h="10048" extrusionOk="0">
                  <a:moveTo>
                    <a:pt x="215" y="0"/>
                  </a:moveTo>
                  <a:cubicBezTo>
                    <a:pt x="114" y="0"/>
                    <a:pt x="0" y="83"/>
                    <a:pt x="18" y="219"/>
                  </a:cubicBezTo>
                  <a:cubicBezTo>
                    <a:pt x="329" y="3438"/>
                    <a:pt x="609" y="6687"/>
                    <a:pt x="920" y="9906"/>
                  </a:cubicBezTo>
                  <a:cubicBezTo>
                    <a:pt x="933" y="10004"/>
                    <a:pt x="1001" y="10047"/>
                    <a:pt x="1074" y="10047"/>
                  </a:cubicBezTo>
                  <a:cubicBezTo>
                    <a:pt x="1175" y="10047"/>
                    <a:pt x="1287" y="9964"/>
                    <a:pt x="1278" y="9828"/>
                  </a:cubicBezTo>
                  <a:cubicBezTo>
                    <a:pt x="967" y="6610"/>
                    <a:pt x="671" y="3360"/>
                    <a:pt x="360" y="141"/>
                  </a:cubicBezTo>
                  <a:cubicBezTo>
                    <a:pt x="354" y="44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8"/>
            <p:cNvSpPr/>
            <p:nvPr/>
          </p:nvSpPr>
          <p:spPr>
            <a:xfrm>
              <a:off x="7018460" y="2939702"/>
              <a:ext cx="790363" cy="907514"/>
            </a:xfrm>
            <a:custGeom>
              <a:avLst/>
              <a:gdLst/>
              <a:ahLst/>
              <a:cxnLst/>
              <a:rect l="l" t="t" r="r" b="b"/>
              <a:pathLst>
                <a:path w="6787" h="7793" extrusionOk="0">
                  <a:moveTo>
                    <a:pt x="6539" y="1"/>
                  </a:moveTo>
                  <a:cubicBezTo>
                    <a:pt x="6502" y="1"/>
                    <a:pt x="6465" y="17"/>
                    <a:pt x="6433" y="56"/>
                  </a:cubicBezTo>
                  <a:cubicBezTo>
                    <a:pt x="4334" y="2528"/>
                    <a:pt x="2220" y="5000"/>
                    <a:pt x="120" y="7473"/>
                  </a:cubicBezTo>
                  <a:cubicBezTo>
                    <a:pt x="0" y="7605"/>
                    <a:pt x="121" y="7792"/>
                    <a:pt x="247" y="7792"/>
                  </a:cubicBezTo>
                  <a:cubicBezTo>
                    <a:pt x="284" y="7792"/>
                    <a:pt x="322" y="7776"/>
                    <a:pt x="354" y="7737"/>
                  </a:cubicBezTo>
                  <a:cubicBezTo>
                    <a:pt x="2453" y="5265"/>
                    <a:pt x="4567" y="2808"/>
                    <a:pt x="6667" y="336"/>
                  </a:cubicBezTo>
                  <a:cubicBezTo>
                    <a:pt x="6787" y="191"/>
                    <a:pt x="6665" y="1"/>
                    <a:pt x="65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8"/>
            <p:cNvSpPr/>
            <p:nvPr/>
          </p:nvSpPr>
          <p:spPr>
            <a:xfrm>
              <a:off x="5703358" y="632417"/>
              <a:ext cx="2868342" cy="2562188"/>
            </a:xfrm>
            <a:custGeom>
              <a:avLst/>
              <a:gdLst/>
              <a:ahLst/>
              <a:cxnLst/>
              <a:rect l="l" t="t" r="r" b="b"/>
              <a:pathLst>
                <a:path w="24631" h="22002" extrusionOk="0">
                  <a:moveTo>
                    <a:pt x="12322" y="0"/>
                  </a:moveTo>
                  <a:cubicBezTo>
                    <a:pt x="7651" y="0"/>
                    <a:pt x="3309" y="2995"/>
                    <a:pt x="1835" y="7694"/>
                  </a:cubicBezTo>
                  <a:cubicBezTo>
                    <a:pt x="0" y="13478"/>
                    <a:pt x="3219" y="19667"/>
                    <a:pt x="9003" y="21486"/>
                  </a:cubicBezTo>
                  <a:cubicBezTo>
                    <a:pt x="10108" y="21835"/>
                    <a:pt x="11226" y="22001"/>
                    <a:pt x="12325" y="22001"/>
                  </a:cubicBezTo>
                  <a:cubicBezTo>
                    <a:pt x="16997" y="22001"/>
                    <a:pt x="21326" y="19000"/>
                    <a:pt x="22811" y="14318"/>
                  </a:cubicBezTo>
                  <a:cubicBezTo>
                    <a:pt x="24630" y="8518"/>
                    <a:pt x="21427" y="2345"/>
                    <a:pt x="15627" y="510"/>
                  </a:cubicBezTo>
                  <a:cubicBezTo>
                    <a:pt x="14529" y="164"/>
                    <a:pt x="13417" y="0"/>
                    <a:pt x="1232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8"/>
            <p:cNvSpPr/>
            <p:nvPr/>
          </p:nvSpPr>
          <p:spPr>
            <a:xfrm>
              <a:off x="5984009" y="3529188"/>
              <a:ext cx="1010458" cy="829491"/>
            </a:xfrm>
            <a:custGeom>
              <a:avLst/>
              <a:gdLst/>
              <a:ahLst/>
              <a:cxnLst/>
              <a:rect l="l" t="t" r="r" b="b"/>
              <a:pathLst>
                <a:path w="8677" h="7123" extrusionOk="0">
                  <a:moveTo>
                    <a:pt x="2378" y="0"/>
                  </a:moveTo>
                  <a:cubicBezTo>
                    <a:pt x="1816" y="0"/>
                    <a:pt x="1275" y="363"/>
                    <a:pt x="1120" y="918"/>
                  </a:cubicBezTo>
                  <a:lnTo>
                    <a:pt x="202" y="3997"/>
                  </a:lnTo>
                  <a:cubicBezTo>
                    <a:pt x="0" y="4681"/>
                    <a:pt x="389" y="5396"/>
                    <a:pt x="1073" y="5614"/>
                  </a:cubicBezTo>
                  <a:lnTo>
                    <a:pt x="5956" y="7075"/>
                  </a:lnTo>
                  <a:cubicBezTo>
                    <a:pt x="6071" y="7107"/>
                    <a:pt x="6188" y="7122"/>
                    <a:pt x="6304" y="7122"/>
                  </a:cubicBezTo>
                  <a:cubicBezTo>
                    <a:pt x="6872" y="7122"/>
                    <a:pt x="7405" y="6758"/>
                    <a:pt x="7573" y="6189"/>
                  </a:cubicBezTo>
                  <a:lnTo>
                    <a:pt x="8475" y="3126"/>
                  </a:lnTo>
                  <a:cubicBezTo>
                    <a:pt x="8677" y="2442"/>
                    <a:pt x="8288" y="1727"/>
                    <a:pt x="7604" y="1509"/>
                  </a:cubicBezTo>
                  <a:lnTo>
                    <a:pt x="2721" y="47"/>
                  </a:lnTo>
                  <a:cubicBezTo>
                    <a:pt x="2608" y="16"/>
                    <a:pt x="2492" y="0"/>
                    <a:pt x="2378" y="0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8"/>
            <p:cNvSpPr/>
            <p:nvPr/>
          </p:nvSpPr>
          <p:spPr>
            <a:xfrm>
              <a:off x="6263729" y="2950183"/>
              <a:ext cx="121576" cy="678569"/>
            </a:xfrm>
            <a:custGeom>
              <a:avLst/>
              <a:gdLst/>
              <a:ahLst/>
              <a:cxnLst/>
              <a:rect l="l" t="t" r="r" b="b"/>
              <a:pathLst>
                <a:path w="1044" h="5827" extrusionOk="0">
                  <a:moveTo>
                    <a:pt x="862" y="0"/>
                  </a:moveTo>
                  <a:cubicBezTo>
                    <a:pt x="776" y="0"/>
                    <a:pt x="685" y="55"/>
                    <a:pt x="677" y="168"/>
                  </a:cubicBezTo>
                  <a:cubicBezTo>
                    <a:pt x="459" y="1987"/>
                    <a:pt x="226" y="3822"/>
                    <a:pt x="8" y="5641"/>
                  </a:cubicBezTo>
                  <a:cubicBezTo>
                    <a:pt x="0" y="5764"/>
                    <a:pt x="95" y="5826"/>
                    <a:pt x="189" y="5826"/>
                  </a:cubicBezTo>
                  <a:cubicBezTo>
                    <a:pt x="274" y="5826"/>
                    <a:pt x="359" y="5775"/>
                    <a:pt x="366" y="5672"/>
                  </a:cubicBezTo>
                  <a:cubicBezTo>
                    <a:pt x="584" y="3837"/>
                    <a:pt x="817" y="2003"/>
                    <a:pt x="1019" y="183"/>
                  </a:cubicBezTo>
                  <a:cubicBezTo>
                    <a:pt x="1043" y="63"/>
                    <a:pt x="955" y="0"/>
                    <a:pt x="8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6834697" y="3202537"/>
              <a:ext cx="355762" cy="608464"/>
            </a:xfrm>
            <a:custGeom>
              <a:avLst/>
              <a:gdLst/>
              <a:ahLst/>
              <a:cxnLst/>
              <a:rect l="l" t="t" r="r" b="b"/>
              <a:pathLst>
                <a:path w="3055" h="5225" extrusionOk="0">
                  <a:moveTo>
                    <a:pt x="2802" y="0"/>
                  </a:moveTo>
                  <a:cubicBezTo>
                    <a:pt x="2752" y="0"/>
                    <a:pt x="2706" y="25"/>
                    <a:pt x="2678" y="84"/>
                  </a:cubicBezTo>
                  <a:cubicBezTo>
                    <a:pt x="1792" y="1686"/>
                    <a:pt x="936" y="3319"/>
                    <a:pt x="66" y="4936"/>
                  </a:cubicBezTo>
                  <a:cubicBezTo>
                    <a:pt x="1" y="5088"/>
                    <a:pt x="125" y="5225"/>
                    <a:pt x="243" y="5225"/>
                  </a:cubicBezTo>
                  <a:cubicBezTo>
                    <a:pt x="294" y="5225"/>
                    <a:pt x="344" y="5199"/>
                    <a:pt x="377" y="5138"/>
                  </a:cubicBezTo>
                  <a:cubicBezTo>
                    <a:pt x="1247" y="3521"/>
                    <a:pt x="2103" y="1888"/>
                    <a:pt x="2989" y="271"/>
                  </a:cubicBezTo>
                  <a:cubicBezTo>
                    <a:pt x="3055" y="140"/>
                    <a:pt x="2920" y="0"/>
                    <a:pt x="2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6032919" y="3454309"/>
              <a:ext cx="1091975" cy="446828"/>
            </a:xfrm>
            <a:custGeom>
              <a:avLst/>
              <a:gdLst/>
              <a:ahLst/>
              <a:cxnLst/>
              <a:rect l="l" t="t" r="r" b="b"/>
              <a:pathLst>
                <a:path w="9377" h="3837" extrusionOk="0">
                  <a:moveTo>
                    <a:pt x="734" y="0"/>
                  </a:moveTo>
                  <a:cubicBezTo>
                    <a:pt x="456" y="0"/>
                    <a:pt x="208" y="184"/>
                    <a:pt x="109" y="457"/>
                  </a:cubicBezTo>
                  <a:cubicBezTo>
                    <a:pt x="0" y="815"/>
                    <a:pt x="187" y="1172"/>
                    <a:pt x="544" y="1297"/>
                  </a:cubicBezTo>
                  <a:lnTo>
                    <a:pt x="8443" y="3800"/>
                  </a:lnTo>
                  <a:cubicBezTo>
                    <a:pt x="8516" y="3825"/>
                    <a:pt x="8589" y="3837"/>
                    <a:pt x="8660" y="3837"/>
                  </a:cubicBezTo>
                  <a:cubicBezTo>
                    <a:pt x="8941" y="3837"/>
                    <a:pt x="9196" y="3653"/>
                    <a:pt x="9283" y="3380"/>
                  </a:cubicBezTo>
                  <a:cubicBezTo>
                    <a:pt x="9376" y="3007"/>
                    <a:pt x="9190" y="2634"/>
                    <a:pt x="8832" y="2525"/>
                  </a:cubicBezTo>
                  <a:lnTo>
                    <a:pt x="949" y="37"/>
                  </a:lnTo>
                  <a:cubicBezTo>
                    <a:pt x="876" y="12"/>
                    <a:pt x="804" y="0"/>
                    <a:pt x="734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6264661" y="2883921"/>
              <a:ext cx="999628" cy="415386"/>
            </a:xfrm>
            <a:custGeom>
              <a:avLst/>
              <a:gdLst/>
              <a:ahLst/>
              <a:cxnLst/>
              <a:rect l="l" t="t" r="r" b="b"/>
              <a:pathLst>
                <a:path w="8584" h="3567" extrusionOk="0">
                  <a:moveTo>
                    <a:pt x="748" y="0"/>
                  </a:moveTo>
                  <a:cubicBezTo>
                    <a:pt x="467" y="0"/>
                    <a:pt x="212" y="184"/>
                    <a:pt x="125" y="457"/>
                  </a:cubicBezTo>
                  <a:cubicBezTo>
                    <a:pt x="0" y="815"/>
                    <a:pt x="203" y="1188"/>
                    <a:pt x="545" y="1297"/>
                  </a:cubicBezTo>
                  <a:lnTo>
                    <a:pt x="7620" y="3536"/>
                  </a:lnTo>
                  <a:cubicBezTo>
                    <a:pt x="7688" y="3557"/>
                    <a:pt x="7757" y="3567"/>
                    <a:pt x="7825" y="3567"/>
                  </a:cubicBezTo>
                  <a:cubicBezTo>
                    <a:pt x="8111" y="3567"/>
                    <a:pt x="8371" y="3389"/>
                    <a:pt x="8459" y="3100"/>
                  </a:cubicBezTo>
                  <a:cubicBezTo>
                    <a:pt x="8584" y="2758"/>
                    <a:pt x="8382" y="2385"/>
                    <a:pt x="8039" y="2276"/>
                  </a:cubicBezTo>
                  <a:lnTo>
                    <a:pt x="964" y="37"/>
                  </a:lnTo>
                  <a:cubicBezTo>
                    <a:pt x="892" y="12"/>
                    <a:pt x="819" y="0"/>
                    <a:pt x="748" y="0"/>
                  </a:cubicBezTo>
                  <a:close/>
                </a:path>
              </a:pathLst>
            </a:custGeom>
            <a:solidFill>
              <a:schemeClr val="accent5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8"/>
          <p:cNvSpPr txBox="1">
            <a:spLocks noGrp="1"/>
          </p:cNvSpPr>
          <p:nvPr>
            <p:ph type="title"/>
          </p:nvPr>
        </p:nvSpPr>
        <p:spPr>
          <a:xfrm>
            <a:off x="1005067" y="-212600"/>
            <a:ext cx="6404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000"/>
              <a:buNone/>
              <a:defRPr sz="9333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7200"/>
              <a:buNone/>
              <a:defRPr sz="96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334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6805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3"/>
          <p:cNvSpPr/>
          <p:nvPr/>
        </p:nvSpPr>
        <p:spPr>
          <a:xfrm>
            <a:off x="9659470" y="135936"/>
            <a:ext cx="5348697" cy="181720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3"/>
          <p:cNvSpPr/>
          <p:nvPr/>
        </p:nvSpPr>
        <p:spPr>
          <a:xfrm>
            <a:off x="-1201801" y="5419301"/>
            <a:ext cx="3829061" cy="197408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13"/>
          <p:cNvSpPr/>
          <p:nvPr/>
        </p:nvSpPr>
        <p:spPr>
          <a:xfrm rot="-223">
            <a:off x="5227264" y="5892078"/>
            <a:ext cx="8599835" cy="639990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/>
          </p:nvPr>
        </p:nvSpPr>
        <p:spPr>
          <a:xfrm>
            <a:off x="1596569" y="35982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1893169" y="41407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/>
          </p:nvPr>
        </p:nvSpPr>
        <p:spPr>
          <a:xfrm>
            <a:off x="7336232" y="35982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17" name="Google Shape;117;p13"/>
          <p:cNvSpPr txBox="1">
            <a:spLocks noGrp="1"/>
          </p:cNvSpPr>
          <p:nvPr>
            <p:ph type="subTitle" idx="3"/>
          </p:nvPr>
        </p:nvSpPr>
        <p:spPr>
          <a:xfrm>
            <a:off x="7632832" y="41407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4"/>
          </p:nvPr>
        </p:nvSpPr>
        <p:spPr>
          <a:xfrm>
            <a:off x="4467472" y="3598280"/>
            <a:ext cx="3259200" cy="64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1pPr>
            <a:lvl2pPr lvl="1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2pPr>
            <a:lvl3pPr lvl="2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3pPr>
            <a:lvl4pPr lvl="3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4pPr>
            <a:lvl5pPr lvl="4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5pPr>
            <a:lvl6pPr lvl="5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6pPr>
            <a:lvl7pPr lvl="6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7pPr>
            <a:lvl8pPr lvl="7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8pPr>
            <a:lvl9pPr lvl="8" rtl="0">
              <a:spcBef>
                <a:spcPts val="0"/>
              </a:spcBef>
              <a:spcAft>
                <a:spcPts val="0"/>
              </a:spcAft>
              <a:buSzPts val="1700"/>
              <a:buNone/>
              <a:defRPr sz="2267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subTitle" idx="5"/>
          </p:nvPr>
        </p:nvSpPr>
        <p:spPr>
          <a:xfrm>
            <a:off x="4764072" y="4140707"/>
            <a:ext cx="2666000" cy="9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3"/>
          <p:cNvSpPr txBox="1">
            <a:spLocks noGrp="1"/>
          </p:cNvSpPr>
          <p:nvPr>
            <p:ph type="title" idx="6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title" idx="7" hasCustomPrompt="1"/>
          </p:nvPr>
        </p:nvSpPr>
        <p:spPr>
          <a:xfrm>
            <a:off x="2356369" y="31161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5227272" y="31161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title" idx="9" hasCustomPrompt="1"/>
          </p:nvPr>
        </p:nvSpPr>
        <p:spPr>
          <a:xfrm>
            <a:off x="8096032" y="3116101"/>
            <a:ext cx="1739600" cy="67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None/>
              <a:defRPr sz="4667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21177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24"/>
          <p:cNvSpPr/>
          <p:nvPr/>
        </p:nvSpPr>
        <p:spPr>
          <a:xfrm rot="3581592">
            <a:off x="6414125" y="1481676"/>
            <a:ext cx="4591672" cy="4116752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4"/>
          <p:cNvSpPr/>
          <p:nvPr/>
        </p:nvSpPr>
        <p:spPr>
          <a:xfrm rot="-1367083" flipH="1">
            <a:off x="1412608" y="1481631"/>
            <a:ext cx="4591624" cy="4116845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4"/>
          <p:cNvSpPr/>
          <p:nvPr/>
        </p:nvSpPr>
        <p:spPr>
          <a:xfrm>
            <a:off x="2900283" y="818100"/>
            <a:ext cx="1519200" cy="151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4"/>
          <p:cNvSpPr/>
          <p:nvPr/>
        </p:nvSpPr>
        <p:spPr>
          <a:xfrm>
            <a:off x="7874117" y="818100"/>
            <a:ext cx="1519200" cy="15192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4"/>
          <p:cNvSpPr/>
          <p:nvPr/>
        </p:nvSpPr>
        <p:spPr>
          <a:xfrm rot="-602440">
            <a:off x="9613192" y="-91908"/>
            <a:ext cx="3573401" cy="1829571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4"/>
          <p:cNvSpPr/>
          <p:nvPr/>
        </p:nvSpPr>
        <p:spPr>
          <a:xfrm>
            <a:off x="-2844900" y="4739452"/>
            <a:ext cx="5182471" cy="2060461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90" name="Google Shape;290;p24"/>
          <p:cNvGrpSpPr/>
          <p:nvPr/>
        </p:nvGrpSpPr>
        <p:grpSpPr>
          <a:xfrm rot="2700000">
            <a:off x="8385139" y="2020960"/>
            <a:ext cx="3640972" cy="7252115"/>
            <a:chOff x="7532868" y="327700"/>
            <a:chExt cx="2730755" cy="5439139"/>
          </a:xfrm>
        </p:grpSpPr>
        <p:sp>
          <p:nvSpPr>
            <p:cNvPr id="291" name="Google Shape;291;p24"/>
            <p:cNvSpPr/>
            <p:nvPr/>
          </p:nvSpPr>
          <p:spPr>
            <a:xfrm>
              <a:off x="8611752" y="2231057"/>
              <a:ext cx="1459977" cy="3535782"/>
            </a:xfrm>
            <a:custGeom>
              <a:avLst/>
              <a:gdLst/>
              <a:ahLst/>
              <a:cxnLst/>
              <a:rect l="l" t="t" r="r" b="b"/>
              <a:pathLst>
                <a:path w="21434" h="51909" extrusionOk="0">
                  <a:moveTo>
                    <a:pt x="323" y="1"/>
                  </a:moveTo>
                  <a:cubicBezTo>
                    <a:pt x="168" y="1"/>
                    <a:pt x="0" y="134"/>
                    <a:pt x="38" y="341"/>
                  </a:cubicBezTo>
                  <a:cubicBezTo>
                    <a:pt x="1422" y="6996"/>
                    <a:pt x="4314" y="13900"/>
                    <a:pt x="9367" y="18581"/>
                  </a:cubicBezTo>
                  <a:cubicBezTo>
                    <a:pt x="12539" y="21535"/>
                    <a:pt x="16271" y="23945"/>
                    <a:pt x="18744" y="27584"/>
                  </a:cubicBezTo>
                  <a:cubicBezTo>
                    <a:pt x="20065" y="29527"/>
                    <a:pt x="20781" y="31782"/>
                    <a:pt x="20921" y="34130"/>
                  </a:cubicBezTo>
                  <a:cubicBezTo>
                    <a:pt x="21045" y="36260"/>
                    <a:pt x="20407" y="38204"/>
                    <a:pt x="19397" y="40039"/>
                  </a:cubicBezTo>
                  <a:cubicBezTo>
                    <a:pt x="16194" y="45870"/>
                    <a:pt x="9678" y="50208"/>
                    <a:pt x="3210" y="51421"/>
                  </a:cubicBezTo>
                  <a:cubicBezTo>
                    <a:pt x="2903" y="51465"/>
                    <a:pt x="3022" y="51908"/>
                    <a:pt x="3297" y="51908"/>
                  </a:cubicBezTo>
                  <a:cubicBezTo>
                    <a:pt x="3314" y="51908"/>
                    <a:pt x="3332" y="51906"/>
                    <a:pt x="3350" y="51903"/>
                  </a:cubicBezTo>
                  <a:cubicBezTo>
                    <a:pt x="8186" y="51001"/>
                    <a:pt x="12602" y="48466"/>
                    <a:pt x="16116" y="45061"/>
                  </a:cubicBezTo>
                  <a:cubicBezTo>
                    <a:pt x="18868" y="42371"/>
                    <a:pt x="21434" y="38717"/>
                    <a:pt x="21434" y="34721"/>
                  </a:cubicBezTo>
                  <a:cubicBezTo>
                    <a:pt x="21434" y="25034"/>
                    <a:pt x="11467" y="21520"/>
                    <a:pt x="6553" y="14693"/>
                  </a:cubicBezTo>
                  <a:cubicBezTo>
                    <a:pt x="3536" y="10526"/>
                    <a:pt x="1593" y="5239"/>
                    <a:pt x="551" y="186"/>
                  </a:cubicBezTo>
                  <a:cubicBezTo>
                    <a:pt x="520" y="57"/>
                    <a:pt x="425" y="1"/>
                    <a:pt x="323" y="1"/>
                  </a:cubicBezTo>
                  <a:close/>
                </a:path>
              </a:pathLst>
            </a:custGeom>
            <a:solidFill>
              <a:srgbClr val="80CACE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4"/>
            <p:cNvSpPr/>
            <p:nvPr/>
          </p:nvSpPr>
          <p:spPr>
            <a:xfrm>
              <a:off x="8526880" y="2606375"/>
              <a:ext cx="229411" cy="149717"/>
            </a:xfrm>
            <a:custGeom>
              <a:avLst/>
              <a:gdLst/>
              <a:ahLst/>
              <a:cxnLst/>
              <a:rect l="l" t="t" r="r" b="b"/>
              <a:pathLst>
                <a:path w="3368" h="2198" extrusionOk="0">
                  <a:moveTo>
                    <a:pt x="1424" y="0"/>
                  </a:moveTo>
                  <a:cubicBezTo>
                    <a:pt x="642" y="0"/>
                    <a:pt x="1" y="289"/>
                    <a:pt x="366" y="1378"/>
                  </a:cubicBezTo>
                  <a:cubicBezTo>
                    <a:pt x="575" y="1976"/>
                    <a:pt x="876" y="2198"/>
                    <a:pt x="1208" y="2198"/>
                  </a:cubicBezTo>
                  <a:cubicBezTo>
                    <a:pt x="2161" y="2198"/>
                    <a:pt x="3367" y="367"/>
                    <a:pt x="3367" y="367"/>
                  </a:cubicBezTo>
                  <a:cubicBezTo>
                    <a:pt x="3367" y="367"/>
                    <a:pt x="2306" y="0"/>
                    <a:pt x="1424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4"/>
            <p:cNvSpPr/>
            <p:nvPr/>
          </p:nvSpPr>
          <p:spPr>
            <a:xfrm>
              <a:off x="8730818" y="2516121"/>
              <a:ext cx="228866" cy="149376"/>
            </a:xfrm>
            <a:custGeom>
              <a:avLst/>
              <a:gdLst/>
              <a:ahLst/>
              <a:cxnLst/>
              <a:rect l="l" t="t" r="r" b="b"/>
              <a:pathLst>
                <a:path w="3360" h="2193" extrusionOk="0">
                  <a:moveTo>
                    <a:pt x="2160" y="1"/>
                  </a:moveTo>
                  <a:cubicBezTo>
                    <a:pt x="1215" y="1"/>
                    <a:pt x="0" y="1832"/>
                    <a:pt x="0" y="1832"/>
                  </a:cubicBezTo>
                  <a:cubicBezTo>
                    <a:pt x="0" y="1832"/>
                    <a:pt x="1056" y="2193"/>
                    <a:pt x="1935" y="2193"/>
                  </a:cubicBezTo>
                  <a:cubicBezTo>
                    <a:pt x="2718" y="2193"/>
                    <a:pt x="3360" y="1906"/>
                    <a:pt x="2986" y="821"/>
                  </a:cubicBezTo>
                  <a:cubicBezTo>
                    <a:pt x="2785" y="223"/>
                    <a:pt x="2489" y="1"/>
                    <a:pt x="2160" y="1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4"/>
            <p:cNvSpPr/>
            <p:nvPr/>
          </p:nvSpPr>
          <p:spPr>
            <a:xfrm>
              <a:off x="8665155" y="2952334"/>
              <a:ext cx="230910" cy="151011"/>
            </a:xfrm>
            <a:custGeom>
              <a:avLst/>
              <a:gdLst/>
              <a:ahLst/>
              <a:cxnLst/>
              <a:rect l="l" t="t" r="r" b="b"/>
              <a:pathLst>
                <a:path w="3390" h="2217" extrusionOk="0">
                  <a:moveTo>
                    <a:pt x="1668" y="0"/>
                  </a:moveTo>
                  <a:cubicBezTo>
                    <a:pt x="790" y="0"/>
                    <a:pt x="1" y="282"/>
                    <a:pt x="482" y="1445"/>
                  </a:cubicBezTo>
                  <a:cubicBezTo>
                    <a:pt x="716" y="2005"/>
                    <a:pt x="1012" y="2216"/>
                    <a:pt x="1324" y="2216"/>
                  </a:cubicBezTo>
                  <a:cubicBezTo>
                    <a:pt x="2278" y="2216"/>
                    <a:pt x="3390" y="248"/>
                    <a:pt x="3390" y="248"/>
                  </a:cubicBezTo>
                  <a:cubicBezTo>
                    <a:pt x="3390" y="248"/>
                    <a:pt x="2490" y="0"/>
                    <a:pt x="1668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4"/>
            <p:cNvSpPr/>
            <p:nvPr/>
          </p:nvSpPr>
          <p:spPr>
            <a:xfrm>
              <a:off x="8871681" y="2844848"/>
              <a:ext cx="231659" cy="151352"/>
            </a:xfrm>
            <a:custGeom>
              <a:avLst/>
              <a:gdLst/>
              <a:ahLst/>
              <a:cxnLst/>
              <a:rect l="l" t="t" r="r" b="b"/>
              <a:pathLst>
                <a:path w="3401" h="2222" extrusionOk="0">
                  <a:moveTo>
                    <a:pt x="2076" y="0"/>
                  </a:moveTo>
                  <a:cubicBezTo>
                    <a:pt x="1124" y="0"/>
                    <a:pt x="0" y="1982"/>
                    <a:pt x="0" y="1982"/>
                  </a:cubicBezTo>
                  <a:cubicBezTo>
                    <a:pt x="0" y="1982"/>
                    <a:pt x="890" y="2222"/>
                    <a:pt x="1709" y="2222"/>
                  </a:cubicBezTo>
                  <a:cubicBezTo>
                    <a:pt x="2596" y="2222"/>
                    <a:pt x="3401" y="1941"/>
                    <a:pt x="2908" y="769"/>
                  </a:cubicBezTo>
                  <a:cubicBezTo>
                    <a:pt x="2679" y="211"/>
                    <a:pt x="2386" y="0"/>
                    <a:pt x="207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4"/>
            <p:cNvSpPr/>
            <p:nvPr/>
          </p:nvSpPr>
          <p:spPr>
            <a:xfrm>
              <a:off x="8846206" y="3271184"/>
              <a:ext cx="247939" cy="158844"/>
            </a:xfrm>
            <a:custGeom>
              <a:avLst/>
              <a:gdLst/>
              <a:ahLst/>
              <a:cxnLst/>
              <a:rect l="l" t="t" r="r" b="b"/>
              <a:pathLst>
                <a:path w="3640" h="2332" extrusionOk="0">
                  <a:moveTo>
                    <a:pt x="2934" y="1"/>
                  </a:moveTo>
                  <a:cubicBezTo>
                    <a:pt x="1852" y="1"/>
                    <a:pt x="0" y="206"/>
                    <a:pt x="950" y="1709"/>
                  </a:cubicBezTo>
                  <a:cubicBezTo>
                    <a:pt x="1232" y="2156"/>
                    <a:pt x="1518" y="2332"/>
                    <a:pt x="1793" y="2332"/>
                  </a:cubicBezTo>
                  <a:cubicBezTo>
                    <a:pt x="2790" y="2332"/>
                    <a:pt x="3640" y="30"/>
                    <a:pt x="3640" y="30"/>
                  </a:cubicBezTo>
                  <a:cubicBezTo>
                    <a:pt x="3640" y="30"/>
                    <a:pt x="3341" y="1"/>
                    <a:pt x="2934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4"/>
            <p:cNvSpPr/>
            <p:nvPr/>
          </p:nvSpPr>
          <p:spPr>
            <a:xfrm>
              <a:off x="9069762" y="3131206"/>
              <a:ext cx="246849" cy="158844"/>
            </a:xfrm>
            <a:custGeom>
              <a:avLst/>
              <a:gdLst/>
              <a:ahLst/>
              <a:cxnLst/>
              <a:rect l="l" t="t" r="r" b="b"/>
              <a:pathLst>
                <a:path w="3624" h="2332" extrusionOk="0">
                  <a:moveTo>
                    <a:pt x="1839" y="1"/>
                  </a:moveTo>
                  <a:cubicBezTo>
                    <a:pt x="850" y="1"/>
                    <a:pt x="0" y="2302"/>
                    <a:pt x="0" y="2302"/>
                  </a:cubicBezTo>
                  <a:cubicBezTo>
                    <a:pt x="0" y="2302"/>
                    <a:pt x="297" y="2331"/>
                    <a:pt x="702" y="2331"/>
                  </a:cubicBezTo>
                  <a:cubicBezTo>
                    <a:pt x="1781" y="2331"/>
                    <a:pt x="3624" y="2126"/>
                    <a:pt x="2675" y="623"/>
                  </a:cubicBezTo>
                  <a:cubicBezTo>
                    <a:pt x="2395" y="176"/>
                    <a:pt x="2112" y="1"/>
                    <a:pt x="1839" y="1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4"/>
            <p:cNvSpPr/>
            <p:nvPr/>
          </p:nvSpPr>
          <p:spPr>
            <a:xfrm>
              <a:off x="9054912" y="3530568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3981" y="0"/>
                  </a:moveTo>
                  <a:cubicBezTo>
                    <a:pt x="3981" y="0"/>
                    <a:pt x="0" y="280"/>
                    <a:pt x="1633" y="2115"/>
                  </a:cubicBezTo>
                  <a:cubicBezTo>
                    <a:pt x="1944" y="2452"/>
                    <a:pt x="2221" y="2590"/>
                    <a:pt x="2466" y="2590"/>
                  </a:cubicBezTo>
                  <a:cubicBezTo>
                    <a:pt x="3529" y="2590"/>
                    <a:pt x="3981" y="0"/>
                    <a:pt x="398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4"/>
            <p:cNvSpPr/>
            <p:nvPr/>
          </p:nvSpPr>
          <p:spPr>
            <a:xfrm>
              <a:off x="9307008" y="3372199"/>
              <a:ext cx="271166" cy="176418"/>
            </a:xfrm>
            <a:custGeom>
              <a:avLst/>
              <a:gdLst/>
              <a:ahLst/>
              <a:cxnLst/>
              <a:rect l="l" t="t" r="r" b="b"/>
              <a:pathLst>
                <a:path w="3981" h="2590" extrusionOk="0">
                  <a:moveTo>
                    <a:pt x="1521" y="0"/>
                  </a:moveTo>
                  <a:cubicBezTo>
                    <a:pt x="462" y="0"/>
                    <a:pt x="0" y="2590"/>
                    <a:pt x="0" y="2590"/>
                  </a:cubicBezTo>
                  <a:cubicBezTo>
                    <a:pt x="0" y="2590"/>
                    <a:pt x="3981" y="2279"/>
                    <a:pt x="2348" y="475"/>
                  </a:cubicBezTo>
                  <a:cubicBezTo>
                    <a:pt x="2040" y="137"/>
                    <a:pt x="1764" y="0"/>
                    <a:pt x="1521" y="0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4"/>
            <p:cNvSpPr/>
            <p:nvPr/>
          </p:nvSpPr>
          <p:spPr>
            <a:xfrm>
              <a:off x="9324991" y="3754056"/>
              <a:ext cx="270144" cy="181050"/>
            </a:xfrm>
            <a:custGeom>
              <a:avLst/>
              <a:gdLst/>
              <a:ahLst/>
              <a:cxnLst/>
              <a:rect l="l" t="t" r="r" b="b"/>
              <a:pathLst>
                <a:path w="3966" h="2658" extrusionOk="0">
                  <a:moveTo>
                    <a:pt x="3966" y="0"/>
                  </a:moveTo>
                  <a:lnTo>
                    <a:pt x="3966" y="0"/>
                  </a:lnTo>
                  <a:cubicBezTo>
                    <a:pt x="3965" y="0"/>
                    <a:pt x="0" y="467"/>
                    <a:pt x="1711" y="2208"/>
                  </a:cubicBezTo>
                  <a:cubicBezTo>
                    <a:pt x="2027" y="2527"/>
                    <a:pt x="2302" y="2657"/>
                    <a:pt x="2542" y="2657"/>
                  </a:cubicBezTo>
                  <a:cubicBezTo>
                    <a:pt x="3622" y="2657"/>
                    <a:pt x="3966" y="0"/>
                    <a:pt x="3966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4"/>
            <p:cNvSpPr/>
            <p:nvPr/>
          </p:nvSpPr>
          <p:spPr>
            <a:xfrm>
              <a:off x="9575997" y="3591055"/>
              <a:ext cx="271234" cy="181050"/>
            </a:xfrm>
            <a:custGeom>
              <a:avLst/>
              <a:gdLst/>
              <a:ahLst/>
              <a:cxnLst/>
              <a:rect l="l" t="t" r="r" b="b"/>
              <a:pathLst>
                <a:path w="3982" h="2658" extrusionOk="0">
                  <a:moveTo>
                    <a:pt x="1425" y="0"/>
                  </a:moveTo>
                  <a:cubicBezTo>
                    <a:pt x="344" y="0"/>
                    <a:pt x="1" y="2658"/>
                    <a:pt x="1" y="2658"/>
                  </a:cubicBezTo>
                  <a:cubicBezTo>
                    <a:pt x="1" y="2658"/>
                    <a:pt x="3981" y="2191"/>
                    <a:pt x="2255" y="450"/>
                  </a:cubicBezTo>
                  <a:cubicBezTo>
                    <a:pt x="1939" y="131"/>
                    <a:pt x="1664" y="0"/>
                    <a:pt x="1425" y="0"/>
                  </a:cubicBez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4"/>
            <p:cNvSpPr/>
            <p:nvPr/>
          </p:nvSpPr>
          <p:spPr>
            <a:xfrm>
              <a:off x="9552702" y="3972231"/>
              <a:ext cx="273345" cy="171173"/>
            </a:xfrm>
            <a:custGeom>
              <a:avLst/>
              <a:gdLst/>
              <a:ahLst/>
              <a:cxnLst/>
              <a:rect l="l" t="t" r="r" b="b"/>
              <a:pathLst>
                <a:path w="4013" h="2513" extrusionOk="0">
                  <a:moveTo>
                    <a:pt x="4012" y="0"/>
                  </a:moveTo>
                  <a:lnTo>
                    <a:pt x="4012" y="0"/>
                  </a:lnTo>
                  <a:cubicBezTo>
                    <a:pt x="4012" y="0"/>
                    <a:pt x="1" y="63"/>
                    <a:pt x="1540" y="1991"/>
                  </a:cubicBezTo>
                  <a:cubicBezTo>
                    <a:pt x="1842" y="2363"/>
                    <a:pt x="2120" y="2512"/>
                    <a:pt x="2373" y="2512"/>
                  </a:cubicBezTo>
                  <a:cubicBezTo>
                    <a:pt x="3409" y="2512"/>
                    <a:pt x="4012" y="0"/>
                    <a:pt x="4012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4"/>
            <p:cNvSpPr/>
            <p:nvPr/>
          </p:nvSpPr>
          <p:spPr>
            <a:xfrm>
              <a:off x="9804798" y="3818630"/>
              <a:ext cx="272256" cy="170628"/>
            </a:xfrm>
            <a:custGeom>
              <a:avLst/>
              <a:gdLst/>
              <a:ahLst/>
              <a:cxnLst/>
              <a:rect l="l" t="t" r="r" b="b"/>
              <a:pathLst>
                <a:path w="3997" h="2505" extrusionOk="0">
                  <a:moveTo>
                    <a:pt x="1634" y="0"/>
                  </a:moveTo>
                  <a:cubicBezTo>
                    <a:pt x="601" y="0"/>
                    <a:pt x="0" y="2504"/>
                    <a:pt x="0" y="2504"/>
                  </a:cubicBezTo>
                  <a:cubicBezTo>
                    <a:pt x="0" y="2504"/>
                    <a:pt x="3996" y="2457"/>
                    <a:pt x="2473" y="529"/>
                  </a:cubicBezTo>
                  <a:cubicBezTo>
                    <a:pt x="2169" y="152"/>
                    <a:pt x="1888" y="0"/>
                    <a:pt x="1634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4"/>
            <p:cNvSpPr/>
            <p:nvPr/>
          </p:nvSpPr>
          <p:spPr>
            <a:xfrm>
              <a:off x="9783137" y="4222624"/>
              <a:ext cx="229275" cy="149853"/>
            </a:xfrm>
            <a:custGeom>
              <a:avLst/>
              <a:gdLst/>
              <a:ahLst/>
              <a:cxnLst/>
              <a:rect l="l" t="t" r="r" b="b"/>
              <a:pathLst>
                <a:path w="3366" h="2200" extrusionOk="0">
                  <a:moveTo>
                    <a:pt x="1474" y="0"/>
                  </a:moveTo>
                  <a:cubicBezTo>
                    <a:pt x="670" y="0"/>
                    <a:pt x="0" y="288"/>
                    <a:pt x="396" y="1393"/>
                  </a:cubicBezTo>
                  <a:cubicBezTo>
                    <a:pt x="602" y="1981"/>
                    <a:pt x="897" y="2199"/>
                    <a:pt x="1221" y="2199"/>
                  </a:cubicBezTo>
                  <a:cubicBezTo>
                    <a:pt x="2167" y="2199"/>
                    <a:pt x="3366" y="336"/>
                    <a:pt x="3366" y="336"/>
                  </a:cubicBezTo>
                  <a:cubicBezTo>
                    <a:pt x="3366" y="336"/>
                    <a:pt x="2342" y="0"/>
                    <a:pt x="1474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4"/>
            <p:cNvSpPr/>
            <p:nvPr/>
          </p:nvSpPr>
          <p:spPr>
            <a:xfrm>
              <a:off x="9985917" y="4127058"/>
              <a:ext cx="229888" cy="149444"/>
            </a:xfrm>
            <a:custGeom>
              <a:avLst/>
              <a:gdLst/>
              <a:ahLst/>
              <a:cxnLst/>
              <a:rect l="l" t="t" r="r" b="b"/>
              <a:pathLst>
                <a:path w="3375" h="2194" extrusionOk="0">
                  <a:moveTo>
                    <a:pt x="2145" y="0"/>
                  </a:moveTo>
                  <a:cubicBezTo>
                    <a:pt x="1199" y="0"/>
                    <a:pt x="0" y="1863"/>
                    <a:pt x="0" y="1863"/>
                  </a:cubicBezTo>
                  <a:cubicBezTo>
                    <a:pt x="0" y="1863"/>
                    <a:pt x="1023" y="2193"/>
                    <a:pt x="1891" y="2193"/>
                  </a:cubicBezTo>
                  <a:cubicBezTo>
                    <a:pt x="2700" y="2193"/>
                    <a:pt x="3375" y="1908"/>
                    <a:pt x="2970" y="806"/>
                  </a:cubicBezTo>
                  <a:cubicBezTo>
                    <a:pt x="2764" y="219"/>
                    <a:pt x="2469" y="0"/>
                    <a:pt x="2145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4"/>
            <p:cNvSpPr/>
            <p:nvPr/>
          </p:nvSpPr>
          <p:spPr>
            <a:xfrm>
              <a:off x="9855067" y="4474448"/>
              <a:ext cx="218785" cy="148627"/>
            </a:xfrm>
            <a:custGeom>
              <a:avLst/>
              <a:gdLst/>
              <a:ahLst/>
              <a:cxnLst/>
              <a:rect l="l" t="t" r="r" b="b"/>
              <a:pathLst>
                <a:path w="3212" h="2182" extrusionOk="0">
                  <a:moveTo>
                    <a:pt x="869" y="1"/>
                  </a:moveTo>
                  <a:cubicBezTo>
                    <a:pt x="433" y="1"/>
                    <a:pt x="100" y="265"/>
                    <a:pt x="55" y="1039"/>
                  </a:cubicBezTo>
                  <a:cubicBezTo>
                    <a:pt x="1" y="1902"/>
                    <a:pt x="374" y="2182"/>
                    <a:pt x="880" y="2182"/>
                  </a:cubicBezTo>
                  <a:cubicBezTo>
                    <a:pt x="1817" y="2182"/>
                    <a:pt x="3212" y="1226"/>
                    <a:pt x="3212" y="1226"/>
                  </a:cubicBezTo>
                  <a:cubicBezTo>
                    <a:pt x="3212" y="1226"/>
                    <a:pt x="1805" y="1"/>
                    <a:pt x="869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4"/>
            <p:cNvSpPr/>
            <p:nvPr/>
          </p:nvSpPr>
          <p:spPr>
            <a:xfrm>
              <a:off x="10045178" y="4490727"/>
              <a:ext cx="218445" cy="148627"/>
            </a:xfrm>
            <a:custGeom>
              <a:avLst/>
              <a:gdLst/>
              <a:ahLst/>
              <a:cxnLst/>
              <a:rect l="l" t="t" r="r" b="b"/>
              <a:pathLst>
                <a:path w="3207" h="2182" extrusionOk="0">
                  <a:moveTo>
                    <a:pt x="2325" y="0"/>
                  </a:moveTo>
                  <a:cubicBezTo>
                    <a:pt x="1389" y="0"/>
                    <a:pt x="1" y="956"/>
                    <a:pt x="1" y="956"/>
                  </a:cubicBezTo>
                  <a:cubicBezTo>
                    <a:pt x="1" y="956"/>
                    <a:pt x="1407" y="2181"/>
                    <a:pt x="2344" y="2181"/>
                  </a:cubicBezTo>
                  <a:cubicBezTo>
                    <a:pt x="2779" y="2181"/>
                    <a:pt x="3113" y="1917"/>
                    <a:pt x="3157" y="1143"/>
                  </a:cubicBezTo>
                  <a:cubicBezTo>
                    <a:pt x="3207" y="280"/>
                    <a:pt x="2832" y="0"/>
                    <a:pt x="232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4"/>
            <p:cNvSpPr/>
            <p:nvPr/>
          </p:nvSpPr>
          <p:spPr>
            <a:xfrm>
              <a:off x="9800643" y="4726612"/>
              <a:ext cx="226619" cy="149240"/>
            </a:xfrm>
            <a:custGeom>
              <a:avLst/>
              <a:gdLst/>
              <a:ahLst/>
              <a:cxnLst/>
              <a:rect l="l" t="t" r="r" b="b"/>
              <a:pathLst>
                <a:path w="3327" h="2191" extrusionOk="0">
                  <a:moveTo>
                    <a:pt x="1115" y="0"/>
                  </a:moveTo>
                  <a:cubicBezTo>
                    <a:pt x="770" y="0"/>
                    <a:pt x="470" y="232"/>
                    <a:pt x="295" y="867"/>
                  </a:cubicBezTo>
                  <a:cubicBezTo>
                    <a:pt x="0" y="1901"/>
                    <a:pt x="553" y="2190"/>
                    <a:pt x="1263" y="2190"/>
                  </a:cubicBezTo>
                  <a:cubicBezTo>
                    <a:pt x="2167" y="2190"/>
                    <a:pt x="3327" y="1722"/>
                    <a:pt x="3327" y="1722"/>
                  </a:cubicBezTo>
                  <a:cubicBezTo>
                    <a:pt x="3327" y="1722"/>
                    <a:pt x="2054" y="0"/>
                    <a:pt x="1115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4"/>
            <p:cNvSpPr/>
            <p:nvPr/>
          </p:nvSpPr>
          <p:spPr>
            <a:xfrm>
              <a:off x="10001788" y="4803583"/>
              <a:ext cx="227095" cy="148763"/>
            </a:xfrm>
            <a:custGeom>
              <a:avLst/>
              <a:gdLst/>
              <a:ahLst/>
              <a:cxnLst/>
              <a:rect l="l" t="t" r="r" b="b"/>
              <a:pathLst>
                <a:path w="3334" h="2184" extrusionOk="0">
                  <a:moveTo>
                    <a:pt x="2070" y="0"/>
                  </a:moveTo>
                  <a:cubicBezTo>
                    <a:pt x="1165" y="0"/>
                    <a:pt x="0" y="468"/>
                    <a:pt x="0" y="468"/>
                  </a:cubicBezTo>
                  <a:cubicBezTo>
                    <a:pt x="0" y="468"/>
                    <a:pt x="1274" y="2183"/>
                    <a:pt x="2214" y="2183"/>
                  </a:cubicBezTo>
                  <a:cubicBezTo>
                    <a:pt x="2558" y="2183"/>
                    <a:pt x="2857" y="1953"/>
                    <a:pt x="3033" y="1323"/>
                  </a:cubicBezTo>
                  <a:cubicBezTo>
                    <a:pt x="3334" y="290"/>
                    <a:pt x="2782" y="0"/>
                    <a:pt x="2070" y="0"/>
                  </a:cubicBezTo>
                  <a:close/>
                </a:path>
              </a:pathLst>
            </a:custGeom>
            <a:solidFill>
              <a:srgbClr val="6ACCBB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4"/>
            <p:cNvSpPr/>
            <p:nvPr/>
          </p:nvSpPr>
          <p:spPr>
            <a:xfrm>
              <a:off x="9562238" y="4968287"/>
              <a:ext cx="271234" cy="171173"/>
            </a:xfrm>
            <a:custGeom>
              <a:avLst/>
              <a:gdLst/>
              <a:ahLst/>
              <a:cxnLst/>
              <a:rect l="l" t="t" r="r" b="b"/>
              <a:pathLst>
                <a:path w="3982" h="2513" extrusionOk="0">
                  <a:moveTo>
                    <a:pt x="2376" y="1"/>
                  </a:moveTo>
                  <a:cubicBezTo>
                    <a:pt x="2124" y="1"/>
                    <a:pt x="1845" y="150"/>
                    <a:pt x="1540" y="522"/>
                  </a:cubicBezTo>
                  <a:cubicBezTo>
                    <a:pt x="0" y="2404"/>
                    <a:pt x="3981" y="2513"/>
                    <a:pt x="3981" y="2513"/>
                  </a:cubicBezTo>
                  <a:cubicBezTo>
                    <a:pt x="3981" y="2513"/>
                    <a:pt x="3408" y="1"/>
                    <a:pt x="2376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4"/>
            <p:cNvSpPr/>
            <p:nvPr/>
          </p:nvSpPr>
          <p:spPr>
            <a:xfrm>
              <a:off x="9812222" y="5122432"/>
              <a:ext cx="273277" cy="172535"/>
            </a:xfrm>
            <a:custGeom>
              <a:avLst/>
              <a:gdLst/>
              <a:ahLst/>
              <a:cxnLst/>
              <a:rect l="l" t="t" r="r" b="b"/>
              <a:pathLst>
                <a:path w="4012" h="2533" extrusionOk="0">
                  <a:moveTo>
                    <a:pt x="0" y="1"/>
                  </a:moveTo>
                  <a:cubicBezTo>
                    <a:pt x="0" y="1"/>
                    <a:pt x="583" y="2533"/>
                    <a:pt x="1619" y="2533"/>
                  </a:cubicBezTo>
                  <a:cubicBezTo>
                    <a:pt x="1872" y="2533"/>
                    <a:pt x="2152" y="2382"/>
                    <a:pt x="2457" y="2007"/>
                  </a:cubicBezTo>
                  <a:cubicBezTo>
                    <a:pt x="4012" y="125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4"/>
            <p:cNvSpPr/>
            <p:nvPr/>
          </p:nvSpPr>
          <p:spPr>
            <a:xfrm>
              <a:off x="9348287" y="5195793"/>
              <a:ext cx="266943" cy="188338"/>
            </a:xfrm>
            <a:custGeom>
              <a:avLst/>
              <a:gdLst/>
              <a:ahLst/>
              <a:cxnLst/>
              <a:rect l="l" t="t" r="r" b="b"/>
              <a:pathLst>
                <a:path w="3919" h="2765" extrusionOk="0">
                  <a:moveTo>
                    <a:pt x="2639" y="0"/>
                  </a:moveTo>
                  <a:cubicBezTo>
                    <a:pt x="2412" y="0"/>
                    <a:pt x="2147" y="113"/>
                    <a:pt x="1835" y="385"/>
                  </a:cubicBezTo>
                  <a:cubicBezTo>
                    <a:pt x="1" y="1987"/>
                    <a:pt x="3919" y="2765"/>
                    <a:pt x="3919" y="2765"/>
                  </a:cubicBezTo>
                  <a:cubicBezTo>
                    <a:pt x="3919" y="2765"/>
                    <a:pt x="3758" y="0"/>
                    <a:pt x="2639" y="0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4"/>
            <p:cNvSpPr/>
            <p:nvPr/>
          </p:nvSpPr>
          <p:spPr>
            <a:xfrm>
              <a:off x="9598271" y="5362881"/>
              <a:ext cx="266943" cy="187384"/>
            </a:xfrm>
            <a:custGeom>
              <a:avLst/>
              <a:gdLst/>
              <a:ahLst/>
              <a:cxnLst/>
              <a:rect l="l" t="t" r="r" b="b"/>
              <a:pathLst>
                <a:path w="3919" h="2751" extrusionOk="0">
                  <a:moveTo>
                    <a:pt x="0" y="1"/>
                  </a:moveTo>
                  <a:cubicBezTo>
                    <a:pt x="0" y="1"/>
                    <a:pt x="161" y="2751"/>
                    <a:pt x="1278" y="2751"/>
                  </a:cubicBezTo>
                  <a:cubicBezTo>
                    <a:pt x="1505" y="2751"/>
                    <a:pt x="1771" y="2637"/>
                    <a:pt x="2084" y="2364"/>
                  </a:cubicBezTo>
                  <a:cubicBezTo>
                    <a:pt x="3919" y="77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3E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4"/>
            <p:cNvSpPr/>
            <p:nvPr/>
          </p:nvSpPr>
          <p:spPr>
            <a:xfrm>
              <a:off x="9079230" y="5383860"/>
              <a:ext cx="263809" cy="193038"/>
            </a:xfrm>
            <a:custGeom>
              <a:avLst/>
              <a:gdLst/>
              <a:ahLst/>
              <a:cxnLst/>
              <a:rect l="l" t="t" r="r" b="b"/>
              <a:pathLst>
                <a:path w="3873" h="2834" extrusionOk="0">
                  <a:moveTo>
                    <a:pt x="2685" y="0"/>
                  </a:moveTo>
                  <a:cubicBezTo>
                    <a:pt x="2466" y="0"/>
                    <a:pt x="2206" y="102"/>
                    <a:pt x="1898" y="346"/>
                  </a:cubicBezTo>
                  <a:cubicBezTo>
                    <a:pt x="1" y="1854"/>
                    <a:pt x="3873" y="2833"/>
                    <a:pt x="3873" y="2833"/>
                  </a:cubicBezTo>
                  <a:cubicBezTo>
                    <a:pt x="3873" y="2833"/>
                    <a:pt x="3840" y="0"/>
                    <a:pt x="2685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4"/>
            <p:cNvSpPr/>
            <p:nvPr/>
          </p:nvSpPr>
          <p:spPr>
            <a:xfrm>
              <a:off x="9324991" y="5555648"/>
              <a:ext cx="264831" cy="192357"/>
            </a:xfrm>
            <a:custGeom>
              <a:avLst/>
              <a:gdLst/>
              <a:ahLst/>
              <a:cxnLst/>
              <a:rect l="l" t="t" r="r" b="b"/>
              <a:pathLst>
                <a:path w="3888" h="2824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34" y="2823"/>
                    <a:pt x="1195" y="2823"/>
                  </a:cubicBezTo>
                  <a:cubicBezTo>
                    <a:pt x="1413" y="2823"/>
                    <a:pt x="1671" y="2724"/>
                    <a:pt x="1975" y="2488"/>
                  </a:cubicBezTo>
                  <a:cubicBezTo>
                    <a:pt x="3888" y="980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4"/>
            <p:cNvSpPr/>
            <p:nvPr/>
          </p:nvSpPr>
          <p:spPr>
            <a:xfrm>
              <a:off x="8311362" y="885840"/>
              <a:ext cx="778554" cy="1630128"/>
            </a:xfrm>
            <a:custGeom>
              <a:avLst/>
              <a:gdLst/>
              <a:ahLst/>
              <a:cxnLst/>
              <a:rect l="l" t="t" r="r" b="b"/>
              <a:pathLst>
                <a:path w="11430" h="23932" extrusionOk="0">
                  <a:moveTo>
                    <a:pt x="11429" y="1"/>
                  </a:moveTo>
                  <a:lnTo>
                    <a:pt x="1" y="3219"/>
                  </a:lnTo>
                  <a:lnTo>
                    <a:pt x="5816" y="23931"/>
                  </a:lnTo>
                  <a:lnTo>
                    <a:pt x="11429" y="1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4"/>
            <p:cNvSpPr/>
            <p:nvPr/>
          </p:nvSpPr>
          <p:spPr>
            <a:xfrm>
              <a:off x="7532868" y="327700"/>
              <a:ext cx="778554" cy="995637"/>
            </a:xfrm>
            <a:custGeom>
              <a:avLst/>
              <a:gdLst/>
              <a:ahLst/>
              <a:cxnLst/>
              <a:rect l="l" t="t" r="r" b="b"/>
              <a:pathLst>
                <a:path w="11430" h="14617" extrusionOk="0">
                  <a:moveTo>
                    <a:pt x="8227" y="0"/>
                  </a:moveTo>
                  <a:lnTo>
                    <a:pt x="1" y="14617"/>
                  </a:lnTo>
                  <a:lnTo>
                    <a:pt x="11430" y="11413"/>
                  </a:lnTo>
                  <a:lnTo>
                    <a:pt x="8227" y="0"/>
                  </a:lnTo>
                  <a:close/>
                </a:path>
              </a:pathLst>
            </a:custGeom>
            <a:solidFill>
              <a:schemeClr val="lt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4"/>
            <p:cNvSpPr/>
            <p:nvPr/>
          </p:nvSpPr>
          <p:spPr>
            <a:xfrm>
              <a:off x="8093187" y="327700"/>
              <a:ext cx="996727" cy="777465"/>
            </a:xfrm>
            <a:custGeom>
              <a:avLst/>
              <a:gdLst/>
              <a:ahLst/>
              <a:cxnLst/>
              <a:rect l="l" t="t" r="r" b="b"/>
              <a:pathLst>
                <a:path w="14633" h="11414" extrusionOk="0">
                  <a:moveTo>
                    <a:pt x="1" y="0"/>
                  </a:moveTo>
                  <a:lnTo>
                    <a:pt x="3204" y="11413"/>
                  </a:lnTo>
                  <a:lnTo>
                    <a:pt x="14632" y="819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4"/>
            <p:cNvSpPr/>
            <p:nvPr/>
          </p:nvSpPr>
          <p:spPr>
            <a:xfrm>
              <a:off x="7532868" y="1105105"/>
              <a:ext cx="1174711" cy="1410866"/>
            </a:xfrm>
            <a:custGeom>
              <a:avLst/>
              <a:gdLst/>
              <a:ahLst/>
              <a:cxnLst/>
              <a:rect l="l" t="t" r="r" b="b"/>
              <a:pathLst>
                <a:path w="17246" h="20713" extrusionOk="0">
                  <a:moveTo>
                    <a:pt x="11430" y="0"/>
                  </a:moveTo>
                  <a:lnTo>
                    <a:pt x="1" y="3204"/>
                  </a:lnTo>
                  <a:lnTo>
                    <a:pt x="17245" y="20712"/>
                  </a:lnTo>
                  <a:lnTo>
                    <a:pt x="11430" y="0"/>
                  </a:ln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0" name="Google Shape;320;p24"/>
          <p:cNvSpPr txBox="1">
            <a:spLocks noGrp="1"/>
          </p:cNvSpPr>
          <p:nvPr>
            <p:ph type="title"/>
          </p:nvPr>
        </p:nvSpPr>
        <p:spPr>
          <a:xfrm>
            <a:off x="2109083" y="2900653"/>
            <a:ext cx="3101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1" name="Google Shape;321;p24"/>
          <p:cNvSpPr txBox="1">
            <a:spLocks noGrp="1"/>
          </p:cNvSpPr>
          <p:nvPr>
            <p:ph type="subTitle" idx="1"/>
          </p:nvPr>
        </p:nvSpPr>
        <p:spPr>
          <a:xfrm>
            <a:off x="2095483" y="3687697"/>
            <a:ext cx="31288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24"/>
          <p:cNvSpPr txBox="1">
            <a:spLocks noGrp="1"/>
          </p:cNvSpPr>
          <p:nvPr>
            <p:ph type="title" idx="2"/>
          </p:nvPr>
        </p:nvSpPr>
        <p:spPr>
          <a:xfrm>
            <a:off x="7082917" y="2900653"/>
            <a:ext cx="3101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subTitle" idx="3"/>
          </p:nvPr>
        </p:nvSpPr>
        <p:spPr>
          <a:xfrm>
            <a:off x="7069317" y="3687697"/>
            <a:ext cx="31288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24" name="Google Shape;324;p24"/>
          <p:cNvSpPr txBox="1">
            <a:spLocks noGrp="1"/>
          </p:cNvSpPr>
          <p:nvPr>
            <p:ph type="title" idx="4" hasCustomPrompt="1"/>
          </p:nvPr>
        </p:nvSpPr>
        <p:spPr>
          <a:xfrm>
            <a:off x="2132633" y="-389400"/>
            <a:ext cx="315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25" name="Google Shape;325;p24"/>
          <p:cNvSpPr txBox="1">
            <a:spLocks noGrp="1"/>
          </p:cNvSpPr>
          <p:nvPr>
            <p:ph type="title" idx="5" hasCustomPrompt="1"/>
          </p:nvPr>
        </p:nvSpPr>
        <p:spPr>
          <a:xfrm>
            <a:off x="7057933" y="-389400"/>
            <a:ext cx="315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000"/>
              <a:buFont typeface="Delius Swash Caps"/>
              <a:buNone/>
              <a:defRPr sz="6667">
                <a:solidFill>
                  <a:schemeClr val="accent6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83230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8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1" name="Google Shape;341;p28"/>
          <p:cNvSpPr/>
          <p:nvPr/>
        </p:nvSpPr>
        <p:spPr>
          <a:xfrm rot="-602357">
            <a:off x="-742938" y="4915823"/>
            <a:ext cx="2982247" cy="1526901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28"/>
          <p:cNvSpPr/>
          <p:nvPr/>
        </p:nvSpPr>
        <p:spPr>
          <a:xfrm>
            <a:off x="9837270" y="207936"/>
            <a:ext cx="5348697" cy="181720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20803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bg>
      <p:bgPr>
        <a:solidFill>
          <a:schemeClr val="lt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1"/>
          <p:cNvSpPr txBox="1">
            <a:spLocks noGrp="1"/>
          </p:cNvSpPr>
          <p:nvPr>
            <p:ph type="body" idx="1"/>
          </p:nvPr>
        </p:nvSpPr>
        <p:spPr>
          <a:xfrm>
            <a:off x="2602200" y="2709433"/>
            <a:ext cx="3634800" cy="33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4" name="Google Shape;354;p31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893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55" name="Google Shape;355;p31"/>
          <p:cNvSpPr txBox="1">
            <a:spLocks noGrp="1"/>
          </p:cNvSpPr>
          <p:nvPr>
            <p:ph type="body" idx="2"/>
          </p:nvPr>
        </p:nvSpPr>
        <p:spPr>
          <a:xfrm>
            <a:off x="6767800" y="2709433"/>
            <a:ext cx="3634800" cy="334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6" name="Google Shape;356;p31"/>
          <p:cNvSpPr txBox="1">
            <a:spLocks noGrp="1"/>
          </p:cNvSpPr>
          <p:nvPr>
            <p:ph type="subTitle" idx="3"/>
          </p:nvPr>
        </p:nvSpPr>
        <p:spPr>
          <a:xfrm>
            <a:off x="2919000" y="2126367"/>
            <a:ext cx="30012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2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2133"/>
              </a:spcBef>
              <a:spcAft>
                <a:spcPts val="2133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7" name="Google Shape;357;p31"/>
          <p:cNvSpPr txBox="1">
            <a:spLocks noGrp="1"/>
          </p:cNvSpPr>
          <p:nvPr>
            <p:ph type="subTitle" idx="4"/>
          </p:nvPr>
        </p:nvSpPr>
        <p:spPr>
          <a:xfrm>
            <a:off x="7084600" y="2126367"/>
            <a:ext cx="3001200" cy="8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Hammersmith One"/>
              <a:buNone/>
              <a:defRPr sz="24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 rtl="0">
              <a:spcBef>
                <a:spcPts val="2133"/>
              </a:spcBef>
              <a:spcAft>
                <a:spcPts val="0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 rtl="0">
              <a:spcBef>
                <a:spcPts val="2133"/>
              </a:spcBef>
              <a:spcAft>
                <a:spcPts val="2133"/>
              </a:spcAft>
              <a:buSzPts val="1800"/>
              <a:buFont typeface="Hammersmith One"/>
              <a:buNone/>
              <a:defRPr sz="2400"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358" name="Google Shape;358;p31"/>
          <p:cNvSpPr/>
          <p:nvPr/>
        </p:nvSpPr>
        <p:spPr>
          <a:xfrm rot="-602451">
            <a:off x="9616362" y="5514261"/>
            <a:ext cx="4188295" cy="2144449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31"/>
          <p:cNvSpPr/>
          <p:nvPr/>
        </p:nvSpPr>
        <p:spPr>
          <a:xfrm>
            <a:off x="-1033000" y="2757756"/>
            <a:ext cx="3446805" cy="1777107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0" name="Google Shape;360;p31"/>
          <p:cNvGrpSpPr/>
          <p:nvPr/>
        </p:nvGrpSpPr>
        <p:grpSpPr>
          <a:xfrm flipH="1">
            <a:off x="316197" y="2506225"/>
            <a:ext cx="3446793" cy="4796105"/>
            <a:chOff x="6333175" y="5014450"/>
            <a:chExt cx="1020325" cy="1419750"/>
          </a:xfrm>
        </p:grpSpPr>
        <p:sp>
          <p:nvSpPr>
            <p:cNvPr id="361" name="Google Shape;361;p31"/>
            <p:cNvSpPr/>
            <p:nvPr/>
          </p:nvSpPr>
          <p:spPr>
            <a:xfrm>
              <a:off x="6333175" y="5364475"/>
              <a:ext cx="701575" cy="1069725"/>
            </a:xfrm>
            <a:custGeom>
              <a:avLst/>
              <a:gdLst/>
              <a:ahLst/>
              <a:cxnLst/>
              <a:rect l="l" t="t" r="r" b="b"/>
              <a:pathLst>
                <a:path w="28063" h="42789" extrusionOk="0">
                  <a:moveTo>
                    <a:pt x="27955" y="0"/>
                  </a:moveTo>
                  <a:cubicBezTo>
                    <a:pt x="27888" y="0"/>
                    <a:pt x="27813" y="48"/>
                    <a:pt x="27813" y="136"/>
                  </a:cubicBezTo>
                  <a:cubicBezTo>
                    <a:pt x="27658" y="3479"/>
                    <a:pt x="25652" y="6698"/>
                    <a:pt x="22838" y="8408"/>
                  </a:cubicBezTo>
                  <a:cubicBezTo>
                    <a:pt x="19805" y="10243"/>
                    <a:pt x="17520" y="12451"/>
                    <a:pt x="16447" y="15872"/>
                  </a:cubicBezTo>
                  <a:cubicBezTo>
                    <a:pt x="15156" y="19853"/>
                    <a:pt x="15669" y="24160"/>
                    <a:pt x="14752" y="28218"/>
                  </a:cubicBezTo>
                  <a:cubicBezTo>
                    <a:pt x="13912" y="31981"/>
                    <a:pt x="12217" y="35635"/>
                    <a:pt x="9465" y="38403"/>
                  </a:cubicBezTo>
                  <a:cubicBezTo>
                    <a:pt x="6962" y="40891"/>
                    <a:pt x="3634" y="42228"/>
                    <a:pt x="151" y="42555"/>
                  </a:cubicBezTo>
                  <a:cubicBezTo>
                    <a:pt x="1" y="42585"/>
                    <a:pt x="10" y="42789"/>
                    <a:pt x="151" y="42789"/>
                  </a:cubicBezTo>
                  <a:cubicBezTo>
                    <a:pt x="156" y="42789"/>
                    <a:pt x="161" y="42788"/>
                    <a:pt x="167" y="42788"/>
                  </a:cubicBezTo>
                  <a:cubicBezTo>
                    <a:pt x="4085" y="42430"/>
                    <a:pt x="7599" y="40798"/>
                    <a:pt x="10258" y="37890"/>
                  </a:cubicBezTo>
                  <a:cubicBezTo>
                    <a:pt x="12715" y="35231"/>
                    <a:pt x="14161" y="31748"/>
                    <a:pt x="14985" y="28249"/>
                  </a:cubicBezTo>
                  <a:cubicBezTo>
                    <a:pt x="15934" y="24175"/>
                    <a:pt x="15452" y="19930"/>
                    <a:pt x="16664" y="15903"/>
                  </a:cubicBezTo>
                  <a:cubicBezTo>
                    <a:pt x="17224" y="14099"/>
                    <a:pt x="18188" y="12467"/>
                    <a:pt x="19526" y="11130"/>
                  </a:cubicBezTo>
                  <a:cubicBezTo>
                    <a:pt x="20972" y="9668"/>
                    <a:pt x="22853" y="8875"/>
                    <a:pt x="24408" y="7569"/>
                  </a:cubicBezTo>
                  <a:cubicBezTo>
                    <a:pt x="26523" y="5796"/>
                    <a:pt x="27922" y="2842"/>
                    <a:pt x="28062" y="90"/>
                  </a:cubicBezTo>
                  <a:cubicBezTo>
                    <a:pt x="28055" y="29"/>
                    <a:pt x="28007" y="0"/>
                    <a:pt x="27955" y="0"/>
                  </a:cubicBezTo>
                  <a:close/>
                </a:path>
              </a:pathLst>
            </a:custGeom>
            <a:solidFill>
              <a:srgbClr val="8D7C8E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31"/>
            <p:cNvSpPr/>
            <p:nvPr/>
          </p:nvSpPr>
          <p:spPr>
            <a:xfrm>
              <a:off x="6914200" y="5014450"/>
              <a:ext cx="439300" cy="436475"/>
            </a:xfrm>
            <a:custGeom>
              <a:avLst/>
              <a:gdLst/>
              <a:ahLst/>
              <a:cxnLst/>
              <a:rect l="l" t="t" r="r" b="b"/>
              <a:pathLst>
                <a:path w="17572" h="17459" extrusionOk="0">
                  <a:moveTo>
                    <a:pt x="9760" y="0"/>
                  </a:moveTo>
                  <a:cubicBezTo>
                    <a:pt x="6933" y="0"/>
                    <a:pt x="4005" y="1687"/>
                    <a:pt x="2287" y="4606"/>
                  </a:cubicBezTo>
                  <a:cubicBezTo>
                    <a:pt x="1" y="8540"/>
                    <a:pt x="732" y="13298"/>
                    <a:pt x="3888" y="15537"/>
                  </a:cubicBezTo>
                  <a:cubicBezTo>
                    <a:pt x="3188" y="15925"/>
                    <a:pt x="2427" y="16578"/>
                    <a:pt x="3577" y="17247"/>
                  </a:cubicBezTo>
                  <a:cubicBezTo>
                    <a:pt x="3831" y="17395"/>
                    <a:pt x="4035" y="17458"/>
                    <a:pt x="4198" y="17458"/>
                  </a:cubicBezTo>
                  <a:cubicBezTo>
                    <a:pt x="4758" y="17458"/>
                    <a:pt x="4845" y="16718"/>
                    <a:pt x="4821" y="16081"/>
                  </a:cubicBezTo>
                  <a:lnTo>
                    <a:pt x="4821" y="16081"/>
                  </a:lnTo>
                  <a:cubicBezTo>
                    <a:pt x="5740" y="16530"/>
                    <a:pt x="6730" y="16744"/>
                    <a:pt x="7731" y="16744"/>
                  </a:cubicBezTo>
                  <a:cubicBezTo>
                    <a:pt x="10544" y="16744"/>
                    <a:pt x="13453" y="15055"/>
                    <a:pt x="15161" y="12131"/>
                  </a:cubicBezTo>
                  <a:cubicBezTo>
                    <a:pt x="17572" y="8011"/>
                    <a:pt x="16654" y="2973"/>
                    <a:pt x="13109" y="889"/>
                  </a:cubicBezTo>
                  <a:cubicBezTo>
                    <a:pt x="12071" y="286"/>
                    <a:pt x="10924" y="0"/>
                    <a:pt x="9760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31"/>
            <p:cNvSpPr/>
            <p:nvPr/>
          </p:nvSpPr>
          <p:spPr>
            <a:xfrm>
              <a:off x="7231025" y="5099850"/>
              <a:ext cx="58325" cy="51775"/>
            </a:xfrm>
            <a:custGeom>
              <a:avLst/>
              <a:gdLst/>
              <a:ahLst/>
              <a:cxnLst/>
              <a:rect l="l" t="t" r="r" b="b"/>
              <a:pathLst>
                <a:path w="2333" h="2071" extrusionOk="0">
                  <a:moveTo>
                    <a:pt x="1168" y="1"/>
                  </a:moveTo>
                  <a:cubicBezTo>
                    <a:pt x="861" y="1"/>
                    <a:pt x="555" y="137"/>
                    <a:pt x="358" y="397"/>
                  </a:cubicBezTo>
                  <a:cubicBezTo>
                    <a:pt x="1" y="847"/>
                    <a:pt x="78" y="1501"/>
                    <a:pt x="529" y="1858"/>
                  </a:cubicBezTo>
                  <a:cubicBezTo>
                    <a:pt x="717" y="2001"/>
                    <a:pt x="941" y="2070"/>
                    <a:pt x="1163" y="2070"/>
                  </a:cubicBezTo>
                  <a:cubicBezTo>
                    <a:pt x="1473" y="2070"/>
                    <a:pt x="1782" y="1934"/>
                    <a:pt x="1991" y="1672"/>
                  </a:cubicBezTo>
                  <a:cubicBezTo>
                    <a:pt x="2333" y="1236"/>
                    <a:pt x="2255" y="583"/>
                    <a:pt x="1804" y="225"/>
                  </a:cubicBezTo>
                  <a:cubicBezTo>
                    <a:pt x="1620" y="74"/>
                    <a:pt x="1394" y="1"/>
                    <a:pt x="1168" y="1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4" name="Google Shape;364;p31"/>
          <p:cNvSpPr/>
          <p:nvPr/>
        </p:nvSpPr>
        <p:spPr>
          <a:xfrm rot="10110648" flipH="1">
            <a:off x="6192197" y="-5978398"/>
            <a:ext cx="9364184" cy="683429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0256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2"/>
          <p:cNvSpPr txBox="1">
            <a:spLocks noGrp="1"/>
          </p:cNvSpPr>
          <p:nvPr>
            <p:ph type="title" hasCustomPrompt="1"/>
          </p:nvPr>
        </p:nvSpPr>
        <p:spPr>
          <a:xfrm>
            <a:off x="1368600" y="2389233"/>
            <a:ext cx="315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7" name="Google Shape;367;p32"/>
          <p:cNvSpPr txBox="1">
            <a:spLocks noGrp="1"/>
          </p:cNvSpPr>
          <p:nvPr>
            <p:ph type="body" idx="1"/>
          </p:nvPr>
        </p:nvSpPr>
        <p:spPr>
          <a:xfrm>
            <a:off x="1149400" y="4850667"/>
            <a:ext cx="35900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8" name="Google Shape;368;p32"/>
          <p:cNvSpPr txBox="1">
            <a:spLocks noGrp="1"/>
          </p:cNvSpPr>
          <p:nvPr>
            <p:ph type="title" idx="2" hasCustomPrompt="1"/>
          </p:nvPr>
        </p:nvSpPr>
        <p:spPr>
          <a:xfrm>
            <a:off x="4520200" y="1170033"/>
            <a:ext cx="315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69" name="Google Shape;369;p32"/>
          <p:cNvSpPr txBox="1">
            <a:spLocks noGrp="1"/>
          </p:cNvSpPr>
          <p:nvPr>
            <p:ph type="body" idx="3"/>
          </p:nvPr>
        </p:nvSpPr>
        <p:spPr>
          <a:xfrm>
            <a:off x="4301000" y="3631467"/>
            <a:ext cx="35900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" name="Google Shape;370;p32"/>
          <p:cNvSpPr txBox="1">
            <a:spLocks noGrp="1"/>
          </p:cNvSpPr>
          <p:nvPr>
            <p:ph type="title" idx="4" hasCustomPrompt="1"/>
          </p:nvPr>
        </p:nvSpPr>
        <p:spPr>
          <a:xfrm>
            <a:off x="7671800" y="52433"/>
            <a:ext cx="31516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Font typeface="Delius Swash Caps"/>
              <a:buNone/>
              <a:defRPr sz="6667"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r>
              <a:t>xx%</a:t>
            </a:r>
          </a:p>
        </p:txBody>
      </p:sp>
      <p:sp>
        <p:nvSpPr>
          <p:cNvPr id="371" name="Google Shape;371;p32"/>
          <p:cNvSpPr txBox="1">
            <a:spLocks noGrp="1"/>
          </p:cNvSpPr>
          <p:nvPr>
            <p:ph type="body" idx="5"/>
          </p:nvPr>
        </p:nvSpPr>
        <p:spPr>
          <a:xfrm>
            <a:off x="7452600" y="2513867"/>
            <a:ext cx="3590000" cy="11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2" name="Google Shape;372;p32"/>
          <p:cNvSpPr/>
          <p:nvPr/>
        </p:nvSpPr>
        <p:spPr>
          <a:xfrm rot="-602424">
            <a:off x="7964645" y="3882925"/>
            <a:ext cx="5059711" cy="2590612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32"/>
          <p:cNvSpPr/>
          <p:nvPr/>
        </p:nvSpPr>
        <p:spPr>
          <a:xfrm>
            <a:off x="-636032" y="1496377"/>
            <a:ext cx="3811832" cy="1965312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32"/>
          <p:cNvSpPr/>
          <p:nvPr/>
        </p:nvSpPr>
        <p:spPr>
          <a:xfrm rot="10110648" flipH="1">
            <a:off x="-488003" y="-6186898"/>
            <a:ext cx="9364184" cy="683429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92297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bg>
      <p:bgPr>
        <a:solidFill>
          <a:schemeClr val="lt1"/>
        </a:solidFill>
        <a:effectLst/>
      </p:bgPr>
    </p:bg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34"/>
          <p:cNvSpPr/>
          <p:nvPr/>
        </p:nvSpPr>
        <p:spPr>
          <a:xfrm rot="10110648" flipH="1">
            <a:off x="5851197" y="-5851931"/>
            <a:ext cx="9364184" cy="6834297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4" name="Google Shape;384;p34"/>
          <p:cNvSpPr/>
          <p:nvPr/>
        </p:nvSpPr>
        <p:spPr>
          <a:xfrm rot="-602453">
            <a:off x="10106639" y="-470973"/>
            <a:ext cx="4139565" cy="2119500"/>
          </a:xfrm>
          <a:custGeom>
            <a:avLst/>
            <a:gdLst/>
            <a:ahLst/>
            <a:cxnLst/>
            <a:rect l="l" t="t" r="r" b="b"/>
            <a:pathLst>
              <a:path w="33092" h="16943" extrusionOk="0">
                <a:moveTo>
                  <a:pt x="17920" y="1"/>
                </a:moveTo>
                <a:cubicBezTo>
                  <a:pt x="14869" y="1"/>
                  <a:pt x="12218" y="2123"/>
                  <a:pt x="11742" y="5068"/>
                </a:cubicBezTo>
                <a:cubicBezTo>
                  <a:pt x="11435" y="5016"/>
                  <a:pt x="11131" y="4992"/>
                  <a:pt x="10832" y="4992"/>
                </a:cubicBezTo>
                <a:cubicBezTo>
                  <a:pt x="8403" y="4992"/>
                  <a:pt x="6324" y="6624"/>
                  <a:pt x="5938" y="8970"/>
                </a:cubicBezTo>
                <a:cubicBezTo>
                  <a:pt x="5905" y="9237"/>
                  <a:pt x="5905" y="9504"/>
                  <a:pt x="5905" y="9771"/>
                </a:cubicBezTo>
                <a:cubicBezTo>
                  <a:pt x="2436" y="9771"/>
                  <a:pt x="201" y="10238"/>
                  <a:pt x="34" y="11139"/>
                </a:cubicBezTo>
                <a:cubicBezTo>
                  <a:pt x="1" y="11305"/>
                  <a:pt x="67" y="11506"/>
                  <a:pt x="201" y="11672"/>
                </a:cubicBezTo>
                <a:lnTo>
                  <a:pt x="32624" y="16943"/>
                </a:lnTo>
                <a:cubicBezTo>
                  <a:pt x="32791" y="16809"/>
                  <a:pt x="32924" y="16643"/>
                  <a:pt x="32958" y="16476"/>
                </a:cubicBezTo>
                <a:cubicBezTo>
                  <a:pt x="33091" y="15609"/>
                  <a:pt x="31190" y="14474"/>
                  <a:pt x="28021" y="13407"/>
                </a:cubicBezTo>
                <a:cubicBezTo>
                  <a:pt x="28087" y="13140"/>
                  <a:pt x="28188" y="12907"/>
                  <a:pt x="28221" y="12606"/>
                </a:cubicBezTo>
                <a:cubicBezTo>
                  <a:pt x="28621" y="10138"/>
                  <a:pt x="26920" y="7770"/>
                  <a:pt x="24418" y="7136"/>
                </a:cubicBezTo>
                <a:lnTo>
                  <a:pt x="24418" y="7102"/>
                </a:lnTo>
                <a:cubicBezTo>
                  <a:pt x="24952" y="3800"/>
                  <a:pt x="22550" y="665"/>
                  <a:pt x="19048" y="97"/>
                </a:cubicBezTo>
                <a:cubicBezTo>
                  <a:pt x="18668" y="32"/>
                  <a:pt x="18291" y="1"/>
                  <a:pt x="17920" y="1"/>
                </a:cubicBezTo>
                <a:close/>
              </a:path>
            </a:pathLst>
          </a:custGeom>
          <a:solidFill>
            <a:srgbClr val="FFFFFF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5" name="Google Shape;385;p34"/>
          <p:cNvSpPr/>
          <p:nvPr/>
        </p:nvSpPr>
        <p:spPr>
          <a:xfrm>
            <a:off x="-737636" y="5962346"/>
            <a:ext cx="2337912" cy="1205372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6" name="Google Shape;386;p34"/>
          <p:cNvSpPr txBox="1">
            <a:spLocks noGrp="1"/>
          </p:cNvSpPr>
          <p:nvPr>
            <p:ph type="title"/>
          </p:nvPr>
        </p:nvSpPr>
        <p:spPr>
          <a:xfrm>
            <a:off x="935467" y="836533"/>
            <a:ext cx="10305600" cy="6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7" name="Google Shape;387;p34"/>
          <p:cNvSpPr txBox="1">
            <a:spLocks noGrp="1"/>
          </p:cNvSpPr>
          <p:nvPr>
            <p:ph type="title" idx="2"/>
          </p:nvPr>
        </p:nvSpPr>
        <p:spPr>
          <a:xfrm>
            <a:off x="86556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8" name="Google Shape;388;p34"/>
          <p:cNvSpPr txBox="1">
            <a:spLocks noGrp="1"/>
          </p:cNvSpPr>
          <p:nvPr>
            <p:ph type="subTitle" idx="1"/>
          </p:nvPr>
        </p:nvSpPr>
        <p:spPr>
          <a:xfrm>
            <a:off x="1060480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34"/>
          <p:cNvSpPr txBox="1">
            <a:spLocks noGrp="1"/>
          </p:cNvSpPr>
          <p:nvPr>
            <p:ph type="title" idx="3"/>
          </p:nvPr>
        </p:nvSpPr>
        <p:spPr>
          <a:xfrm>
            <a:off x="4393200" y="4123967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0" name="Google Shape;390;p34"/>
          <p:cNvSpPr txBox="1">
            <a:spLocks noGrp="1"/>
          </p:cNvSpPr>
          <p:nvPr>
            <p:ph type="subTitle" idx="4"/>
          </p:nvPr>
        </p:nvSpPr>
        <p:spPr>
          <a:xfrm>
            <a:off x="4588115" y="4941500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34"/>
          <p:cNvSpPr txBox="1">
            <a:spLocks noGrp="1"/>
          </p:cNvSpPr>
          <p:nvPr>
            <p:ph type="title" idx="5"/>
          </p:nvPr>
        </p:nvSpPr>
        <p:spPr>
          <a:xfrm>
            <a:off x="7902935" y="4124133"/>
            <a:ext cx="3405600" cy="9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92" name="Google Shape;392;p34"/>
          <p:cNvSpPr txBox="1">
            <a:spLocks noGrp="1"/>
          </p:cNvSpPr>
          <p:nvPr>
            <p:ph type="subTitle" idx="6"/>
          </p:nvPr>
        </p:nvSpPr>
        <p:spPr>
          <a:xfrm>
            <a:off x="8097849" y="4941667"/>
            <a:ext cx="3016000" cy="13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931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78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948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52D05-F8A1-40DC-89FC-4AA2A21A631E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E8EE93-A6FF-4D7A-A544-8F929F5DD6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87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528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11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5791DC0-EDAD-4A62-B430-81513EDD33CB}" type="datetimeFigureOut">
              <a:rPr lang="en-US" smtClean="0"/>
              <a:t>10/12/2024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519E5E-0AE3-478E-B37A-5FF6494D8A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0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9710270" y="1554169"/>
            <a:ext cx="5348697" cy="181720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rot="1129416">
            <a:off x="-1768936" y="-1901782"/>
            <a:ext cx="10499208" cy="7813284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-1303401" y="4397634"/>
            <a:ext cx="3829061" cy="197408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93200" y="1094367"/>
            <a:ext cx="79800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600"/>
              <a:buNone/>
              <a:defRPr sz="6133" b="0">
                <a:solidFill>
                  <a:schemeClr val="accent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200"/>
              <a:buNone/>
              <a:defRPr sz="6933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293200" y="3812667"/>
            <a:ext cx="413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000"/>
              <a:buNone/>
              <a:defRPr sz="2667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300"/>
              <a:buNone/>
              <a:defRPr sz="3067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9713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oogle Shape;15;p3"/>
          <p:cNvGrpSpPr/>
          <p:nvPr/>
        </p:nvGrpSpPr>
        <p:grpSpPr>
          <a:xfrm rot="753979">
            <a:off x="-1145253" y="138596"/>
            <a:ext cx="5345452" cy="2609973"/>
            <a:chOff x="5598662" y="908706"/>
            <a:chExt cx="3226992" cy="1575613"/>
          </a:xfrm>
        </p:grpSpPr>
        <p:sp>
          <p:nvSpPr>
            <p:cNvPr id="16" name="Google Shape;16;p3"/>
            <p:cNvSpPr/>
            <p:nvPr/>
          </p:nvSpPr>
          <p:spPr>
            <a:xfrm>
              <a:off x="6210525" y="1542486"/>
              <a:ext cx="2004619" cy="941833"/>
            </a:xfrm>
            <a:custGeom>
              <a:avLst/>
              <a:gdLst/>
              <a:ahLst/>
              <a:cxnLst/>
              <a:rect l="l" t="t" r="r" b="b"/>
              <a:pathLst>
                <a:path w="25424" h="11945" extrusionOk="0">
                  <a:moveTo>
                    <a:pt x="12482" y="1"/>
                  </a:moveTo>
                  <a:cubicBezTo>
                    <a:pt x="5836" y="1"/>
                    <a:pt x="492" y="5516"/>
                    <a:pt x="0" y="11945"/>
                  </a:cubicBezTo>
                  <a:lnTo>
                    <a:pt x="2721" y="11945"/>
                  </a:lnTo>
                  <a:cubicBezTo>
                    <a:pt x="3203" y="6798"/>
                    <a:pt x="7433" y="2802"/>
                    <a:pt x="12704" y="2724"/>
                  </a:cubicBezTo>
                  <a:cubicBezTo>
                    <a:pt x="12751" y="2723"/>
                    <a:pt x="12799" y="2723"/>
                    <a:pt x="12846" y="2723"/>
                  </a:cubicBezTo>
                  <a:cubicBezTo>
                    <a:pt x="18051" y="2723"/>
                    <a:pt x="22209" y="6937"/>
                    <a:pt x="22702" y="11945"/>
                  </a:cubicBezTo>
                  <a:lnTo>
                    <a:pt x="25423" y="11945"/>
                  </a:lnTo>
                  <a:cubicBezTo>
                    <a:pt x="24910" y="5305"/>
                    <a:pt x="19452" y="112"/>
                    <a:pt x="12704" y="3"/>
                  </a:cubicBezTo>
                  <a:cubicBezTo>
                    <a:pt x="12630" y="1"/>
                    <a:pt x="12556" y="1"/>
                    <a:pt x="12482" y="1"/>
                  </a:cubicBezTo>
                  <a:close/>
                </a:path>
              </a:pathLst>
            </a:custGeom>
            <a:solidFill>
              <a:schemeClr val="accent4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5993456" y="1328020"/>
              <a:ext cx="2436230" cy="1156299"/>
            </a:xfrm>
            <a:custGeom>
              <a:avLst/>
              <a:gdLst/>
              <a:ahLst/>
              <a:cxnLst/>
              <a:rect l="l" t="t" r="r" b="b"/>
              <a:pathLst>
                <a:path w="30898" h="14665" extrusionOk="0">
                  <a:moveTo>
                    <a:pt x="15218" y="0"/>
                  </a:moveTo>
                  <a:cubicBezTo>
                    <a:pt x="7080" y="0"/>
                    <a:pt x="509" y="6729"/>
                    <a:pt x="1" y="14665"/>
                  </a:cubicBezTo>
                  <a:lnTo>
                    <a:pt x="2753" y="14665"/>
                  </a:lnTo>
                  <a:cubicBezTo>
                    <a:pt x="3235" y="8025"/>
                    <a:pt x="8708" y="2816"/>
                    <a:pt x="15457" y="2723"/>
                  </a:cubicBezTo>
                  <a:cubicBezTo>
                    <a:pt x="15522" y="2722"/>
                    <a:pt x="15588" y="2721"/>
                    <a:pt x="15653" y="2721"/>
                  </a:cubicBezTo>
                  <a:cubicBezTo>
                    <a:pt x="22311" y="2721"/>
                    <a:pt x="27683" y="8197"/>
                    <a:pt x="28176" y="14665"/>
                  </a:cubicBezTo>
                  <a:lnTo>
                    <a:pt x="30897" y="14665"/>
                  </a:lnTo>
                  <a:cubicBezTo>
                    <a:pt x="30369" y="6548"/>
                    <a:pt x="23682" y="111"/>
                    <a:pt x="15441" y="2"/>
                  </a:cubicBezTo>
                  <a:cubicBezTo>
                    <a:pt x="15367" y="1"/>
                    <a:pt x="15292" y="0"/>
                    <a:pt x="15218" y="0"/>
                  </a:cubicBezTo>
                  <a:close/>
                </a:path>
              </a:pathLst>
            </a:custGeom>
            <a:solidFill>
              <a:schemeClr val="accent3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5788766" y="1117180"/>
              <a:ext cx="2846868" cy="1367137"/>
            </a:xfrm>
            <a:custGeom>
              <a:avLst/>
              <a:gdLst/>
              <a:ahLst/>
              <a:cxnLst/>
              <a:rect l="l" t="t" r="r" b="b"/>
              <a:pathLst>
                <a:path w="36106" h="17339" extrusionOk="0">
                  <a:moveTo>
                    <a:pt x="17858" y="0"/>
                  </a:moveTo>
                  <a:cubicBezTo>
                    <a:pt x="8275" y="0"/>
                    <a:pt x="494" y="7964"/>
                    <a:pt x="0" y="17339"/>
                  </a:cubicBezTo>
                  <a:lnTo>
                    <a:pt x="2721" y="17339"/>
                  </a:lnTo>
                  <a:cubicBezTo>
                    <a:pt x="3188" y="9238"/>
                    <a:pt x="9858" y="2831"/>
                    <a:pt x="18053" y="2722"/>
                  </a:cubicBezTo>
                  <a:cubicBezTo>
                    <a:pt x="18109" y="2722"/>
                    <a:pt x="18165" y="2721"/>
                    <a:pt x="18221" y="2721"/>
                  </a:cubicBezTo>
                  <a:cubicBezTo>
                    <a:pt x="26354" y="2721"/>
                    <a:pt x="32921" y="9417"/>
                    <a:pt x="33384" y="17339"/>
                  </a:cubicBezTo>
                  <a:lnTo>
                    <a:pt x="36106" y="17339"/>
                  </a:lnTo>
                  <a:cubicBezTo>
                    <a:pt x="35624" y="7760"/>
                    <a:pt x="27740" y="126"/>
                    <a:pt x="18053" y="1"/>
                  </a:cubicBezTo>
                  <a:cubicBezTo>
                    <a:pt x="17988" y="1"/>
                    <a:pt x="17923" y="0"/>
                    <a:pt x="17858" y="0"/>
                  </a:cubicBezTo>
                  <a:close/>
                </a:path>
              </a:pathLst>
            </a:custGeom>
            <a:solidFill>
              <a:srgbClr val="FFC127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5598662" y="908706"/>
              <a:ext cx="3226992" cy="1575610"/>
            </a:xfrm>
            <a:custGeom>
              <a:avLst/>
              <a:gdLst/>
              <a:ahLst/>
              <a:cxnLst/>
              <a:rect l="l" t="t" r="r" b="b"/>
              <a:pathLst>
                <a:path w="40927" h="19983" extrusionOk="0">
                  <a:moveTo>
                    <a:pt x="20270" y="1"/>
                  </a:moveTo>
                  <a:cubicBezTo>
                    <a:pt x="9303" y="1"/>
                    <a:pt x="356" y="9193"/>
                    <a:pt x="1" y="19983"/>
                  </a:cubicBezTo>
                  <a:lnTo>
                    <a:pt x="2722" y="19983"/>
                  </a:lnTo>
                  <a:cubicBezTo>
                    <a:pt x="3064" y="10467"/>
                    <a:pt x="10885" y="2816"/>
                    <a:pt x="20464" y="2723"/>
                  </a:cubicBezTo>
                  <a:cubicBezTo>
                    <a:pt x="20519" y="2722"/>
                    <a:pt x="20575" y="2722"/>
                    <a:pt x="20630" y="2722"/>
                  </a:cubicBezTo>
                  <a:cubicBezTo>
                    <a:pt x="30133" y="2722"/>
                    <a:pt x="37866" y="10645"/>
                    <a:pt x="38206" y="19983"/>
                  </a:cubicBezTo>
                  <a:lnTo>
                    <a:pt x="40927" y="19983"/>
                  </a:lnTo>
                  <a:cubicBezTo>
                    <a:pt x="40554" y="8989"/>
                    <a:pt x="31519" y="126"/>
                    <a:pt x="20464" y="2"/>
                  </a:cubicBezTo>
                  <a:cubicBezTo>
                    <a:pt x="20399" y="1"/>
                    <a:pt x="20335" y="1"/>
                    <a:pt x="20270" y="1"/>
                  </a:cubicBezTo>
                  <a:close/>
                </a:path>
              </a:pathLst>
            </a:custGeom>
            <a:solidFill>
              <a:schemeClr val="dk2"/>
            </a:solidFill>
            <a:ln w="2857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" name="Google Shape;20;p3"/>
          <p:cNvSpPr/>
          <p:nvPr/>
        </p:nvSpPr>
        <p:spPr>
          <a:xfrm rot="-245">
            <a:off x="2107934" y="572845"/>
            <a:ext cx="7826415" cy="5712320"/>
          </a:xfrm>
          <a:custGeom>
            <a:avLst/>
            <a:gdLst/>
            <a:ahLst/>
            <a:cxnLst/>
            <a:rect l="l" t="t" r="r" b="b"/>
            <a:pathLst>
              <a:path w="55883" h="56638" extrusionOk="0">
                <a:moveTo>
                  <a:pt x="33039" y="0"/>
                </a:moveTo>
                <a:cubicBezTo>
                  <a:pt x="32363" y="0"/>
                  <a:pt x="31666" y="17"/>
                  <a:pt x="30950" y="51"/>
                </a:cubicBezTo>
                <a:cubicBezTo>
                  <a:pt x="17988" y="627"/>
                  <a:pt x="0" y="13877"/>
                  <a:pt x="0" y="26840"/>
                </a:cubicBezTo>
                <a:cubicBezTo>
                  <a:pt x="0" y="39834"/>
                  <a:pt x="14499" y="56637"/>
                  <a:pt x="27493" y="56637"/>
                </a:cubicBezTo>
                <a:cubicBezTo>
                  <a:pt x="40456" y="56637"/>
                  <a:pt x="55883" y="41690"/>
                  <a:pt x="55883" y="28728"/>
                </a:cubicBezTo>
                <a:cubicBezTo>
                  <a:pt x="55883" y="16137"/>
                  <a:pt x="54140" y="0"/>
                  <a:pt x="33039" y="0"/>
                </a:cubicBezTo>
                <a:close/>
              </a:path>
            </a:pathLst>
          </a:custGeom>
          <a:solidFill>
            <a:schemeClr val="dk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3"/>
          <p:cNvSpPr/>
          <p:nvPr/>
        </p:nvSpPr>
        <p:spPr>
          <a:xfrm>
            <a:off x="9131799" y="3364668"/>
            <a:ext cx="3829061" cy="1974081"/>
          </a:xfrm>
          <a:custGeom>
            <a:avLst/>
            <a:gdLst/>
            <a:ahLst/>
            <a:cxnLst/>
            <a:rect l="l" t="t" r="r" b="b"/>
            <a:pathLst>
              <a:path w="20511" h="12067" extrusionOk="0">
                <a:moveTo>
                  <a:pt x="9299" y="1"/>
                </a:moveTo>
                <a:cubicBezTo>
                  <a:pt x="6796" y="1"/>
                  <a:pt x="4712" y="1835"/>
                  <a:pt x="4324" y="4245"/>
                </a:cubicBezTo>
                <a:lnTo>
                  <a:pt x="4137" y="4245"/>
                </a:lnTo>
                <a:cubicBezTo>
                  <a:pt x="1851" y="4245"/>
                  <a:pt x="1" y="5878"/>
                  <a:pt x="1" y="7884"/>
                </a:cubicBezTo>
                <a:cubicBezTo>
                  <a:pt x="1" y="7884"/>
                  <a:pt x="1" y="12067"/>
                  <a:pt x="3297" y="12067"/>
                </a:cubicBezTo>
                <a:lnTo>
                  <a:pt x="17416" y="12067"/>
                </a:lnTo>
                <a:cubicBezTo>
                  <a:pt x="17416" y="12067"/>
                  <a:pt x="17416" y="12067"/>
                  <a:pt x="17417" y="12067"/>
                </a:cubicBezTo>
                <a:cubicBezTo>
                  <a:pt x="17467" y="12067"/>
                  <a:pt x="20510" y="12051"/>
                  <a:pt x="20510" y="8319"/>
                </a:cubicBezTo>
                <a:cubicBezTo>
                  <a:pt x="20510" y="6407"/>
                  <a:pt x="18302" y="4354"/>
                  <a:pt x="15535" y="4354"/>
                </a:cubicBezTo>
                <a:cubicBezTo>
                  <a:pt x="15115" y="4354"/>
                  <a:pt x="14679" y="4385"/>
                  <a:pt x="14291" y="4463"/>
                </a:cubicBezTo>
                <a:cubicBezTo>
                  <a:pt x="14026" y="1944"/>
                  <a:pt x="11880" y="1"/>
                  <a:pt x="9299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>
            <a:off x="-3904963" y="1219169"/>
            <a:ext cx="5348697" cy="1817208"/>
          </a:xfrm>
          <a:custGeom>
            <a:avLst/>
            <a:gdLst/>
            <a:ahLst/>
            <a:cxnLst/>
            <a:rect l="l" t="t" r="r" b="b"/>
            <a:pathLst>
              <a:path w="36480" h="12394" extrusionOk="0">
                <a:moveTo>
                  <a:pt x="20277" y="1"/>
                </a:moveTo>
                <a:cubicBezTo>
                  <a:pt x="17804" y="1"/>
                  <a:pt x="15705" y="1602"/>
                  <a:pt x="14928" y="3795"/>
                </a:cubicBezTo>
                <a:cubicBezTo>
                  <a:pt x="14041" y="3188"/>
                  <a:pt x="12906" y="2831"/>
                  <a:pt x="11662" y="2831"/>
                </a:cubicBezTo>
                <a:cubicBezTo>
                  <a:pt x="9112" y="2831"/>
                  <a:pt x="7013" y="4354"/>
                  <a:pt x="6609" y="6360"/>
                </a:cubicBezTo>
                <a:cubicBezTo>
                  <a:pt x="6065" y="6189"/>
                  <a:pt x="5458" y="6096"/>
                  <a:pt x="4821" y="6096"/>
                </a:cubicBezTo>
                <a:cubicBezTo>
                  <a:pt x="2535" y="6096"/>
                  <a:pt x="669" y="7371"/>
                  <a:pt x="669" y="8973"/>
                </a:cubicBezTo>
                <a:cubicBezTo>
                  <a:pt x="669" y="8973"/>
                  <a:pt x="0" y="12393"/>
                  <a:pt x="3250" y="12393"/>
                </a:cubicBezTo>
                <a:lnTo>
                  <a:pt x="34100" y="12393"/>
                </a:lnTo>
                <a:cubicBezTo>
                  <a:pt x="34100" y="12393"/>
                  <a:pt x="36479" y="12393"/>
                  <a:pt x="36121" y="9579"/>
                </a:cubicBezTo>
                <a:cubicBezTo>
                  <a:pt x="36121" y="8335"/>
                  <a:pt x="34660" y="7324"/>
                  <a:pt x="32856" y="7324"/>
                </a:cubicBezTo>
                <a:cubicBezTo>
                  <a:pt x="32576" y="7324"/>
                  <a:pt x="32327" y="7340"/>
                  <a:pt x="32094" y="7371"/>
                </a:cubicBezTo>
                <a:cubicBezTo>
                  <a:pt x="31643" y="5769"/>
                  <a:pt x="29917" y="4557"/>
                  <a:pt x="27818" y="4557"/>
                </a:cubicBezTo>
                <a:cubicBezTo>
                  <a:pt x="27134" y="4557"/>
                  <a:pt x="26481" y="4696"/>
                  <a:pt x="25890" y="4930"/>
                </a:cubicBezTo>
                <a:cubicBezTo>
                  <a:pt x="25517" y="2146"/>
                  <a:pt x="23153" y="1"/>
                  <a:pt x="20277" y="1"/>
                </a:cubicBezTo>
                <a:close/>
              </a:path>
            </a:pathLst>
          </a:custGeom>
          <a:solidFill>
            <a:schemeClr val="accent6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 rot="-21869">
            <a:off x="3989558" y="3012692"/>
            <a:ext cx="4212885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4300"/>
              <a:buNone/>
              <a:defRPr sz="5733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700"/>
              <a:buNone/>
              <a:defRPr sz="4933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 rot="-21855">
            <a:off x="4564413" y="2039147"/>
            <a:ext cx="2768456" cy="9884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1"/>
          </p:nvPr>
        </p:nvSpPr>
        <p:spPr>
          <a:xfrm rot="-22116">
            <a:off x="3826554" y="3857499"/>
            <a:ext cx="4538893" cy="9884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oming Soon"/>
              <a:buNone/>
              <a:defRPr>
                <a:solidFill>
                  <a:schemeClr val="accent6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6890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56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3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 b="1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ngolin"/>
              <a:buNone/>
              <a:defRPr sz="2800">
                <a:solidFill>
                  <a:schemeClr val="dk2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●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omfortaa"/>
              <a:buChar char="○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omfortaa"/>
              <a:buChar char="■"/>
              <a:defRPr>
                <a:solidFill>
                  <a:schemeClr val="lt2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5040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1.png"/><Relationship Id="rId3" Type="http://schemas.openxmlformats.org/officeDocument/2006/relationships/audio" Target="../media/audio5.wav"/><Relationship Id="rId7" Type="http://schemas.openxmlformats.org/officeDocument/2006/relationships/image" Target="../media/image34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audio" Target="../media/audio7.wav"/><Relationship Id="rId11" Type="http://schemas.openxmlformats.org/officeDocument/2006/relationships/image" Target="../media/image38.png"/><Relationship Id="rId5" Type="http://schemas.openxmlformats.org/officeDocument/2006/relationships/audio" Target="../media/audio6.wav"/><Relationship Id="rId10" Type="http://schemas.openxmlformats.org/officeDocument/2006/relationships/image" Target="../media/image37.png"/><Relationship Id="rId4" Type="http://schemas.openxmlformats.org/officeDocument/2006/relationships/audio" Target="../media/audio4.wav"/><Relationship Id="rId9" Type="http://schemas.openxmlformats.org/officeDocument/2006/relationships/image" Target="../media/image36.png"/><Relationship Id="rId1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5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4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57700" y="1035051"/>
            <a:ext cx="2895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Unit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57700" y="4892379"/>
            <a:ext cx="2970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Lesson 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30902" y="2424597"/>
            <a:ext cx="9375198" cy="1633890"/>
          </a:xfrm>
          <a:prstGeom prst="rect">
            <a:avLst/>
          </a:prstGeom>
          <a:noFill/>
        </p:spPr>
        <p:txBody>
          <a:bodyPr wrap="none" rtlCol="0">
            <a:prstTxWarp prst="textPlain">
              <a:avLst>
                <a:gd name="adj" fmla="val 50085"/>
              </a:avLst>
            </a:prstTxWarp>
            <a:spAutoFit/>
          </a:bodyPr>
          <a:lstStyle/>
          <a:p>
            <a:pPr algn="ctr"/>
            <a:r>
              <a:rPr lang="en-US" sz="6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Snap ITC" panose="04040A07060A02020202" pitchFamily="82" charset="0"/>
              </a:rPr>
              <a:t>Our names</a:t>
            </a:r>
          </a:p>
        </p:txBody>
      </p:sp>
    </p:spTree>
    <p:extLst>
      <p:ext uri="{BB962C8B-B14F-4D97-AF65-F5344CB8AC3E}">
        <p14:creationId xmlns:p14="http://schemas.microsoft.com/office/powerpoint/2010/main" val="117381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5237922" y="1620078"/>
            <a:ext cx="1848678" cy="15724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5355635" y="1841379"/>
            <a:ext cx="159181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Pangolin"/>
                <a:cs typeface="Times New Roman" panose="02020603050405020304" pitchFamily="18" charset="0"/>
                <a:sym typeface="Pangolin"/>
              </a:rPr>
              <a:t>02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533" y="3665500"/>
            <a:ext cx="10004293" cy="1371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latin typeface="Segoe Script" panose="030B0504020000000003" pitchFamily="66" charset="0"/>
              </a:rPr>
              <a:t>EXPLORATION</a:t>
            </a:r>
            <a:br>
              <a:rPr lang="en-US" sz="6000" dirty="0">
                <a:latin typeface="Segoe Script" panose="030B0504020000000003" pitchFamily="66" charset="0"/>
              </a:rPr>
            </a:br>
            <a:endParaRPr sz="60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825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808303" y="2798317"/>
            <a:ext cx="1011815" cy="1094523"/>
            <a:chOff x="8808303" y="2798317"/>
            <a:chExt cx="1011815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853189" y="2798317"/>
              <a:ext cx="922047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My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180" y="759717"/>
            <a:ext cx="4419983" cy="549297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3777083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688881" y="2798317"/>
            <a:ext cx="1250662" cy="1094523"/>
            <a:chOff x="8688881" y="2798317"/>
            <a:chExt cx="1250662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688881" y="2798317"/>
              <a:ext cx="1250662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your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739" y="732871"/>
            <a:ext cx="5078408" cy="5273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42345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51826" y="2798317"/>
            <a:ext cx="1524776" cy="1094523"/>
            <a:chOff x="8551826" y="2798317"/>
            <a:chExt cx="1524776" cy="1094523"/>
          </a:xfrm>
        </p:grpSpPr>
        <p:sp>
          <p:nvSpPr>
            <p:cNvPr id="9" name="TextBox 8"/>
            <p:cNvSpPr txBox="1"/>
            <p:nvPr/>
          </p:nvSpPr>
          <p:spPr>
            <a:xfrm>
              <a:off x="8551826" y="2798317"/>
              <a:ext cx="1524776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/>
                <a:t>name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297" y="882236"/>
            <a:ext cx="4480948" cy="497476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 rot="14413610">
            <a:off x="4608957" y="2075553"/>
            <a:ext cx="454098" cy="353642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33381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93" y="6057900"/>
            <a:ext cx="937866" cy="8001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543007" y="2798317"/>
            <a:ext cx="1542410" cy="1094522"/>
            <a:chOff x="8543007" y="2798317"/>
            <a:chExt cx="1542410" cy="1094522"/>
          </a:xfrm>
        </p:grpSpPr>
        <p:sp>
          <p:nvSpPr>
            <p:cNvPr id="9" name="TextBox 8"/>
            <p:cNvSpPr txBox="1"/>
            <p:nvPr/>
          </p:nvSpPr>
          <p:spPr>
            <a:xfrm>
              <a:off x="8543007" y="2798317"/>
              <a:ext cx="154241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What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12" y="1174281"/>
            <a:ext cx="5566130" cy="46638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8373" y="328830"/>
            <a:ext cx="1675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words</a:t>
            </a:r>
          </a:p>
        </p:txBody>
      </p:sp>
    </p:spTree>
    <p:extLst>
      <p:ext uri="{BB962C8B-B14F-4D97-AF65-F5344CB8AC3E}">
        <p14:creationId xmlns:p14="http://schemas.microsoft.com/office/powerpoint/2010/main" val="163278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373" y="328830"/>
            <a:ext cx="203613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New </a:t>
            </a:r>
            <a:r>
              <a:rPr lang="en-US" sz="22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067875" y="1943230"/>
            <a:ext cx="1011815" cy="1094523"/>
            <a:chOff x="8808303" y="2798317"/>
            <a:chExt cx="1011815" cy="1094523"/>
          </a:xfrm>
        </p:grpSpPr>
        <p:sp>
          <p:nvSpPr>
            <p:cNvPr id="4" name="TextBox 3"/>
            <p:cNvSpPr txBox="1"/>
            <p:nvPr/>
          </p:nvSpPr>
          <p:spPr>
            <a:xfrm>
              <a:off x="8853189" y="2798317"/>
              <a:ext cx="922048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My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808303" y="3369620"/>
              <a:ext cx="1011815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/maɪ/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683" y="862266"/>
            <a:ext cx="1978745" cy="245910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209556" y="4674520"/>
            <a:ext cx="1250662" cy="1094523"/>
            <a:chOff x="8688881" y="2798317"/>
            <a:chExt cx="1250662" cy="1094523"/>
          </a:xfrm>
        </p:grpSpPr>
        <p:sp>
          <p:nvSpPr>
            <p:cNvPr id="8" name="TextBox 7"/>
            <p:cNvSpPr txBox="1"/>
            <p:nvPr/>
          </p:nvSpPr>
          <p:spPr>
            <a:xfrm>
              <a:off x="8688881" y="2798317"/>
              <a:ext cx="1250662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your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942954" y="3369620"/>
              <a:ext cx="74251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/jɔː/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867" y="4002413"/>
            <a:ext cx="2036135" cy="211435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089563" y="1896389"/>
            <a:ext cx="1425390" cy="1094523"/>
            <a:chOff x="8601519" y="2798317"/>
            <a:chExt cx="1425390" cy="1094523"/>
          </a:xfrm>
        </p:grpSpPr>
        <p:sp>
          <p:nvSpPr>
            <p:cNvPr id="12" name="TextBox 11"/>
            <p:cNvSpPr txBox="1"/>
            <p:nvPr/>
          </p:nvSpPr>
          <p:spPr>
            <a:xfrm>
              <a:off x="8601519" y="2798317"/>
              <a:ext cx="142539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name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708115" y="3369620"/>
              <a:ext cx="1212191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/neɪm/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7526" y="793987"/>
            <a:ext cx="2395970" cy="2660016"/>
          </a:xfrm>
          <a:prstGeom prst="rect">
            <a:avLst/>
          </a:prstGeom>
        </p:spPr>
      </p:pic>
      <p:sp>
        <p:nvSpPr>
          <p:cNvPr id="15" name="Right Arrow 14"/>
          <p:cNvSpPr/>
          <p:nvPr/>
        </p:nvSpPr>
        <p:spPr>
          <a:xfrm rot="14413610">
            <a:off x="8685541" y="1339612"/>
            <a:ext cx="326187" cy="254028"/>
          </a:xfrm>
          <a:prstGeom prst="rightArrow">
            <a:avLst/>
          </a:prstGeom>
          <a:solidFill>
            <a:srgbClr val="00B050"/>
          </a:solidFill>
          <a:ln w="3175"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211397" y="4610026"/>
            <a:ext cx="1542410" cy="1094522"/>
            <a:chOff x="8543007" y="2798317"/>
            <a:chExt cx="1542410" cy="1094522"/>
          </a:xfrm>
        </p:grpSpPr>
        <p:sp>
          <p:nvSpPr>
            <p:cNvPr id="17" name="TextBox 16"/>
            <p:cNvSpPr txBox="1"/>
            <p:nvPr/>
          </p:nvSpPr>
          <p:spPr>
            <a:xfrm>
              <a:off x="8543007" y="2798317"/>
              <a:ext cx="1542410" cy="7078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4000" dirty="0">
                  <a:latin typeface="Comic Sans MS" panose="030F0702030302020204" pitchFamily="66" charset="0"/>
                </a:rPr>
                <a:t>What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853187" y="3369619"/>
              <a:ext cx="922047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2800" b="0" dirty="0">
                  <a:solidFill>
                    <a:srgbClr val="C00000"/>
                  </a:solidFill>
                </a:rPr>
                <a:t>/wʌt/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1784" y="4134708"/>
            <a:ext cx="2226076" cy="1865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76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ack 015">
            <a:hlinkClick r:id="" action="ppaction://media"/>
            <a:extLst>
              <a:ext uri="{FF2B5EF4-FFF2-40B4-BE49-F238E27FC236}">
                <a16:creationId xmlns:a16="http://schemas.microsoft.com/office/drawing/2014/main" id="{C533E318-ED0E-43FD-82BD-7D2655745E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6434" y="530086"/>
            <a:ext cx="677799" cy="6777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507" y="549418"/>
            <a:ext cx="6077341" cy="6584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/>
          <a:srcRect l="3825" t="2718" r="1002" b="1630"/>
          <a:stretch/>
        </p:blipFill>
        <p:spPr>
          <a:xfrm>
            <a:off x="897933" y="1747520"/>
            <a:ext cx="5212100" cy="3644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/>
          <a:srcRect l="1" r="1239"/>
          <a:stretch/>
        </p:blipFill>
        <p:spPr>
          <a:xfrm>
            <a:off x="6421120" y="1855947"/>
            <a:ext cx="5364480" cy="369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0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5237922" y="1620078"/>
            <a:ext cx="1848678" cy="15724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5355635" y="1841379"/>
            <a:ext cx="159181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Pangolin"/>
                <a:cs typeface="Times New Roman" panose="02020603050405020304" pitchFamily="18" charset="0"/>
                <a:sym typeface="Pangolin"/>
              </a:rPr>
              <a:t>03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533" y="3665500"/>
            <a:ext cx="10004293" cy="1371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4800" dirty="0">
                <a:latin typeface="Segoe Script" panose="030B0504020000000003" pitchFamily="66" charset="0"/>
              </a:rPr>
              <a:t>MODEL SENTENCES</a:t>
            </a:r>
            <a:br>
              <a:rPr lang="en-US" sz="4800" dirty="0">
                <a:latin typeface="Segoe Script" panose="030B0504020000000003" pitchFamily="66" charset="0"/>
              </a:rPr>
            </a:br>
            <a:endParaRPr sz="48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27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751292" y="1888618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I’m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482" y="384061"/>
            <a:ext cx="2350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Structure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45482" y="968836"/>
            <a:ext cx="368562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 và trả lời về tên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065299" y="2071027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065299" y="2660127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751292" y="3902863"/>
            <a:ext cx="4110319" cy="1381655"/>
          </a:xfrm>
          <a:prstGeom prst="round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What’s your name?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name’s </a:t>
            </a: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(name).</a:t>
            </a:r>
            <a:endParaRPr lang="en-US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65299" y="4085272"/>
            <a:ext cx="1789272" cy="4875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(Bạn tên gì?)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65299" y="4674372"/>
            <a:ext cx="2335896" cy="468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(Tên mình là ….)</a:t>
            </a:r>
          </a:p>
        </p:txBody>
      </p:sp>
    </p:spTree>
    <p:extLst>
      <p:ext uri="{BB962C8B-B14F-4D97-AF65-F5344CB8AC3E}">
        <p14:creationId xmlns:p14="http://schemas.microsoft.com/office/powerpoint/2010/main" val="4246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 animBg="1"/>
      <p:bldP spid="14" grpId="0"/>
      <p:bldP spid="15" grpId="0"/>
      <p:bldP spid="16" grpId="0" build="allAtOnce" animBg="1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361732"/>
            <a:ext cx="11976100" cy="4633091"/>
          </a:xfrm>
          <a:prstGeom prst="rect">
            <a:avLst/>
          </a:prstGeom>
        </p:spPr>
      </p:pic>
      <p:pic>
        <p:nvPicPr>
          <p:cNvPr id="4" name="Track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65808" y="1831341"/>
            <a:ext cx="649817" cy="64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6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5237922" y="1620078"/>
            <a:ext cx="1848678" cy="15724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5355635" y="1841379"/>
            <a:ext cx="159181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b="1" kern="0" dirty="0">
                <a:solidFill>
                  <a:srgbClr val="FFFFFF"/>
                </a:solidFill>
                <a:latin typeface="Segoe Script" panose="030B0504020000000003" pitchFamily="66" charset="0"/>
                <a:ea typeface="Pangolin"/>
                <a:cs typeface="Times New Roman" panose="02020603050405020304" pitchFamily="18" charset="0"/>
                <a:sym typeface="Pangolin"/>
              </a:rPr>
              <a:t>01</a:t>
            </a:r>
            <a:endParaRPr sz="6600" b="1" kern="0" dirty="0">
              <a:solidFill>
                <a:srgbClr val="FFFFFF"/>
              </a:solidFill>
              <a:latin typeface="Segoe Script" panose="030B0504020000000003" pitchFamily="66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533" y="3665500"/>
            <a:ext cx="10082887" cy="1371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8000" dirty="0">
                <a:latin typeface="Segoe Script" panose="030B0504020000000003" pitchFamily="66" charset="0"/>
              </a:rPr>
              <a:t>WARM-UP</a:t>
            </a:r>
            <a:endParaRPr sz="8000" dirty="0">
              <a:latin typeface="Segoe Script" panose="030B0504020000000003" pitchFamily="66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93AD60-30D2-4CBB-8AF2-CA21447C1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167" y="1158732"/>
            <a:ext cx="5058989" cy="382180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64678" y="336546"/>
            <a:ext cx="2710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694994" y="5291644"/>
            <a:ext cx="93647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Bill </a:t>
            </a:r>
          </a:p>
        </p:txBody>
      </p:sp>
    </p:spTree>
    <p:extLst>
      <p:ext uri="{BB962C8B-B14F-4D97-AF65-F5344CB8AC3E}">
        <p14:creationId xmlns:p14="http://schemas.microsoft.com/office/powerpoint/2010/main" val="35641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E0EA4-EB41-4390-829E-FCE9A9C26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237" y="1100796"/>
            <a:ext cx="5714279" cy="407752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300214" y="4670016"/>
            <a:ext cx="3986704" cy="1234748"/>
            <a:chOff x="2062217" y="4056117"/>
            <a:chExt cx="3986704" cy="1234748"/>
          </a:xfrm>
        </p:grpSpPr>
        <p:sp>
          <p:nvSpPr>
            <p:cNvPr id="12" name="Rounded Rectangle 11"/>
            <p:cNvSpPr/>
            <p:nvPr/>
          </p:nvSpPr>
          <p:spPr>
            <a:xfrm>
              <a:off x="2062217" y="4643879"/>
              <a:ext cx="3986704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What's your name?</a:t>
              </a:r>
            </a:p>
          </p:txBody>
        </p:sp>
        <p:pic>
          <p:nvPicPr>
            <p:cNvPr id="1039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5569" y="4056117"/>
              <a:ext cx="317430" cy="599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5729814" y="4674924"/>
            <a:ext cx="5158502" cy="1244385"/>
            <a:chOff x="4933950" y="4927600"/>
            <a:chExt cx="5158502" cy="1244385"/>
          </a:xfrm>
        </p:grpSpPr>
        <p:sp>
          <p:nvSpPr>
            <p:cNvPr id="27" name="Rounded Rectangle 26"/>
            <p:cNvSpPr/>
            <p:nvPr/>
          </p:nvSpPr>
          <p:spPr>
            <a:xfrm>
              <a:off x="4933950" y="5524999"/>
              <a:ext cx="5158502" cy="646986"/>
            </a:xfrm>
            <a:prstGeom prst="roundRect">
              <a:avLst/>
            </a:prstGeom>
            <a:ln>
              <a:solidFill>
                <a:srgbClr val="FFA11B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 name's ___________ .</a:t>
              </a:r>
            </a:p>
          </p:txBody>
        </p:sp>
        <p:pic>
          <p:nvPicPr>
            <p:cNvPr id="28" name="Picture 15" descr="https://s.sachmem.vn/public/temp/bubble-chat-top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076502" y="4927600"/>
              <a:ext cx="323790" cy="61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8592402" y="5291644"/>
            <a:ext cx="1141659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>
                <a:solidFill>
                  <a:srgbClr val="C00000"/>
                </a:solidFill>
              </a:rPr>
              <a:t>Mary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0CD93-4076-40F3-921D-500AC072097F}"/>
              </a:ext>
            </a:extLst>
          </p:cNvPr>
          <p:cNvSpPr/>
          <p:nvPr/>
        </p:nvSpPr>
        <p:spPr>
          <a:xfrm>
            <a:off x="864678" y="336546"/>
            <a:ext cx="27109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 Point and say.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5237922" y="1620078"/>
            <a:ext cx="1848678" cy="15724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5355635" y="1841379"/>
            <a:ext cx="159181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Pangolin"/>
                <a:cs typeface="Times New Roman" panose="02020603050405020304" pitchFamily="18" charset="0"/>
                <a:sym typeface="Pangolin"/>
              </a:rPr>
              <a:t>04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533" y="3665500"/>
            <a:ext cx="10004293" cy="1371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latin typeface="Segoe Script" panose="030B0504020000000003" pitchFamily="66" charset="0"/>
              </a:rPr>
              <a:t>PRACTICE</a:t>
            </a:r>
            <a:endParaRPr sz="60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062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8371" y="366824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 Let's talk.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846564" y="582267"/>
            <a:ext cx="3986704" cy="64698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What's your name?</a:t>
            </a:r>
          </a:p>
        </p:txBody>
      </p:sp>
      <p:cxnSp>
        <p:nvCxnSpPr>
          <p:cNvPr id="7" name="Straight Arrow Connector 6"/>
          <p:cNvCxnSpPr>
            <a:stCxn id="21" idx="2"/>
          </p:cNvCxnSpPr>
          <p:nvPr/>
        </p:nvCxnSpPr>
        <p:spPr>
          <a:xfrm flipH="1">
            <a:off x="2423886" y="1911908"/>
            <a:ext cx="3416030" cy="117342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1" idx="2"/>
          </p:cNvCxnSpPr>
          <p:nvPr/>
        </p:nvCxnSpPr>
        <p:spPr>
          <a:xfrm flipH="1">
            <a:off x="3260665" y="1911908"/>
            <a:ext cx="2579251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21" idx="2"/>
          </p:cNvCxnSpPr>
          <p:nvPr/>
        </p:nvCxnSpPr>
        <p:spPr>
          <a:xfrm flipH="1">
            <a:off x="5428343" y="1911908"/>
            <a:ext cx="411573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1" idx="2"/>
          </p:cNvCxnSpPr>
          <p:nvPr/>
        </p:nvCxnSpPr>
        <p:spPr>
          <a:xfrm>
            <a:off x="5839916" y="1911908"/>
            <a:ext cx="1729909" cy="255906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21" idx="2"/>
          </p:cNvCxnSpPr>
          <p:nvPr/>
        </p:nvCxnSpPr>
        <p:spPr>
          <a:xfrm>
            <a:off x="5839916" y="1911908"/>
            <a:ext cx="3546068" cy="220883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21" idx="2"/>
          </p:cNvCxnSpPr>
          <p:nvPr/>
        </p:nvCxnSpPr>
        <p:spPr>
          <a:xfrm>
            <a:off x="5839916" y="1911908"/>
            <a:ext cx="4334084" cy="117342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60665" y="1264922"/>
            <a:ext cx="5158502" cy="646986"/>
          </a:xfrm>
          <a:prstGeom prst="roundRect">
            <a:avLst/>
          </a:prstGeom>
          <a:ln>
            <a:solidFill>
              <a:srgbClr val="C072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name's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F06B486-6506-413F-88C5-922E72D1C0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165"/>
          <a:stretch/>
        </p:blipFill>
        <p:spPr>
          <a:xfrm>
            <a:off x="1096846" y="2228447"/>
            <a:ext cx="1589222" cy="16731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16C2E02-C7C1-48F4-BD57-D80A48BA45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25183" b="47414"/>
          <a:stretch/>
        </p:blipFill>
        <p:spPr>
          <a:xfrm>
            <a:off x="10223123" y="2121160"/>
            <a:ext cx="1551077" cy="178041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028626-CCD8-485E-81ED-967D5D59A8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0" t="-1" r="31300" b="50528"/>
          <a:stretch/>
        </p:blipFill>
        <p:spPr>
          <a:xfrm flipH="1">
            <a:off x="6931147" y="4381963"/>
            <a:ext cx="1488020" cy="184132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FA7B8A7-209B-4C5D-82B6-307F4D779F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8" r="24223" b="49079"/>
          <a:stretch/>
        </p:blipFill>
        <p:spPr>
          <a:xfrm>
            <a:off x="9095737" y="4120741"/>
            <a:ext cx="1669409" cy="17083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314BD5-79FC-444A-B952-F330FBDF1C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r="32060" b="52815"/>
          <a:stretch/>
        </p:blipFill>
        <p:spPr>
          <a:xfrm>
            <a:off x="4504262" y="4199533"/>
            <a:ext cx="1663929" cy="208396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844738A-5CD7-4D7D-8EB4-AFEE783F29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29" y="4189131"/>
            <a:ext cx="1589222" cy="1911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88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44;p62">
            <a:extLst>
              <a:ext uri="{FF2B5EF4-FFF2-40B4-BE49-F238E27FC236}">
                <a16:creationId xmlns:a16="http://schemas.microsoft.com/office/drawing/2014/main" id="{8F740CED-2E43-45D3-934A-7C53471C47D8}"/>
              </a:ext>
            </a:extLst>
          </p:cNvPr>
          <p:cNvSpPr/>
          <p:nvPr/>
        </p:nvSpPr>
        <p:spPr>
          <a:xfrm>
            <a:off x="5237922" y="1620078"/>
            <a:ext cx="1848678" cy="1572423"/>
          </a:xfrm>
          <a:prstGeom prst="ellipse">
            <a:avLst/>
          </a:prstGeom>
          <a:solidFill>
            <a:schemeClr val="accent3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1248;p62">
            <a:extLst>
              <a:ext uri="{FF2B5EF4-FFF2-40B4-BE49-F238E27FC236}">
                <a16:creationId xmlns:a16="http://schemas.microsoft.com/office/drawing/2014/main" id="{3FFE50FD-75FF-47C1-8273-D20A999A28B7}"/>
              </a:ext>
            </a:extLst>
          </p:cNvPr>
          <p:cNvSpPr txBox="1"/>
          <p:nvPr/>
        </p:nvSpPr>
        <p:spPr>
          <a:xfrm>
            <a:off x="5355635" y="1841379"/>
            <a:ext cx="1591817" cy="1261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Script" panose="030B0504020000000003" pitchFamily="66" charset="0"/>
                <a:ea typeface="Pangolin"/>
                <a:cs typeface="Times New Roman" panose="02020603050405020304" pitchFamily="18" charset="0"/>
                <a:sym typeface="Pangolin"/>
              </a:rPr>
              <a:t>05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Script" panose="030B0504020000000003" pitchFamily="66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3" name="Google Shape;1023;p44">
            <a:extLst>
              <a:ext uri="{FF2B5EF4-FFF2-40B4-BE49-F238E27FC236}">
                <a16:creationId xmlns:a16="http://schemas.microsoft.com/office/drawing/2014/main" id="{B9798B78-5F35-4CF5-B5CC-A0A41E122D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27533" y="3665500"/>
            <a:ext cx="10004293" cy="137174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latin typeface="Segoe Script" panose="030B0504020000000003" pitchFamily="66" charset="0"/>
              </a:rPr>
              <a:t>FUN TIME</a:t>
            </a:r>
            <a:endParaRPr sz="6000" dirty="0"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915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9724" y="3107428"/>
            <a:ext cx="2149208" cy="30387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500819" y="2993069"/>
            <a:ext cx="2296838" cy="3152245"/>
            <a:chOff x="1797983" y="2928034"/>
            <a:chExt cx="2450167" cy="3362678"/>
          </a:xfrm>
        </p:grpSpPr>
        <p:cxnSp>
          <p:nvCxnSpPr>
            <p:cNvPr id="11" name="Straight Connector 10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3261" y="3858997"/>
            <a:ext cx="1842738" cy="2767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3501426" y="3007730"/>
            <a:ext cx="2288468" cy="31274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t="-4677" b="50993"/>
          <a:stretch/>
        </p:blipFill>
        <p:spPr>
          <a:xfrm>
            <a:off x="1984521" y="531708"/>
            <a:ext cx="8222959" cy="3465677"/>
          </a:xfrm>
          <a:prstGeom prst="rect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3717" y="5436871"/>
            <a:ext cx="1731414" cy="755970"/>
          </a:xfrm>
          <a:prstGeom prst="rect">
            <a:avLst/>
          </a:prstGeom>
        </p:spPr>
      </p:pic>
      <p:pic>
        <p:nvPicPr>
          <p:cNvPr id="17" name="Picture 16" hidden="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8" name="TextBox 1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9" name="Picture 1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84675"/>
      </p:ext>
    </p:extLst>
  </p:cSld>
  <p:clrMapOvr>
    <a:masterClrMapping/>
  </p:clrMapOvr>
  <p:transition spd="slow">
    <p:circle/>
    <p:sndAc>
      <p:stSnd>
        <p:snd r:embed="rId3" name="fanfar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Quan.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15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____ name?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name’s </a:t>
            </a:r>
            <a:r>
              <a:rPr lang="en-US" sz="32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Mr.Loc</a:t>
            </a:r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501272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your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you 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2" name="5-Point Star 1"/>
          <p:cNvSpPr/>
          <p:nvPr/>
        </p:nvSpPr>
        <p:spPr>
          <a:xfrm>
            <a:off x="12778238" y="501272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8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____ name’s Tony.</a:t>
            </a:r>
          </a:p>
          <a:p>
            <a:pPr algn="ctr"/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I’m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4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____ Miss Hien.</a:t>
            </a:r>
            <a:endParaRPr 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name’s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291840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name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446198" y="7621009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oper Black" panose="0208090404030B020404" pitchFamily="18" charset="0"/>
                <a:ea typeface="微软雅黑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7880" y="5203686"/>
            <a:ext cx="2036240" cy="938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3756" y="3315607"/>
            <a:ext cx="950448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53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0" name="Flowchart: Alternate Process 3"/>
          <p:cNvSpPr/>
          <p:nvPr/>
        </p:nvSpPr>
        <p:spPr>
          <a:xfrm>
            <a:off x="1494013" y="464410"/>
            <a:ext cx="5511151" cy="2335395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57150" cmpd="thickThin"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My name’s Tom.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5350" y="3429632"/>
            <a:ext cx="2149208" cy="30387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494013" y="3548598"/>
            <a:ext cx="2296838" cy="3152245"/>
            <a:chOff x="1797983" y="2928034"/>
            <a:chExt cx="2450167" cy="3362678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3890423" y="3017520"/>
              <a:ext cx="44892" cy="200406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7983" y="2928034"/>
              <a:ext cx="2450167" cy="3362678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6455" y="4414526"/>
            <a:ext cx="1842738" cy="2767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"/>
          <a:stretch/>
        </p:blipFill>
        <p:spPr>
          <a:xfrm>
            <a:off x="1494620" y="3563259"/>
            <a:ext cx="2288468" cy="312748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32681">
            <a:off x="2246277" y="4513310"/>
            <a:ext cx="1842738" cy="27677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7673612" y="1793965"/>
            <a:ext cx="366113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your name?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7673612" y="482767"/>
            <a:ext cx="3661138" cy="100584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What’s you name?</a:t>
            </a:r>
          </a:p>
        </p:txBody>
      </p:sp>
      <p:pic>
        <p:nvPicPr>
          <p:cNvPr id="32" name="Picture 3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30293" y="5616940"/>
            <a:ext cx="1731414" cy="749873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12403248" y="1885405"/>
            <a:ext cx="914400" cy="9144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hidden="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19" name="TextBox 18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0" name="Picture 19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98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11111E-6 L 0.49179 0.02222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echa_clav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51211 0.22593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99" y="112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2895" t="3263" r="16733" b="12892"/>
          <a:stretch/>
        </p:blipFill>
        <p:spPr>
          <a:xfrm>
            <a:off x="4300769" y="1692218"/>
            <a:ext cx="3583836" cy="4610116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2533" y="5927397"/>
            <a:ext cx="1731414" cy="749873"/>
          </a:xfrm>
          <a:prstGeom prst="rect">
            <a:avLst/>
          </a:prstGeom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9" name="Picture 8" hidden="1">
            <a:extLst>
              <a:ext uri="{FF2B5EF4-FFF2-40B4-BE49-F238E27FC236}">
                <a16:creationId xmlns:a16="http://schemas.microsoft.com/office/drawing/2014/main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92394" y="1853569"/>
            <a:ext cx="5491692" cy="4287414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79585"/>
              </a:avLst>
            </a:prstTxWarp>
            <a:spAutoFit/>
          </a:bodyPr>
          <a:lstStyle/>
          <a:p>
            <a:pPr algn="ctr"/>
            <a:r>
              <a:rPr lang="en-US" sz="8800" b="1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glow rad="76200">
                    <a:srgbClr val="FF0000"/>
                  </a:glow>
                </a:effectLst>
                <a:latin typeface="Bauhaus 93" panose="04030905020B02020C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821249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pic>
        <p:nvPicPr>
          <p:cNvPr id="1026" name="Picture 2" descr="39 Thank you ý tưởng | hình gif, thiệp cảm ơn, bye bye">
            <a:extLst>
              <a:ext uri="{FF2B5EF4-FFF2-40B4-BE49-F238E27FC236}">
                <a16:creationId xmlns:a16="http://schemas.microsoft.com/office/drawing/2014/main" id="{9D1E61EA-B228-4EDC-8D64-22EF53077F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842" y="2628900"/>
            <a:ext cx="4674362" cy="3990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Goodbye, class.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7615120" y="5064698"/>
            <a:ext cx="419498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Goodbye, teacher.</a:t>
            </a: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311126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Hello,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class.</a:t>
            </a:r>
          </a:p>
        </p:txBody>
      </p:sp>
      <p:sp>
        <p:nvSpPr>
          <p:cNvPr id="32" name="3MsPham"/>
          <p:cNvSpPr/>
          <p:nvPr/>
        </p:nvSpPr>
        <p:spPr>
          <a:xfrm>
            <a:off x="7615120" y="3399215"/>
            <a:ext cx="419498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Hello, teacher.</a:t>
            </a:r>
          </a:p>
        </p:txBody>
      </p:sp>
      <p:sp>
        <p:nvSpPr>
          <p:cNvPr id="33" name="4MsPham"/>
          <p:cNvSpPr/>
          <p:nvPr/>
        </p:nvSpPr>
        <p:spPr>
          <a:xfrm>
            <a:off x="265755" y="3381165"/>
            <a:ext cx="431112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Goodbye, class.</a:t>
            </a: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856973" y="549819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30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How are you?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470343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00107" y="3399215"/>
            <a:ext cx="4376776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I’m fine. Thank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5" y="5064698"/>
            <a:ext cx="431112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Nice to meet you.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926901" y="3399215"/>
            <a:ext cx="3883206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Hello. I’m Lan.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8000852" y="5064698"/>
            <a:ext cx="3809255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-15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Thanks.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9" name="Heart 18"/>
          <p:cNvSpPr/>
          <p:nvPr/>
        </p:nvSpPr>
        <p:spPr>
          <a:xfrm>
            <a:off x="-1529071" y="3509406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153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Bye, Quan.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8044096" y="3399215"/>
            <a:ext cx="37450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Bye, Mai.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65756" y="5064698"/>
            <a:ext cx="4276482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How are you Mai?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222384" y="3410569"/>
            <a:ext cx="4276482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Thanks, Mai.</a:t>
            </a:r>
          </a:p>
        </p:txBody>
      </p:sp>
      <p:sp>
        <p:nvSpPr>
          <p:cNvPr id="33" name="4MsPham"/>
          <p:cNvSpPr/>
          <p:nvPr/>
        </p:nvSpPr>
        <p:spPr>
          <a:xfrm>
            <a:off x="8065016" y="5064698"/>
            <a:ext cx="3745091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Hello, Mai.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18" name="Heart 17"/>
          <p:cNvSpPr/>
          <p:nvPr/>
        </p:nvSpPr>
        <p:spPr>
          <a:xfrm>
            <a:off x="12597541" y="3673535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9126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</a:rPr>
              <a:t>Hello, I'm Mai.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0" y="5064698"/>
            <a:ext cx="458364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Hello, Mai. I’m Quan.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0" y="3396682"/>
            <a:ext cx="458364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Bye, Mai.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901609" y="3399215"/>
            <a:ext cx="3908498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This is Quan.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901609" y="5064698"/>
            <a:ext cx="3908498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Hello Quan.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4733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b="9825"/>
          <a:stretch/>
        </p:blipFill>
        <p:spPr>
          <a:xfrm>
            <a:off x="-122459" y="1"/>
            <a:ext cx="12436918" cy="683895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919685" y="297578"/>
            <a:ext cx="6172200" cy="2480917"/>
          </a:xfrm>
          <a:prstGeom prst="roundRect">
            <a:avLst>
              <a:gd name="adj" fmla="val 8988"/>
            </a:avLst>
          </a:prstGeom>
          <a:solidFill>
            <a:schemeClr val="bg1">
              <a:alpha val="92000"/>
            </a:schemeClr>
          </a:solidFill>
          <a:ln w="76200">
            <a:solidFill>
              <a:srgbClr val="FF0000">
                <a:alpha val="4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I’m fine. Thanks.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38093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286990" flipH="1">
            <a:off x="4690986" y="3971073"/>
            <a:ext cx="2629600" cy="26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100013" y="5446875"/>
            <a:ext cx="12292013" cy="1501711"/>
          </a:xfrm>
          <a:prstGeom prst="rect">
            <a:avLst/>
          </a:prstGeom>
          <a:blipFill dpi="0"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" b="-352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293801" y="3966606"/>
            <a:ext cx="3423969" cy="2270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57" y="7174358"/>
            <a:ext cx="3281362" cy="3281362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9401859" y="889746"/>
            <a:ext cx="2408248" cy="240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MsPham"/>
          <p:cNvSpPr/>
          <p:nvPr/>
        </p:nvSpPr>
        <p:spPr>
          <a:xfrm>
            <a:off x="241671" y="5064698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How are you?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9" name="2MsPham"/>
          <p:cNvSpPr/>
          <p:nvPr/>
        </p:nvSpPr>
        <p:spPr>
          <a:xfrm>
            <a:off x="241671" y="3396682"/>
            <a:ext cx="4052130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-15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How old are you?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2" name="3MsPham"/>
          <p:cNvSpPr/>
          <p:nvPr/>
        </p:nvSpPr>
        <p:spPr>
          <a:xfrm>
            <a:off x="7829550" y="3399215"/>
            <a:ext cx="398055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How you are?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33" name="4MsPham"/>
          <p:cNvSpPr/>
          <p:nvPr/>
        </p:nvSpPr>
        <p:spPr>
          <a:xfrm>
            <a:off x="7829550" y="5064698"/>
            <a:ext cx="3980557" cy="1463040"/>
          </a:xfrm>
          <a:prstGeom prst="snip2DiagRect">
            <a:avLst/>
          </a:prstGeom>
          <a:solidFill>
            <a:schemeClr val="bg1">
              <a:alpha val="92000"/>
            </a:schemeClr>
          </a:solidFill>
          <a:ln w="76200" cap="rnd" cmpd="dbl">
            <a:solidFill>
              <a:srgbClr val="FFC000"/>
            </a:solidFill>
            <a:rou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15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 panose="020B0604020202020204" pitchFamily="34" charset="0"/>
              </a:rPr>
              <a:t>How am 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4" name="Picture 3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07210" y="5601899"/>
            <a:ext cx="1502844" cy="706993"/>
          </a:xfrm>
          <a:prstGeom prst="rect">
            <a:avLst/>
          </a:prstGeom>
        </p:spPr>
      </p:pic>
      <p:sp>
        <p:nvSpPr>
          <p:cNvPr id="2" name="Heart 1"/>
          <p:cNvSpPr/>
          <p:nvPr/>
        </p:nvSpPr>
        <p:spPr>
          <a:xfrm>
            <a:off x="571500" y="8172450"/>
            <a:ext cx="914400" cy="914400"/>
          </a:xfrm>
          <a:prstGeom prst="hear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81700" y="762000"/>
            <a:ext cx="1028700" cy="146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72435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24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1111 L -0.36029 0.004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76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1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5247 0.00324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30" y="162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75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59259E-6 L -0.33997 0.00047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05" y="23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2" presetClass="exit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6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75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alling_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" presetClass="exit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8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75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mph" presetSubtype="0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112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3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9825"/>
          <a:stretch/>
        </p:blipFill>
        <p:spPr>
          <a:xfrm>
            <a:off x="-122459" y="0"/>
            <a:ext cx="12436918" cy="685799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450" y="623343"/>
            <a:ext cx="2692264" cy="2692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MsPham"/>
          <p:cNvSpPr/>
          <p:nvPr/>
        </p:nvSpPr>
        <p:spPr>
          <a:xfrm>
            <a:off x="5320737" y="7621008"/>
            <a:ext cx="1796431" cy="695675"/>
          </a:xfrm>
          <a:prstGeom prst="roundRect">
            <a:avLst>
              <a:gd name="adj" fmla="val 50000"/>
            </a:avLst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glow rad="50800">
                    <a:srgbClr val="0070C0"/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ooper Black" panose="0208090404030B020404" pitchFamily="18" charset="0"/>
                <a:ea typeface="微软雅黑"/>
                <a:cs typeface="Arial" panose="020B0604020202020204" pitchFamily="34" charset="0"/>
              </a:rPr>
              <a:t>EXIT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0109" y="7029981"/>
            <a:ext cx="2036240" cy="9388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260" y="4090216"/>
            <a:ext cx="7074083" cy="1082578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4831" y="5136709"/>
            <a:ext cx="2042337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2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1.48148E-6 L 0.27045 -0.002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16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sPha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rning Greetings with Social DIstancing by Slidesgo">
  <a:themeElements>
    <a:clrScheme name="Simple Light">
      <a:dk1>
        <a:srgbClr val="407E79"/>
      </a:dk1>
      <a:lt1>
        <a:srgbClr val="D3F2F4"/>
      </a:lt1>
      <a:dk2>
        <a:srgbClr val="5DC1AE"/>
      </a:dk2>
      <a:lt2>
        <a:srgbClr val="4C9A93"/>
      </a:lt2>
      <a:accent1>
        <a:srgbClr val="FFE4CD"/>
      </a:accent1>
      <a:accent2>
        <a:srgbClr val="FFA012"/>
      </a:accent2>
      <a:accent3>
        <a:srgbClr val="FF9CA6"/>
      </a:accent3>
      <a:accent4>
        <a:srgbClr val="FFDC8D"/>
      </a:accent4>
      <a:accent5>
        <a:srgbClr val="FFC127"/>
      </a:accent5>
      <a:accent6>
        <a:srgbClr val="FFFFFF"/>
      </a:accent6>
      <a:hlink>
        <a:srgbClr val="4C9A9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654</TotalTime>
  <Words>494</Words>
  <Application>Microsoft Office PowerPoint</Application>
  <PresentationFormat>Widescreen</PresentationFormat>
  <Paragraphs>131</Paragraphs>
  <Slides>32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Coming Soon</vt:lpstr>
      <vt:lpstr>Segoe Script</vt:lpstr>
      <vt:lpstr>Berlin Sans FB Demi</vt:lpstr>
      <vt:lpstr>Comic Sans MS</vt:lpstr>
      <vt:lpstr>Bauhaus 93</vt:lpstr>
      <vt:lpstr>Arial</vt:lpstr>
      <vt:lpstr>Cooper Black</vt:lpstr>
      <vt:lpstr>Hammersmith One</vt:lpstr>
      <vt:lpstr>Britannic Bold</vt:lpstr>
      <vt:lpstr>Pangolin</vt:lpstr>
      <vt:lpstr>Wingdings</vt:lpstr>
      <vt:lpstr>Tahoma</vt:lpstr>
      <vt:lpstr>Calibri</vt:lpstr>
      <vt:lpstr>Snap ITC</vt:lpstr>
      <vt:lpstr>Century Gothic</vt:lpstr>
      <vt:lpstr>Delius Swash Caps</vt:lpstr>
      <vt:lpstr>Times New Roman</vt:lpstr>
      <vt:lpstr>Calibri Light</vt:lpstr>
      <vt:lpstr>Comfortaa</vt:lpstr>
      <vt:lpstr>Office Theme</vt:lpstr>
      <vt:lpstr>1_Office Theme</vt:lpstr>
      <vt:lpstr>Morning Greetings with Social DIstancing by Slidesgo</vt:lpstr>
      <vt:lpstr>PowerPoint Presentation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EXPLORATION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SENTENCES </vt:lpstr>
      <vt:lpstr>PowerPoint 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FUN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Khánh Ly</cp:lastModifiedBy>
  <cp:revision>79</cp:revision>
  <dcterms:created xsi:type="dcterms:W3CDTF">2021-02-26T14:05:38Z</dcterms:created>
  <dcterms:modified xsi:type="dcterms:W3CDTF">2024-10-12T15:12:44Z</dcterms:modified>
</cp:coreProperties>
</file>