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06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30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848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65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6.sv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49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10" Type="http://schemas.openxmlformats.org/officeDocument/2006/relationships/image" Target="../media/image47.png"/><Relationship Id="rId19" Type="http://schemas.openxmlformats.org/officeDocument/2006/relationships/image" Target="../media/image82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54.png"/><Relationship Id="rId15" Type="http://schemas.openxmlformats.org/officeDocument/2006/relationships/image" Target="../media/image71.svg"/><Relationship Id="rId10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22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70.png"/><Relationship Id="rId4" Type="http://schemas.openxmlformats.org/officeDocument/2006/relationships/image" Target="../media/image20.svg"/><Relationship Id="rId9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3.png"/><Relationship Id="rId3" Type="http://schemas.openxmlformats.org/officeDocument/2006/relationships/image" Target="../media/image72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103.svg"/><Relationship Id="rId9" Type="http://schemas.openxmlformats.org/officeDocument/2006/relationships/image" Target="../media/image59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107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=""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2024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chia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(</a:t>
            </a:r>
            <a:r>
              <a:rPr lang="en-US" sz="4800" kern="0" dirty="0" err="1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  <a:endParaRPr lang="en-US" sz="4800" kern="0" dirty="0">
              <a:solidFill>
                <a:srgbClr val="00206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055165" y="5147090"/>
            <a:ext cx="5009321" cy="1504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=""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=""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=""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=""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=""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=""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=""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=""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=""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=""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=""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=""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=""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=""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=""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=""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=""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=""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=""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=""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=""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=""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=""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=""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=""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=""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=""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=""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=""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=""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=""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=""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=""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=""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534</Words>
  <Application>Microsoft Office PowerPoint</Application>
  <PresentationFormat>Widescreen</PresentationFormat>
  <Paragraphs>91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22</cp:revision>
  <dcterms:created xsi:type="dcterms:W3CDTF">2022-06-30T08:03:45Z</dcterms:created>
  <dcterms:modified xsi:type="dcterms:W3CDTF">2024-10-11T11:01:20Z</dcterms:modified>
</cp:coreProperties>
</file>