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2" r:id="rId2"/>
    <p:sldId id="264" r:id="rId3"/>
    <p:sldId id="285" r:id="rId4"/>
    <p:sldId id="261" r:id="rId5"/>
    <p:sldId id="292" r:id="rId6"/>
    <p:sldId id="286" r:id="rId7"/>
    <p:sldId id="277" r:id="rId8"/>
    <p:sldId id="287" r:id="rId9"/>
    <p:sldId id="288" r:id="rId10"/>
    <p:sldId id="289" r:id="rId11"/>
    <p:sldId id="290" r:id="rId12"/>
    <p:sldId id="280" r:id="rId13"/>
    <p:sldId id="281" r:id="rId14"/>
    <p:sldId id="282" r:id="rId15"/>
    <p:sldId id="283" r:id="rId16"/>
    <p:sldId id="284" r:id="rId17"/>
    <p:sldId id="274" r:id="rId18"/>
    <p:sldId id="291" r:id="rId19"/>
    <p:sldId id="27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72" d="100"/>
          <a:sy n="72" d="100"/>
        </p:scale>
        <p:origin x="10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5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4.xml"/><Relationship Id="rId4" Type="http://schemas.openxmlformats.org/officeDocument/2006/relationships/image" Target="../media/image29.png"/><Relationship Id="rId9" Type="http://schemas.openxmlformats.org/officeDocument/2006/relationships/image" Target="../media/image31.GIF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FC4C1-C458-4441-8226-10C0FED694F8}"/>
              </a:ext>
            </a:extLst>
          </p:cNvPr>
          <p:cNvSpPr txBox="1"/>
          <p:nvPr/>
        </p:nvSpPr>
        <p:spPr>
          <a:xfrm>
            <a:off x="4641448" y="123121"/>
            <a:ext cx="500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1799781" y="2025539"/>
            <a:ext cx="9317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06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9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1000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(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Tiết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500</Words>
  <Application>Microsoft Office PowerPoint</Application>
  <PresentationFormat>Widescreen</PresentationFormat>
  <Paragraphs>197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Baloo 2</vt:lpstr>
      <vt:lpstr>Baloo 2 ExtraBold</vt:lpstr>
      <vt:lpstr>Calibri</vt:lpstr>
      <vt:lpstr>Coiny</vt:lpstr>
      <vt:lpstr>HP001 4 hàng</vt:lpstr>
      <vt:lpstr>Humanst521 BT</vt:lpstr>
      <vt:lpstr>UTM Edwardian</vt:lpstr>
      <vt:lpstr>Wingdings</vt:lpstr>
      <vt:lpstr>字魂59号-创粗黑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28</cp:revision>
  <dcterms:created xsi:type="dcterms:W3CDTF">2022-05-02T02:06:54Z</dcterms:created>
  <dcterms:modified xsi:type="dcterms:W3CDTF">2024-10-13T03:15:48Z</dcterms:modified>
</cp:coreProperties>
</file>