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7/11/2022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2022/7/11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2022/7/11</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CA37AB-9022-43A1-B12F-EE9E5B2CE9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4" name="Picture 3">
            <a:extLst>
              <a:ext uri="{FF2B5EF4-FFF2-40B4-BE49-F238E27FC236}">
                <a16:creationId xmlns:a16="http://schemas.microsoft.com/office/drawing/2014/main" id="{F7499469-4AC3-411D-A2C4-49B8D283907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470991" y="207594"/>
            <a:ext cx="1152939" cy="1152939"/>
          </a:xfrm>
          <a:prstGeom prst="rect">
            <a:avLst/>
          </a:prstGeom>
        </p:spPr>
      </p:pic>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2022/7/11</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3.xml"/><Relationship Id="rId9"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4.xml"/><Relationship Id="rId9" Type="http://schemas.openxmlformats.org/officeDocument/2006/relationships/image" Target="../media/image33.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5.xml"/><Relationship Id="rId9" Type="http://schemas.openxmlformats.org/officeDocument/2006/relationships/image" Target="../media/image34.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4.xml"/><Relationship Id="rId7" Type="http://schemas.openxmlformats.org/officeDocument/2006/relationships/image" Target="../media/image31.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slide" Target="slide11.xml"/><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Patrick Hand" panose="00000500000000000000" pitchFamily="2" charset="0"/>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Patrick Hand" panose="00000500000000000000" pitchFamily="2" charset="0"/>
                <a:cs typeface="Calibri" panose="020F0502020204030204" pitchFamily="34" charset="0"/>
                <a:sym typeface="Bubblegum Sans"/>
              </a:rPr>
              <a:t> 2022</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8E33FE4D-DCEF-4BD7-A072-A1AAF7A56A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21391" y="-11936"/>
            <a:ext cx="1270609" cy="1270609"/>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lèm 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872</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等线</vt:lpstr>
      <vt:lpstr>等线 Light</vt:lpstr>
      <vt:lpstr>微软雅黑</vt:lpstr>
      <vt:lpstr>Arial</vt:lpstr>
      <vt:lpstr>Bubblegum Sans</vt:lpstr>
      <vt:lpstr>Calibri</vt:lpstr>
      <vt:lpstr>Calibri Light</vt:lpstr>
      <vt:lpstr>iCiel Cadena</vt:lpstr>
      <vt:lpstr>Patrick Hand</vt:lpstr>
      <vt:lpstr>SVN-Cookies</vt:lpstr>
      <vt:lpstr>VNI-Avo</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25</cp:revision>
  <dcterms:created xsi:type="dcterms:W3CDTF">2022-07-08T01:07:08Z</dcterms:created>
  <dcterms:modified xsi:type="dcterms:W3CDTF">2022-07-11T02:07:22Z</dcterms:modified>
</cp:coreProperties>
</file>