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xmlns="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xmlns="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xmlns="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xmlns="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xmlns="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xmlns="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xmlns="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xmlns="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xmlns="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xmlns="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xmlns="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xmlns="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xmlns="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xmlns="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xmlns="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xmlns="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xmlns="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xmlns="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xmlns="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xmlns="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xmlns="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xmlns="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xmlns="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xmlns="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xmlns="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xmlns="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xmlns="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xmlns="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xmlns="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xmlns="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xmlns="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xmlns="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xmlns="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xmlns="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xmlns="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xmlns="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xmlns="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xmlns="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xmlns="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xmlns="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xmlns="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xmlns="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xmlns="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xmlns="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xmlns="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xmlns="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xmlns="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xmlns="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xmlns="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xmlns="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xmlns="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xmlns="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xmlns="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xmlns="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xmlns="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xmlns="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xmlns="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xmlns="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xmlns="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xmlns="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xmlns="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xmlns="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xmlns="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xmlns="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xmlns="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xmlns="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xmlns="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xmlns="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xmlns="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xmlns="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xmlns="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xmlns="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xmlns="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xmlns="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xmlns="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xmlns="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xmlns="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xmlns="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xmlns="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xmlns="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xmlns="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xmlns="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xmlns="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xmlns="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xmlns="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xmlns="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xmlns="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xmlns="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xmlns="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xmlns="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xmlns="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xmlns="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xmlns="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xmlns="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xmlns="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xmlns="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xmlns="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xmlns="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xmlns="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xmlns="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xmlns="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xmlns="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xmlns="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xmlns="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xmlns="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xmlns="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xmlns="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xmlns="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xmlns="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xmlns="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xmlns="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xmlns="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xmlns="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xmlns="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xmlns="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xmlns="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xmlns="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xmlns="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xmlns="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xmlns="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xmlns="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xmlns="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xmlns="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xmlns="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xmlns="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xmlns="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xmlns="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xmlns="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xmlns="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xmlns="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xmlns="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xmlns="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xmlns="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xmlns="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xmlns="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xmlns="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xmlns="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xmlns="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xmlns="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xmlns="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xmlns="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xmlns="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Ba </a:t>
            </a:r>
            <a:r>
              <a:rPr lang="en-US" sz="2667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8 </a:t>
            </a:r>
            <a:r>
              <a:rPr lang="en-US" sz="2667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10 </a:t>
            </a:r>
            <a:r>
              <a:rPr lang="en-US" sz="2667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667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2024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6846" y="2137864"/>
            <a:ext cx="8632684" cy="2219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4420" y="4289379"/>
            <a:ext cx="4219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xmlns="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xmlns="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xmlns="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xmlns="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xmlns="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xmlns="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xmlns="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xmlns="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xmlns="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xmlns="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xmlns="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xmlns="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xmlns="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773</Words>
  <Application>Microsoft Office PowerPoint</Application>
  <PresentationFormat>Widescreen</PresentationFormat>
  <Paragraphs>339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.VnBodoniH</vt:lpstr>
      <vt:lpstr>Arial</vt:lpstr>
      <vt:lpstr>Calibri</vt:lpstr>
      <vt:lpstr>Calibri Light</vt:lpstr>
      <vt:lpstr>Coiny</vt:lpstr>
      <vt:lpstr>Montserrat</vt:lpstr>
      <vt:lpstr>Montserrat Alternates</vt:lpstr>
      <vt:lpstr>Pangolin</vt:lpstr>
      <vt:lpstr>Times New Roman</vt:lpstr>
      <vt:lpstr>UTM Avo</vt:lpstr>
      <vt:lpstr>Wingdings</vt:lpstr>
      <vt:lpstr>字魂27号-布丁体</vt:lpstr>
      <vt:lpstr>杨任东竹石体-Semibold</vt:lpstr>
      <vt:lpstr>等线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DELL</cp:lastModifiedBy>
  <cp:revision>37</cp:revision>
  <dcterms:created xsi:type="dcterms:W3CDTF">2022-06-23T02:13:52Z</dcterms:created>
  <dcterms:modified xsi:type="dcterms:W3CDTF">2024-10-12T02:48:53Z</dcterms:modified>
</cp:coreProperties>
</file>