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  <p:sldMasterId id="2147483798" r:id="rId6"/>
  </p:sldMasterIdLst>
  <p:notesMasterIdLst>
    <p:notesMasterId r:id="rId33"/>
  </p:notesMasterIdLst>
  <p:sldIdLst>
    <p:sldId id="2007577182" r:id="rId7"/>
    <p:sldId id="257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262" r:id="rId16"/>
    <p:sldId id="263" r:id="rId17"/>
    <p:sldId id="317" r:id="rId18"/>
    <p:sldId id="349" r:id="rId19"/>
    <p:sldId id="264" r:id="rId20"/>
    <p:sldId id="570" r:id="rId21"/>
    <p:sldId id="2007577176" r:id="rId22"/>
    <p:sldId id="2007577177" r:id="rId23"/>
    <p:sldId id="260" r:id="rId24"/>
    <p:sldId id="2007577178" r:id="rId25"/>
    <p:sldId id="2007577179" r:id="rId26"/>
    <p:sldId id="266" r:id="rId27"/>
    <p:sldId id="267" r:id="rId28"/>
    <p:sldId id="274" r:id="rId29"/>
    <p:sldId id="2007577180" r:id="rId30"/>
    <p:sldId id="2007577181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058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90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91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315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94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186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900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370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50929-7F31-46B1-8B9E-FCF1746D3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03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30E95F-D710-49A5-BAD8-7957E310D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11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D1A735-EED8-4DC5-B141-C6BFC4258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302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063A80-4423-44D3-8B9C-7CDDA030D6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921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0285F8-8356-49A2-A2AB-C14DACBBA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2438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AE6DCE-99E6-4971-9FC9-67F2369AD6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321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F8BEC7-69D8-427F-8E9A-2DDD348C5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032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BD2F14-5AC5-48CA-B1B0-CB8CAEA95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8794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3CE59D-9BC5-48F7-9B39-EE66B75CB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538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F80E82-643D-443D-9FD3-A407F5C61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054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F861B7-57FB-4F90-94A9-F711AB361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8189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473B64-2373-4642-8DF4-3D85C9F03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76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5C3745-FBE0-4811-9444-5FE5F675D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40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5F121E-F396-4E42-BF2E-AB43D6F2B77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7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9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9.png"/><Relationship Id="rId7" Type="http://schemas.openxmlformats.org/officeDocument/2006/relationships/slide" Target="slide16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4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Relationship Id="rId14" Type="http://schemas.openxmlformats.org/officeDocument/2006/relationships/image" Target="../media/image45.png"/><Relationship Id="rId22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9.xml"/><Relationship Id="rId18" Type="http://schemas.microsoft.com/office/2007/relationships/hdphoto" Target="../media/hdphoto12.wdp"/><Relationship Id="rId3" Type="http://schemas.openxmlformats.org/officeDocument/2006/relationships/image" Target="../media/image40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3.png"/><Relationship Id="rId2" Type="http://schemas.openxmlformats.org/officeDocument/2006/relationships/audio" Target="../media/audio2.wav"/><Relationship Id="rId16" Type="http://schemas.openxmlformats.org/officeDocument/2006/relationships/slide" Target="slide17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slide" Target="slide22.xml"/><Relationship Id="rId15" Type="http://schemas.microsoft.com/office/2007/relationships/hdphoto" Target="../media/hdphoto11.wdp"/><Relationship Id="rId23" Type="http://schemas.openxmlformats.org/officeDocument/2006/relationships/slide" Target="slide21.xml"/><Relationship Id="rId10" Type="http://schemas.openxmlformats.org/officeDocument/2006/relationships/slide" Target="slide18.xml"/><Relationship Id="rId19" Type="http://schemas.openxmlformats.org/officeDocument/2006/relationships/image" Target="../media/image54.gif"/><Relationship Id="rId4" Type="http://schemas.openxmlformats.org/officeDocument/2006/relationships/image" Target="../media/image50.jpg"/><Relationship Id="rId9" Type="http://schemas.microsoft.com/office/2007/relationships/hdphoto" Target="../media/hdphoto5.wdp"/><Relationship Id="rId14" Type="http://schemas.openxmlformats.org/officeDocument/2006/relationships/image" Target="../media/image52.png"/><Relationship Id="rId22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6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6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6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6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800" b="1" kern="1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BÙI THỊ MINH HOA</a:t>
            </a:r>
            <a:endParaRPr lang="nl-NL" altLang="en-US" sz="3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2024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1524000" y="2362200"/>
            <a:ext cx="8077200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kern="10" dirty="0" smtClean="0">
              <a:ln w="10541">
                <a:solidFill>
                  <a:srgbClr val="FA7C2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3E</a:t>
            </a:r>
          </a:p>
        </p:txBody>
      </p:sp>
    </p:spTree>
    <p:extLst>
      <p:ext uri="{BB962C8B-B14F-4D97-AF65-F5344CB8AC3E}">
        <p14:creationId xmlns:p14="http://schemas.microsoft.com/office/powerpoint/2010/main" val="7357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7" y="119764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"/>
                <a:cs typeface="Arial"/>
                <a:sym typeface="Arial"/>
              </a:rPr>
              <a:t>Hai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16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9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2024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2730859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219627" y="1970611"/>
            <a:ext cx="70379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xmlns="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xmlns="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xmlns="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xmlns="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xmlns="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xmlns="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xmlns="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xmlns="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xmlns="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xmlns="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579</Words>
  <Application>Microsoft Office PowerPoint</Application>
  <PresentationFormat>Widescreen</PresentationFormat>
  <Paragraphs>166</Paragraphs>
  <Slides>26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Arial-Rounded</vt:lpstr>
      <vt:lpstr>Calibri</vt:lpstr>
      <vt:lpstr>Calibri Light</vt:lpstr>
      <vt:lpstr>Cambria Math</vt:lpstr>
      <vt:lpstr>HP001 4 hàng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2022-05-03T09:34:37Z</dcterms:created>
  <dcterms:modified xsi:type="dcterms:W3CDTF">2024-10-12T01:53:30Z</dcterms:modified>
</cp:coreProperties>
</file>