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7"/>
  </p:notesMasterIdLst>
  <p:sldIdLst>
    <p:sldId id="455" r:id="rId3"/>
    <p:sldId id="436" r:id="rId4"/>
    <p:sldId id="264" r:id="rId5"/>
    <p:sldId id="437" r:id="rId6"/>
    <p:sldId id="407" r:id="rId7"/>
    <p:sldId id="438" r:id="rId8"/>
    <p:sldId id="408" r:id="rId9"/>
    <p:sldId id="261" r:id="rId10"/>
    <p:sldId id="454" r:id="rId11"/>
    <p:sldId id="270" r:id="rId12"/>
    <p:sldId id="443" r:id="rId13"/>
    <p:sldId id="272" r:id="rId14"/>
    <p:sldId id="451" r:id="rId15"/>
    <p:sldId id="452" r:id="rId16"/>
    <p:sldId id="262" r:id="rId17"/>
    <p:sldId id="274" r:id="rId18"/>
    <p:sldId id="282" r:id="rId19"/>
    <p:sldId id="275" r:id="rId20"/>
    <p:sldId id="283" r:id="rId21"/>
    <p:sldId id="291" r:id="rId22"/>
    <p:sldId id="453" r:id="rId23"/>
    <p:sldId id="432" r:id="rId24"/>
    <p:sldId id="449" r:id="rId25"/>
    <p:sldId id="311" r:id="rId26"/>
    <p:sldId id="287" r:id="rId27"/>
    <p:sldId id="290" r:id="rId28"/>
    <p:sldId id="276" r:id="rId29"/>
    <p:sldId id="278" r:id="rId30"/>
    <p:sldId id="279" r:id="rId31"/>
    <p:sldId id="289" r:id="rId32"/>
    <p:sldId id="280" r:id="rId33"/>
    <p:sldId id="281" r:id="rId34"/>
    <p:sldId id="288" r:id="rId35"/>
    <p:sldId id="309" r:id="rId36"/>
  </p:sldIdLst>
  <p:sldSz cx="16276638" cy="9144000"/>
  <p:notesSz cx="6858000" cy="9144000"/>
  <p:custDataLst>
    <p:tags r:id="rId38"/>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CC"/>
    <a:srgbClr val="0000FF"/>
    <a:srgbClr val="FF0066"/>
    <a:srgbClr val="FF7C80"/>
    <a:srgbClr val="FF6600"/>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49" d="100"/>
          <a:sy n="49" d="100"/>
        </p:scale>
        <p:origin x="568" y="6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r>
              <a:rPr lang="en-US" b="0"/>
              <a:t>GV giới thiệu về chủ đề đầu tiên của TV3 (Xem sgv)</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301710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r>
              <a:rPr lang="en-US" b="0"/>
              <a:t>GV giới thiệu về chủ đề đầu tiên của TV3 (Xem sgv)</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162560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1820566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r>
              <a:rPr lang="en-US" b="0"/>
              <a:t>GV giới thiệu về chủ đề đầu tiên của TV3 (Xem sgv)</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558656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1299761" y="8330409"/>
            <a:ext cx="421765" cy="425791"/>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61925" tIns="161925" rIns="161925" bIns="161925" anchor="ctr" anchorCtr="0">
            <a:noAutofit/>
          </a:bodyPr>
          <a:lstStyle/>
          <a:p>
            <a:pPr marL="0" lvl="0" indent="0" algn="l" rtl="0">
              <a:spcBef>
                <a:spcPts val="0"/>
              </a:spcBef>
              <a:spcAft>
                <a:spcPts val="0"/>
              </a:spcAft>
              <a:buNone/>
            </a:pPr>
            <a:endParaRPr sz="3301"/>
          </a:p>
        </p:txBody>
      </p:sp>
      <p:sp>
        <p:nvSpPr>
          <p:cNvPr id="3601" name="Google Shape;3601;p14"/>
          <p:cNvSpPr txBox="1">
            <a:spLocks noGrp="1"/>
          </p:cNvSpPr>
          <p:nvPr>
            <p:ph type="title"/>
          </p:nvPr>
        </p:nvSpPr>
        <p:spPr>
          <a:xfrm>
            <a:off x="1651829" y="927335"/>
            <a:ext cx="10187851" cy="996267"/>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218887" y="1043497"/>
            <a:ext cx="288211" cy="259407"/>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sp>
        <p:nvSpPr>
          <p:cNvPr id="3606" name="Google Shape;3606;p14"/>
          <p:cNvSpPr/>
          <p:nvPr/>
        </p:nvSpPr>
        <p:spPr>
          <a:xfrm flipH="1">
            <a:off x="-452206" y="8328047"/>
            <a:ext cx="7521679" cy="84623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61925" tIns="161925" rIns="161925" bIns="161925" anchor="ctr" anchorCtr="0">
            <a:noAutofit/>
          </a:bodyPr>
          <a:lstStyle/>
          <a:p>
            <a:pPr marL="0" lvl="0" indent="0" algn="l" rtl="0">
              <a:spcBef>
                <a:spcPts val="0"/>
              </a:spcBef>
              <a:spcAft>
                <a:spcPts val="0"/>
              </a:spcAft>
              <a:buNone/>
            </a:pPr>
            <a:endParaRPr sz="3301"/>
          </a:p>
        </p:txBody>
      </p:sp>
      <p:sp>
        <p:nvSpPr>
          <p:cNvPr id="3607" name="Google Shape;3607;p14"/>
          <p:cNvSpPr/>
          <p:nvPr/>
        </p:nvSpPr>
        <p:spPr>
          <a:xfrm>
            <a:off x="12229570" y="-55111"/>
            <a:ext cx="4510431" cy="70341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61925" tIns="161925" rIns="161925" bIns="161925" anchor="ctr" anchorCtr="0">
            <a:noAutofit/>
          </a:bodyPr>
          <a:lstStyle/>
          <a:p>
            <a:pPr marL="0" lvl="0" indent="0" algn="l" rtl="0">
              <a:spcBef>
                <a:spcPts val="0"/>
              </a:spcBef>
              <a:spcAft>
                <a:spcPts val="0"/>
              </a:spcAft>
              <a:buNone/>
            </a:pPr>
            <a:endParaRPr sz="3301"/>
          </a:p>
        </p:txBody>
      </p:sp>
      <p:grpSp>
        <p:nvGrpSpPr>
          <p:cNvPr id="3608" name="Google Shape;3608;p14"/>
          <p:cNvGrpSpPr/>
          <p:nvPr/>
        </p:nvGrpSpPr>
        <p:grpSpPr>
          <a:xfrm rot="-3170136">
            <a:off x="323757" y="-947756"/>
            <a:ext cx="770055" cy="199886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17" name="Google Shape;3617;p14"/>
          <p:cNvGrpSpPr/>
          <p:nvPr/>
        </p:nvGrpSpPr>
        <p:grpSpPr>
          <a:xfrm rot="-3170136">
            <a:off x="332769" y="-552702"/>
            <a:ext cx="779500" cy="2112410"/>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45" name="Google Shape;3645;p14"/>
          <p:cNvGrpSpPr/>
          <p:nvPr/>
        </p:nvGrpSpPr>
        <p:grpSpPr>
          <a:xfrm rot="-2429099" flipH="1">
            <a:off x="-773424" y="7262619"/>
            <a:ext cx="2060276" cy="1316620"/>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54" name="Google Shape;3654;p14"/>
          <p:cNvGrpSpPr/>
          <p:nvPr/>
        </p:nvGrpSpPr>
        <p:grpSpPr>
          <a:xfrm rot="5400000">
            <a:off x="767406" y="7924752"/>
            <a:ext cx="640711" cy="1737703"/>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79" name="Google Shape;3679;p14"/>
          <p:cNvGrpSpPr/>
          <p:nvPr/>
        </p:nvGrpSpPr>
        <p:grpSpPr>
          <a:xfrm rot="-5400000" flipH="1">
            <a:off x="-366123" y="8077845"/>
            <a:ext cx="1659505" cy="974149"/>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687" name="Google Shape;3687;p14"/>
          <p:cNvGrpSpPr/>
          <p:nvPr/>
        </p:nvGrpSpPr>
        <p:grpSpPr>
          <a:xfrm>
            <a:off x="14871403" y="801451"/>
            <a:ext cx="1557977" cy="1179420"/>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708" name="Google Shape;3708;p14"/>
          <p:cNvGrpSpPr/>
          <p:nvPr/>
        </p:nvGrpSpPr>
        <p:grpSpPr>
          <a:xfrm flipH="1">
            <a:off x="14791451" y="7618886"/>
            <a:ext cx="1512716" cy="1470700"/>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723" name="Google Shape;3723;p14"/>
          <p:cNvGrpSpPr/>
          <p:nvPr/>
        </p:nvGrpSpPr>
        <p:grpSpPr>
          <a:xfrm>
            <a:off x="14530778" y="-55095"/>
            <a:ext cx="1510372" cy="15469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785" name="Google Shape;3785;p14"/>
          <p:cNvGrpSpPr/>
          <p:nvPr/>
        </p:nvGrpSpPr>
        <p:grpSpPr>
          <a:xfrm rot="-5400000" flipH="1">
            <a:off x="15054055" y="7990331"/>
            <a:ext cx="592353" cy="1606550"/>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810" name="Google Shape;3810;p14"/>
          <p:cNvGrpSpPr/>
          <p:nvPr/>
        </p:nvGrpSpPr>
        <p:grpSpPr>
          <a:xfrm rot="-5400000">
            <a:off x="14256994" y="567119"/>
            <a:ext cx="287845" cy="259735"/>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814" name="Google Shape;3814;p14"/>
          <p:cNvGrpSpPr/>
          <p:nvPr/>
        </p:nvGrpSpPr>
        <p:grpSpPr>
          <a:xfrm>
            <a:off x="15506270" y="7870609"/>
            <a:ext cx="288211" cy="259407"/>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grpSp>
        <p:nvGrpSpPr>
          <p:cNvPr id="3818" name="Google Shape;3818;p14"/>
          <p:cNvGrpSpPr/>
          <p:nvPr/>
        </p:nvGrpSpPr>
        <p:grpSpPr>
          <a:xfrm>
            <a:off x="14503266" y="7994518"/>
            <a:ext cx="288211" cy="259407"/>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1"/>
            </a:p>
          </p:txBody>
        </p:sp>
      </p:grpSp>
    </p:spTree>
    <p:extLst>
      <p:ext uri="{BB962C8B-B14F-4D97-AF65-F5344CB8AC3E}">
        <p14:creationId xmlns:p14="http://schemas.microsoft.com/office/powerpoint/2010/main" val="2529678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835429" y="-292778"/>
            <a:ext cx="454105" cy="1178739"/>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758" name="Google Shape;758;p4"/>
          <p:cNvGrpSpPr/>
          <p:nvPr/>
        </p:nvGrpSpPr>
        <p:grpSpPr>
          <a:xfrm>
            <a:off x="359582" y="-312889"/>
            <a:ext cx="840137" cy="1172844"/>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
        <p:nvSpPr>
          <p:cNvPr id="781" name="Google Shape;781;p4"/>
          <p:cNvSpPr txBox="1">
            <a:spLocks noGrp="1"/>
          </p:cNvSpPr>
          <p:nvPr>
            <p:ph type="title"/>
          </p:nvPr>
        </p:nvSpPr>
        <p:spPr>
          <a:xfrm>
            <a:off x="1651829" y="927334"/>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48" lvl="0" indent="-540498"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95" lvl="1" indent="-540498" rtl="0">
              <a:spcBef>
                <a:spcPts val="0"/>
              </a:spcBef>
              <a:spcAft>
                <a:spcPts val="0"/>
              </a:spcAft>
              <a:buClr>
                <a:srgbClr val="091179"/>
              </a:buClr>
              <a:buSzPts val="1200"/>
              <a:buFont typeface="Nunito"/>
              <a:buAutoNum type="alphaLcPeriod"/>
              <a:defRPr/>
            </a:lvl2pPr>
            <a:lvl3pPr marL="2432243" lvl="2" indent="-540498" rtl="0">
              <a:spcBef>
                <a:spcPts val="0"/>
              </a:spcBef>
              <a:spcAft>
                <a:spcPts val="0"/>
              </a:spcAft>
              <a:buClr>
                <a:srgbClr val="091179"/>
              </a:buClr>
              <a:buSzPts val="1200"/>
              <a:buFont typeface="Nunito"/>
              <a:buAutoNum type="romanLcPeriod"/>
              <a:defRPr/>
            </a:lvl3pPr>
            <a:lvl4pPr marL="3242991" lvl="3" indent="-540498" rtl="0">
              <a:spcBef>
                <a:spcPts val="0"/>
              </a:spcBef>
              <a:spcAft>
                <a:spcPts val="0"/>
              </a:spcAft>
              <a:buClr>
                <a:srgbClr val="091179"/>
              </a:buClr>
              <a:buSzPts val="1200"/>
              <a:buFont typeface="Nunito"/>
              <a:buAutoNum type="arabicPeriod"/>
              <a:defRPr/>
            </a:lvl4pPr>
            <a:lvl5pPr marL="4053739" lvl="4" indent="-540498" rtl="0">
              <a:spcBef>
                <a:spcPts val="0"/>
              </a:spcBef>
              <a:spcAft>
                <a:spcPts val="0"/>
              </a:spcAft>
              <a:buClr>
                <a:srgbClr val="091179"/>
              </a:buClr>
              <a:buSzPts val="1200"/>
              <a:buFont typeface="Nunito"/>
              <a:buAutoNum type="alphaLcPeriod"/>
              <a:defRPr/>
            </a:lvl5pPr>
            <a:lvl6pPr marL="4864486" lvl="5" indent="-540498" rtl="0">
              <a:spcBef>
                <a:spcPts val="0"/>
              </a:spcBef>
              <a:spcAft>
                <a:spcPts val="0"/>
              </a:spcAft>
              <a:buClr>
                <a:srgbClr val="091179"/>
              </a:buClr>
              <a:buSzPts val="1200"/>
              <a:buFont typeface="Nunito"/>
              <a:buAutoNum type="romanLcPeriod"/>
              <a:defRPr/>
            </a:lvl6pPr>
            <a:lvl7pPr marL="5675234" lvl="6" indent="-540498" rtl="0">
              <a:spcBef>
                <a:spcPts val="0"/>
              </a:spcBef>
              <a:spcAft>
                <a:spcPts val="0"/>
              </a:spcAft>
              <a:buClr>
                <a:srgbClr val="091179"/>
              </a:buClr>
              <a:buSzPts val="1200"/>
              <a:buFont typeface="Nunito"/>
              <a:buAutoNum type="arabicPeriod"/>
              <a:defRPr/>
            </a:lvl7pPr>
            <a:lvl8pPr marL="6485982" lvl="7" indent="-540498" rtl="0">
              <a:spcBef>
                <a:spcPts val="0"/>
              </a:spcBef>
              <a:spcAft>
                <a:spcPts val="0"/>
              </a:spcAft>
              <a:buClr>
                <a:srgbClr val="674EA7"/>
              </a:buClr>
              <a:buSzPts val="1200"/>
              <a:buFont typeface="Inconsolata"/>
              <a:buAutoNum type="alphaLcPeriod"/>
              <a:defRPr/>
            </a:lvl8pPr>
            <a:lvl9pPr marL="7296730" lvl="8" indent="-540498"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833507" y="1119519"/>
            <a:ext cx="220135" cy="19951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
        <p:nvSpPr>
          <p:cNvPr id="787" name="Google Shape;787;p4"/>
          <p:cNvSpPr/>
          <p:nvPr/>
        </p:nvSpPr>
        <p:spPr>
          <a:xfrm>
            <a:off x="8793193" y="-83911"/>
            <a:ext cx="7633608" cy="119060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62131" tIns="162131" rIns="162131" bIns="162131" anchor="ctr" anchorCtr="0">
            <a:noAutofit/>
          </a:bodyPr>
          <a:lstStyle/>
          <a:p>
            <a:pPr marL="0" lvl="0" indent="0" algn="l" rtl="0">
              <a:spcBef>
                <a:spcPts val="0"/>
              </a:spcBef>
              <a:spcAft>
                <a:spcPts val="0"/>
              </a:spcAft>
              <a:buNone/>
            </a:pPr>
            <a:endParaRPr sz="3305"/>
          </a:p>
        </p:txBody>
      </p:sp>
      <p:grpSp>
        <p:nvGrpSpPr>
          <p:cNvPr id="788" name="Google Shape;788;p4"/>
          <p:cNvGrpSpPr/>
          <p:nvPr/>
        </p:nvGrpSpPr>
        <p:grpSpPr>
          <a:xfrm>
            <a:off x="5" y="-357504"/>
            <a:ext cx="596142" cy="1611424"/>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816" name="Google Shape;816;p4"/>
          <p:cNvGrpSpPr/>
          <p:nvPr/>
        </p:nvGrpSpPr>
        <p:grpSpPr>
          <a:xfrm>
            <a:off x="15253548" y="7552443"/>
            <a:ext cx="677156" cy="1831893"/>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841" name="Google Shape;841;p4"/>
          <p:cNvGrpSpPr/>
          <p:nvPr/>
        </p:nvGrpSpPr>
        <p:grpSpPr>
          <a:xfrm flipH="1">
            <a:off x="166543" y="7915747"/>
            <a:ext cx="1195093" cy="1307349"/>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892" name="Google Shape;892;p4"/>
          <p:cNvGrpSpPr/>
          <p:nvPr/>
        </p:nvGrpSpPr>
        <p:grpSpPr>
          <a:xfrm>
            <a:off x="10589538" y="202378"/>
            <a:ext cx="703719" cy="916255"/>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915" name="Google Shape;915;p4"/>
          <p:cNvGrpSpPr/>
          <p:nvPr/>
        </p:nvGrpSpPr>
        <p:grpSpPr>
          <a:xfrm>
            <a:off x="14288784" y="-506606"/>
            <a:ext cx="1987854" cy="203602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grpSp>
        <p:nvGrpSpPr>
          <p:cNvPr id="977" name="Google Shape;977;p4"/>
          <p:cNvGrpSpPr/>
          <p:nvPr/>
        </p:nvGrpSpPr>
        <p:grpSpPr>
          <a:xfrm rot="-5400000">
            <a:off x="12396153" y="166732"/>
            <a:ext cx="287845" cy="259735"/>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305"/>
            </a:p>
          </p:txBody>
        </p:sp>
      </p:grpSp>
    </p:spTree>
    <p:extLst>
      <p:ext uri="{BB962C8B-B14F-4D97-AF65-F5344CB8AC3E}">
        <p14:creationId xmlns:p14="http://schemas.microsoft.com/office/powerpoint/2010/main" val="960980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10675581" y="4572131"/>
            <a:ext cx="5601049" cy="4499269"/>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45" name="Google Shape;245;p3"/>
          <p:cNvSpPr/>
          <p:nvPr/>
        </p:nvSpPr>
        <p:spPr>
          <a:xfrm flipH="1">
            <a:off x="45" y="6878236"/>
            <a:ext cx="16276569" cy="1667417"/>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3"/>
          <p:cNvSpPr/>
          <p:nvPr/>
        </p:nvSpPr>
        <p:spPr>
          <a:xfrm flipH="1">
            <a:off x="10693885" y="6666199"/>
            <a:ext cx="5564438" cy="2496411"/>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47" name="Google Shape;247;p3"/>
          <p:cNvSpPr/>
          <p:nvPr/>
        </p:nvSpPr>
        <p:spPr>
          <a:xfrm flipH="1">
            <a:off x="106" y="7087821"/>
            <a:ext cx="10403996" cy="2031404"/>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48" name="Google Shape;248;p3"/>
          <p:cNvSpPr/>
          <p:nvPr/>
        </p:nvSpPr>
        <p:spPr>
          <a:xfrm flipH="1">
            <a:off x="98" y="7451788"/>
            <a:ext cx="4534473" cy="1667429"/>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49" name="Google Shape;249;p3"/>
          <p:cNvSpPr/>
          <p:nvPr/>
        </p:nvSpPr>
        <p:spPr>
          <a:xfrm flipH="1">
            <a:off x="45" y="7249867"/>
            <a:ext cx="16276569" cy="18692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50" name="Google Shape;250;p3"/>
          <p:cNvSpPr txBox="1">
            <a:spLocks noGrp="1"/>
          </p:cNvSpPr>
          <p:nvPr>
            <p:ph type="title"/>
          </p:nvPr>
        </p:nvSpPr>
        <p:spPr>
          <a:xfrm>
            <a:off x="1623525" y="4431410"/>
            <a:ext cx="4998338" cy="997333"/>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4267"/>
            </a:lvl2pPr>
            <a:lvl3pPr lvl="2" rtl="0">
              <a:spcBef>
                <a:spcPts val="0"/>
              </a:spcBef>
              <a:spcAft>
                <a:spcPts val="0"/>
              </a:spcAft>
              <a:buSzPts val="2400"/>
              <a:buNone/>
              <a:defRPr sz="4267"/>
            </a:lvl3pPr>
            <a:lvl4pPr lvl="3" rtl="0">
              <a:spcBef>
                <a:spcPts val="0"/>
              </a:spcBef>
              <a:spcAft>
                <a:spcPts val="0"/>
              </a:spcAft>
              <a:buSzPts val="2400"/>
              <a:buNone/>
              <a:defRPr sz="4267"/>
            </a:lvl4pPr>
            <a:lvl5pPr lvl="4" rtl="0">
              <a:spcBef>
                <a:spcPts val="0"/>
              </a:spcBef>
              <a:spcAft>
                <a:spcPts val="0"/>
              </a:spcAft>
              <a:buSzPts val="2400"/>
              <a:buNone/>
              <a:defRPr sz="4267"/>
            </a:lvl5pPr>
            <a:lvl6pPr lvl="5" rtl="0">
              <a:spcBef>
                <a:spcPts val="0"/>
              </a:spcBef>
              <a:spcAft>
                <a:spcPts val="0"/>
              </a:spcAft>
              <a:buSzPts val="2400"/>
              <a:buNone/>
              <a:defRPr sz="4267"/>
            </a:lvl6pPr>
            <a:lvl7pPr lvl="6" rtl="0">
              <a:spcBef>
                <a:spcPts val="0"/>
              </a:spcBef>
              <a:spcAft>
                <a:spcPts val="0"/>
              </a:spcAft>
              <a:buSzPts val="2400"/>
              <a:buNone/>
              <a:defRPr sz="4267"/>
            </a:lvl7pPr>
            <a:lvl8pPr lvl="7" rtl="0">
              <a:spcBef>
                <a:spcPts val="0"/>
              </a:spcBef>
              <a:spcAft>
                <a:spcPts val="0"/>
              </a:spcAft>
              <a:buSzPts val="2400"/>
              <a:buNone/>
              <a:defRPr sz="4267"/>
            </a:lvl8pPr>
            <a:lvl9pPr lvl="8" rtl="0">
              <a:spcBef>
                <a:spcPts val="0"/>
              </a:spcBef>
              <a:spcAft>
                <a:spcPts val="0"/>
              </a:spcAft>
              <a:buSzPts val="2400"/>
              <a:buNone/>
              <a:defRPr sz="4267"/>
            </a:lvl9pPr>
          </a:lstStyle>
          <a:p>
            <a:endParaRPr/>
          </a:p>
        </p:txBody>
      </p:sp>
      <p:sp>
        <p:nvSpPr>
          <p:cNvPr id="251" name="Google Shape;251;p3"/>
          <p:cNvSpPr txBox="1">
            <a:spLocks noGrp="1"/>
          </p:cNvSpPr>
          <p:nvPr>
            <p:ph type="body" idx="1"/>
          </p:nvPr>
        </p:nvSpPr>
        <p:spPr>
          <a:xfrm>
            <a:off x="1623525" y="5387179"/>
            <a:ext cx="4998338" cy="1202133"/>
          </a:xfrm>
          <a:prstGeom prst="rect">
            <a:avLst/>
          </a:prstGeom>
        </p:spPr>
        <p:txBody>
          <a:bodyPr spcFirstLastPara="1" wrap="square" lIns="91425" tIns="91425" rIns="91425" bIns="91425" anchor="t" anchorCtr="0">
            <a:noAutofit/>
          </a:bodyPr>
          <a:lstStyle>
            <a:lvl1pPr marL="812760" lvl="0" indent="-586993" rtl="0">
              <a:spcBef>
                <a:spcPts val="0"/>
              </a:spcBef>
              <a:spcAft>
                <a:spcPts val="0"/>
              </a:spcAft>
              <a:buSzPts val="1600"/>
              <a:buChar char="●"/>
              <a:defRPr>
                <a:solidFill>
                  <a:schemeClr val="dk1"/>
                </a:solidFill>
              </a:defRPr>
            </a:lvl1pPr>
            <a:lvl2pPr marL="1625519" lvl="1" indent="-586993" rtl="0">
              <a:spcBef>
                <a:spcPts val="0"/>
              </a:spcBef>
              <a:spcAft>
                <a:spcPts val="0"/>
              </a:spcAft>
              <a:buSzPts val="1600"/>
              <a:buChar char="○"/>
              <a:defRPr/>
            </a:lvl2pPr>
            <a:lvl3pPr marL="2438278" lvl="2" indent="-586993" rtl="0">
              <a:spcBef>
                <a:spcPts val="0"/>
              </a:spcBef>
              <a:spcAft>
                <a:spcPts val="0"/>
              </a:spcAft>
              <a:buSzPts val="1600"/>
              <a:buChar char="■"/>
              <a:defRPr/>
            </a:lvl3pPr>
            <a:lvl4pPr marL="3251037" lvl="3" indent="-586993" rtl="0">
              <a:spcBef>
                <a:spcPts val="0"/>
              </a:spcBef>
              <a:spcAft>
                <a:spcPts val="0"/>
              </a:spcAft>
              <a:buSzPts val="1600"/>
              <a:buChar char="●"/>
              <a:defRPr/>
            </a:lvl4pPr>
            <a:lvl5pPr marL="4063797" lvl="4" indent="-586993" rtl="0">
              <a:spcBef>
                <a:spcPts val="0"/>
              </a:spcBef>
              <a:spcAft>
                <a:spcPts val="0"/>
              </a:spcAft>
              <a:buSzPts val="1600"/>
              <a:buChar char="○"/>
              <a:defRPr/>
            </a:lvl5pPr>
            <a:lvl6pPr marL="4876557" lvl="5" indent="-586993" rtl="0">
              <a:spcBef>
                <a:spcPts val="0"/>
              </a:spcBef>
              <a:spcAft>
                <a:spcPts val="0"/>
              </a:spcAft>
              <a:buSzPts val="1600"/>
              <a:buChar char="■"/>
              <a:defRPr/>
            </a:lvl6pPr>
            <a:lvl7pPr marL="5689315" lvl="6" indent="-586993" rtl="0">
              <a:spcBef>
                <a:spcPts val="0"/>
              </a:spcBef>
              <a:spcAft>
                <a:spcPts val="0"/>
              </a:spcAft>
              <a:buSzPts val="1600"/>
              <a:buChar char="●"/>
              <a:defRPr/>
            </a:lvl7pPr>
            <a:lvl8pPr marL="6502075" lvl="7" indent="-586993" rtl="0">
              <a:spcBef>
                <a:spcPts val="0"/>
              </a:spcBef>
              <a:spcAft>
                <a:spcPts val="0"/>
              </a:spcAft>
              <a:buSzPts val="1600"/>
              <a:buChar char="○"/>
              <a:defRPr/>
            </a:lvl8pPr>
            <a:lvl9pPr marL="7314834" lvl="8" indent="-586993"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623525" y="2513124"/>
            <a:ext cx="4998338" cy="1279467"/>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10666">
                <a:solidFill>
                  <a:schemeClr val="accent1"/>
                </a:solidFill>
              </a:defRPr>
            </a:lvl1pPr>
            <a:lvl2pPr lvl="1" algn="ctr" rtl="0">
              <a:spcBef>
                <a:spcPts val="0"/>
              </a:spcBef>
              <a:spcAft>
                <a:spcPts val="0"/>
              </a:spcAft>
              <a:buSzPts val="4800"/>
              <a:buNone/>
              <a:defRPr sz="8533"/>
            </a:lvl2pPr>
            <a:lvl3pPr lvl="2" algn="ctr" rtl="0">
              <a:spcBef>
                <a:spcPts val="0"/>
              </a:spcBef>
              <a:spcAft>
                <a:spcPts val="0"/>
              </a:spcAft>
              <a:buSzPts val="4800"/>
              <a:buNone/>
              <a:defRPr sz="8533"/>
            </a:lvl3pPr>
            <a:lvl4pPr lvl="3" algn="ctr" rtl="0">
              <a:spcBef>
                <a:spcPts val="0"/>
              </a:spcBef>
              <a:spcAft>
                <a:spcPts val="0"/>
              </a:spcAft>
              <a:buSzPts val="4800"/>
              <a:buNone/>
              <a:defRPr sz="8533"/>
            </a:lvl4pPr>
            <a:lvl5pPr lvl="4" algn="ctr" rtl="0">
              <a:spcBef>
                <a:spcPts val="0"/>
              </a:spcBef>
              <a:spcAft>
                <a:spcPts val="0"/>
              </a:spcAft>
              <a:buSzPts val="4800"/>
              <a:buNone/>
              <a:defRPr sz="8533"/>
            </a:lvl5pPr>
            <a:lvl6pPr lvl="5" algn="ctr" rtl="0">
              <a:spcBef>
                <a:spcPts val="0"/>
              </a:spcBef>
              <a:spcAft>
                <a:spcPts val="0"/>
              </a:spcAft>
              <a:buSzPts val="4800"/>
              <a:buNone/>
              <a:defRPr sz="8533"/>
            </a:lvl6pPr>
            <a:lvl7pPr lvl="6" algn="ctr" rtl="0">
              <a:spcBef>
                <a:spcPts val="0"/>
              </a:spcBef>
              <a:spcAft>
                <a:spcPts val="0"/>
              </a:spcAft>
              <a:buSzPts val="4800"/>
              <a:buNone/>
              <a:defRPr sz="8533"/>
            </a:lvl7pPr>
            <a:lvl8pPr lvl="7" algn="ctr" rtl="0">
              <a:spcBef>
                <a:spcPts val="0"/>
              </a:spcBef>
              <a:spcAft>
                <a:spcPts val="0"/>
              </a:spcAft>
              <a:buSzPts val="4800"/>
              <a:buNone/>
              <a:defRPr sz="8533"/>
            </a:lvl8pPr>
            <a:lvl9pPr lvl="8" algn="ctr" rtl="0">
              <a:spcBef>
                <a:spcPts val="0"/>
              </a:spcBef>
              <a:spcAft>
                <a:spcPts val="0"/>
              </a:spcAft>
              <a:buSzPts val="4800"/>
              <a:buNone/>
              <a:defRPr sz="8533"/>
            </a:lvl9pPr>
          </a:lstStyle>
          <a:p>
            <a:r>
              <a:t>xx%</a:t>
            </a:r>
          </a:p>
        </p:txBody>
      </p:sp>
    </p:spTree>
    <p:extLst>
      <p:ext uri="{BB962C8B-B14F-4D97-AF65-F5344CB8AC3E}">
        <p14:creationId xmlns:p14="http://schemas.microsoft.com/office/powerpoint/2010/main" val="394015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1281625" y="745067"/>
            <a:ext cx="13713388" cy="849067"/>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1281625" y="2048844"/>
            <a:ext cx="13713388" cy="6134933"/>
          </a:xfrm>
          <a:prstGeom prst="rect">
            <a:avLst/>
          </a:prstGeom>
        </p:spPr>
        <p:txBody>
          <a:bodyPr spcFirstLastPara="1" wrap="square" lIns="91425" tIns="91425" rIns="91425" bIns="91425" anchor="t" anchorCtr="0">
            <a:noAutofit/>
          </a:bodyPr>
          <a:lstStyle>
            <a:lvl1pPr marL="812760" lvl="0" indent="-586993" rtl="0">
              <a:lnSpc>
                <a:spcPct val="100000"/>
              </a:lnSpc>
              <a:spcBef>
                <a:spcPts val="0"/>
              </a:spcBef>
              <a:spcAft>
                <a:spcPts val="0"/>
              </a:spcAft>
              <a:buClr>
                <a:srgbClr val="434343"/>
              </a:buClr>
              <a:buSzPts val="1600"/>
              <a:buFont typeface="Livvic"/>
              <a:buAutoNum type="arabicPeriod"/>
              <a:defRPr sz="1956">
                <a:latin typeface="Open Sans"/>
                <a:ea typeface="Open Sans"/>
                <a:cs typeface="Open Sans"/>
                <a:sym typeface="Open Sans"/>
              </a:defRPr>
            </a:lvl1pPr>
            <a:lvl2pPr marL="1625519" lvl="1" indent="-586993" rtl="0">
              <a:lnSpc>
                <a:spcPct val="100000"/>
              </a:lnSpc>
              <a:spcBef>
                <a:spcPts val="0"/>
              </a:spcBef>
              <a:spcAft>
                <a:spcPts val="0"/>
              </a:spcAft>
              <a:buClr>
                <a:srgbClr val="434343"/>
              </a:buClr>
              <a:buSzPts val="1600"/>
              <a:buFont typeface="Roboto Condensed Light"/>
              <a:buAutoNum type="alphaLcPeriod"/>
              <a:defRPr/>
            </a:lvl2pPr>
            <a:lvl3pPr marL="2438278" lvl="2" indent="-586993" rtl="0">
              <a:lnSpc>
                <a:spcPct val="100000"/>
              </a:lnSpc>
              <a:spcBef>
                <a:spcPts val="0"/>
              </a:spcBef>
              <a:spcAft>
                <a:spcPts val="0"/>
              </a:spcAft>
              <a:buClr>
                <a:srgbClr val="434343"/>
              </a:buClr>
              <a:buSzPts val="1600"/>
              <a:buFont typeface="Roboto Condensed Light"/>
              <a:buAutoNum type="romanLcPeriod"/>
              <a:defRPr/>
            </a:lvl3pPr>
            <a:lvl4pPr marL="3251037" lvl="3" indent="-586993" rtl="0">
              <a:lnSpc>
                <a:spcPct val="100000"/>
              </a:lnSpc>
              <a:spcBef>
                <a:spcPts val="0"/>
              </a:spcBef>
              <a:spcAft>
                <a:spcPts val="0"/>
              </a:spcAft>
              <a:buClr>
                <a:srgbClr val="434343"/>
              </a:buClr>
              <a:buSzPts val="1600"/>
              <a:buFont typeface="Roboto Condensed Light"/>
              <a:buAutoNum type="arabicPeriod"/>
              <a:defRPr/>
            </a:lvl4pPr>
            <a:lvl5pPr marL="4063797" lvl="4" indent="-586993" rtl="0">
              <a:lnSpc>
                <a:spcPct val="100000"/>
              </a:lnSpc>
              <a:spcBef>
                <a:spcPts val="0"/>
              </a:spcBef>
              <a:spcAft>
                <a:spcPts val="0"/>
              </a:spcAft>
              <a:buClr>
                <a:srgbClr val="434343"/>
              </a:buClr>
              <a:buSzPts val="1600"/>
              <a:buFont typeface="Roboto Condensed Light"/>
              <a:buAutoNum type="alphaLcPeriod"/>
              <a:defRPr/>
            </a:lvl5pPr>
            <a:lvl6pPr marL="4876557" lvl="5" indent="-586993" rtl="0">
              <a:lnSpc>
                <a:spcPct val="100000"/>
              </a:lnSpc>
              <a:spcBef>
                <a:spcPts val="0"/>
              </a:spcBef>
              <a:spcAft>
                <a:spcPts val="0"/>
              </a:spcAft>
              <a:buClr>
                <a:srgbClr val="434343"/>
              </a:buClr>
              <a:buSzPts val="1600"/>
              <a:buFont typeface="Roboto Condensed Light"/>
              <a:buAutoNum type="romanLcPeriod"/>
              <a:defRPr/>
            </a:lvl6pPr>
            <a:lvl7pPr marL="5689315" lvl="6" indent="-586993" rtl="0">
              <a:lnSpc>
                <a:spcPct val="100000"/>
              </a:lnSpc>
              <a:spcBef>
                <a:spcPts val="0"/>
              </a:spcBef>
              <a:spcAft>
                <a:spcPts val="0"/>
              </a:spcAft>
              <a:buClr>
                <a:srgbClr val="434343"/>
              </a:buClr>
              <a:buSzPts val="1600"/>
              <a:buFont typeface="Roboto Condensed Light"/>
              <a:buAutoNum type="arabicPeriod"/>
              <a:defRPr/>
            </a:lvl7pPr>
            <a:lvl8pPr marL="6502075" lvl="7" indent="-586993" rtl="0">
              <a:lnSpc>
                <a:spcPct val="100000"/>
              </a:lnSpc>
              <a:spcBef>
                <a:spcPts val="0"/>
              </a:spcBef>
              <a:spcAft>
                <a:spcPts val="0"/>
              </a:spcAft>
              <a:buClr>
                <a:srgbClr val="434343"/>
              </a:buClr>
              <a:buSzPts val="1600"/>
              <a:buFont typeface="Roboto Condensed Light"/>
              <a:buAutoNum type="alphaLcPeriod"/>
              <a:defRPr/>
            </a:lvl8pPr>
            <a:lvl9pPr marL="7314834" lvl="8" indent="-586993"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6425077" y="8091047"/>
            <a:ext cx="9851487" cy="958252"/>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4"/>
          <p:cNvSpPr/>
          <p:nvPr/>
        </p:nvSpPr>
        <p:spPr>
          <a:xfrm>
            <a:off x="22" y="8251149"/>
            <a:ext cx="5601049" cy="95676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4"/>
          <p:cNvSpPr/>
          <p:nvPr/>
        </p:nvSpPr>
        <p:spPr>
          <a:xfrm>
            <a:off x="22" y="8560295"/>
            <a:ext cx="16276569" cy="600255"/>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60" name="Google Shape;260;p4"/>
          <p:cNvSpPr/>
          <p:nvPr/>
        </p:nvSpPr>
        <p:spPr>
          <a:xfrm>
            <a:off x="23" y="8554069"/>
            <a:ext cx="12635995" cy="572331"/>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61" name="Google Shape;261;p4"/>
          <p:cNvSpPr/>
          <p:nvPr/>
        </p:nvSpPr>
        <p:spPr>
          <a:xfrm>
            <a:off x="22" y="8554072"/>
            <a:ext cx="5564438" cy="466409"/>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62" name="Google Shape;262;p4"/>
          <p:cNvSpPr/>
          <p:nvPr/>
        </p:nvSpPr>
        <p:spPr>
          <a:xfrm>
            <a:off x="22" y="8661952"/>
            <a:ext cx="11795793" cy="464448"/>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63" name="Google Shape;263;p4"/>
          <p:cNvSpPr/>
          <p:nvPr/>
        </p:nvSpPr>
        <p:spPr>
          <a:xfrm>
            <a:off x="5872575" y="8605713"/>
            <a:ext cx="10403996" cy="67679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64" name="Google Shape;264;p4"/>
          <p:cNvSpPr/>
          <p:nvPr/>
        </p:nvSpPr>
        <p:spPr>
          <a:xfrm>
            <a:off x="8604202" y="8795513"/>
            <a:ext cx="7672364" cy="4869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4"/>
          <p:cNvSpPr/>
          <p:nvPr/>
        </p:nvSpPr>
        <p:spPr>
          <a:xfrm>
            <a:off x="22" y="8692681"/>
            <a:ext cx="16276569" cy="58982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475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2101776" y="959113"/>
            <a:ext cx="5980264" cy="221572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68" name="Google Shape;268;p5"/>
          <p:cNvSpPr/>
          <p:nvPr/>
        </p:nvSpPr>
        <p:spPr>
          <a:xfrm>
            <a:off x="-550253" y="2058633"/>
            <a:ext cx="3931974" cy="2519945"/>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69" name="Google Shape;269;p5"/>
          <p:cNvSpPr/>
          <p:nvPr/>
        </p:nvSpPr>
        <p:spPr>
          <a:xfrm>
            <a:off x="11453624" y="5158337"/>
            <a:ext cx="5387199" cy="2468369"/>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70" name="Google Shape;270;p5"/>
          <p:cNvSpPr/>
          <p:nvPr/>
        </p:nvSpPr>
        <p:spPr>
          <a:xfrm>
            <a:off x="6835970" y="7786767"/>
            <a:ext cx="92836" cy="4405"/>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71" name="Google Shape;271;p5"/>
          <p:cNvSpPr/>
          <p:nvPr/>
        </p:nvSpPr>
        <p:spPr>
          <a:xfrm>
            <a:off x="12890775" y="7215439"/>
            <a:ext cx="781664" cy="286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72" name="Google Shape;272;p5"/>
          <p:cNvSpPr/>
          <p:nvPr/>
        </p:nvSpPr>
        <p:spPr>
          <a:xfrm>
            <a:off x="-100" y="6486721"/>
            <a:ext cx="16276723" cy="20997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73" name="Google Shape;273;p5"/>
          <p:cNvSpPr/>
          <p:nvPr/>
        </p:nvSpPr>
        <p:spPr>
          <a:xfrm>
            <a:off x="6674867" y="6285329"/>
            <a:ext cx="9601748" cy="2587099"/>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74" name="Google Shape;274;p5"/>
          <p:cNvSpPr/>
          <p:nvPr/>
        </p:nvSpPr>
        <p:spPr>
          <a:xfrm>
            <a:off x="-100" y="7338787"/>
            <a:ext cx="16276723" cy="180521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5"/>
          <p:cNvSpPr txBox="1">
            <a:spLocks noGrp="1"/>
          </p:cNvSpPr>
          <p:nvPr>
            <p:ph type="title"/>
          </p:nvPr>
        </p:nvSpPr>
        <p:spPr>
          <a:xfrm>
            <a:off x="1281625" y="745067"/>
            <a:ext cx="13713388" cy="849067"/>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2435355" y="5043067"/>
            <a:ext cx="4549235" cy="15653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3733"/>
            </a:lvl2pPr>
            <a:lvl3pPr lvl="2" rtl="0">
              <a:lnSpc>
                <a:spcPct val="100000"/>
              </a:lnSpc>
              <a:spcBef>
                <a:spcPts val="0"/>
              </a:spcBef>
              <a:spcAft>
                <a:spcPts val="0"/>
              </a:spcAft>
              <a:buSzPts val="2100"/>
              <a:buNone/>
              <a:defRPr sz="3733"/>
            </a:lvl3pPr>
            <a:lvl4pPr lvl="3" rtl="0">
              <a:lnSpc>
                <a:spcPct val="100000"/>
              </a:lnSpc>
              <a:spcBef>
                <a:spcPts val="0"/>
              </a:spcBef>
              <a:spcAft>
                <a:spcPts val="0"/>
              </a:spcAft>
              <a:buSzPts val="2100"/>
              <a:buNone/>
              <a:defRPr sz="3733"/>
            </a:lvl4pPr>
            <a:lvl5pPr lvl="4" rtl="0">
              <a:lnSpc>
                <a:spcPct val="100000"/>
              </a:lnSpc>
              <a:spcBef>
                <a:spcPts val="0"/>
              </a:spcBef>
              <a:spcAft>
                <a:spcPts val="0"/>
              </a:spcAft>
              <a:buSzPts val="2100"/>
              <a:buNone/>
              <a:defRPr sz="3733"/>
            </a:lvl5pPr>
            <a:lvl6pPr lvl="5" rtl="0">
              <a:lnSpc>
                <a:spcPct val="100000"/>
              </a:lnSpc>
              <a:spcBef>
                <a:spcPts val="0"/>
              </a:spcBef>
              <a:spcAft>
                <a:spcPts val="0"/>
              </a:spcAft>
              <a:buSzPts val="2100"/>
              <a:buNone/>
              <a:defRPr sz="3733"/>
            </a:lvl6pPr>
            <a:lvl7pPr lvl="6" rtl="0">
              <a:lnSpc>
                <a:spcPct val="100000"/>
              </a:lnSpc>
              <a:spcBef>
                <a:spcPts val="0"/>
              </a:spcBef>
              <a:spcAft>
                <a:spcPts val="0"/>
              </a:spcAft>
              <a:buSzPts val="2100"/>
              <a:buNone/>
              <a:defRPr sz="3733"/>
            </a:lvl7pPr>
            <a:lvl8pPr lvl="7" rtl="0">
              <a:lnSpc>
                <a:spcPct val="100000"/>
              </a:lnSpc>
              <a:spcBef>
                <a:spcPts val="0"/>
              </a:spcBef>
              <a:spcAft>
                <a:spcPts val="0"/>
              </a:spcAft>
              <a:buSzPts val="2100"/>
              <a:buNone/>
              <a:defRPr sz="3733"/>
            </a:lvl8pPr>
            <a:lvl9pPr lvl="8" rtl="0">
              <a:lnSpc>
                <a:spcPct val="100000"/>
              </a:lnSpc>
              <a:spcBef>
                <a:spcPts val="0"/>
              </a:spcBef>
              <a:spcAft>
                <a:spcPts val="0"/>
              </a:spcAft>
              <a:buSzPts val="2100"/>
              <a:buNone/>
              <a:defRPr sz="3733"/>
            </a:lvl9pPr>
          </a:lstStyle>
          <a:p>
            <a:endParaRPr/>
          </a:p>
        </p:txBody>
      </p:sp>
      <p:sp>
        <p:nvSpPr>
          <p:cNvPr id="277" name="Google Shape;277;p5"/>
          <p:cNvSpPr txBox="1">
            <a:spLocks noGrp="1"/>
          </p:cNvSpPr>
          <p:nvPr>
            <p:ph type="title" idx="2"/>
          </p:nvPr>
        </p:nvSpPr>
        <p:spPr>
          <a:xfrm>
            <a:off x="2435355" y="4201334"/>
            <a:ext cx="4549235" cy="741333"/>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4267"/>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9292048" y="5043067"/>
            <a:ext cx="4549235" cy="15653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3733"/>
            </a:lvl2pPr>
            <a:lvl3pPr lvl="2" rtl="0">
              <a:lnSpc>
                <a:spcPct val="100000"/>
              </a:lnSpc>
              <a:spcBef>
                <a:spcPts val="0"/>
              </a:spcBef>
              <a:spcAft>
                <a:spcPts val="0"/>
              </a:spcAft>
              <a:buSzPts val="2100"/>
              <a:buNone/>
              <a:defRPr sz="3733"/>
            </a:lvl3pPr>
            <a:lvl4pPr lvl="3" rtl="0">
              <a:lnSpc>
                <a:spcPct val="100000"/>
              </a:lnSpc>
              <a:spcBef>
                <a:spcPts val="0"/>
              </a:spcBef>
              <a:spcAft>
                <a:spcPts val="0"/>
              </a:spcAft>
              <a:buSzPts val="2100"/>
              <a:buNone/>
              <a:defRPr sz="3733"/>
            </a:lvl4pPr>
            <a:lvl5pPr lvl="4" rtl="0">
              <a:lnSpc>
                <a:spcPct val="100000"/>
              </a:lnSpc>
              <a:spcBef>
                <a:spcPts val="0"/>
              </a:spcBef>
              <a:spcAft>
                <a:spcPts val="0"/>
              </a:spcAft>
              <a:buSzPts val="2100"/>
              <a:buNone/>
              <a:defRPr sz="3733"/>
            </a:lvl5pPr>
            <a:lvl6pPr lvl="5" rtl="0">
              <a:lnSpc>
                <a:spcPct val="100000"/>
              </a:lnSpc>
              <a:spcBef>
                <a:spcPts val="0"/>
              </a:spcBef>
              <a:spcAft>
                <a:spcPts val="0"/>
              </a:spcAft>
              <a:buSzPts val="2100"/>
              <a:buNone/>
              <a:defRPr sz="3733"/>
            </a:lvl6pPr>
            <a:lvl7pPr lvl="6" rtl="0">
              <a:lnSpc>
                <a:spcPct val="100000"/>
              </a:lnSpc>
              <a:spcBef>
                <a:spcPts val="0"/>
              </a:spcBef>
              <a:spcAft>
                <a:spcPts val="0"/>
              </a:spcAft>
              <a:buSzPts val="2100"/>
              <a:buNone/>
              <a:defRPr sz="3733"/>
            </a:lvl7pPr>
            <a:lvl8pPr lvl="7" rtl="0">
              <a:lnSpc>
                <a:spcPct val="100000"/>
              </a:lnSpc>
              <a:spcBef>
                <a:spcPts val="0"/>
              </a:spcBef>
              <a:spcAft>
                <a:spcPts val="0"/>
              </a:spcAft>
              <a:buSzPts val="2100"/>
              <a:buNone/>
              <a:defRPr sz="3733"/>
            </a:lvl8pPr>
            <a:lvl9pPr lvl="8" rtl="0">
              <a:lnSpc>
                <a:spcPct val="100000"/>
              </a:lnSpc>
              <a:spcBef>
                <a:spcPts val="0"/>
              </a:spcBef>
              <a:spcAft>
                <a:spcPts val="0"/>
              </a:spcAft>
              <a:buSzPts val="2100"/>
              <a:buNone/>
              <a:defRPr sz="3733"/>
            </a:lvl9pPr>
          </a:lstStyle>
          <a:p>
            <a:endParaRPr/>
          </a:p>
        </p:txBody>
      </p:sp>
      <p:sp>
        <p:nvSpPr>
          <p:cNvPr id="279" name="Google Shape;279;p5"/>
          <p:cNvSpPr txBox="1">
            <a:spLocks noGrp="1"/>
          </p:cNvSpPr>
          <p:nvPr>
            <p:ph type="title" idx="4"/>
          </p:nvPr>
        </p:nvSpPr>
        <p:spPr>
          <a:xfrm>
            <a:off x="9292048" y="4201334"/>
            <a:ext cx="4549235" cy="741333"/>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4267"/>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2967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9052371" y="4258815"/>
            <a:ext cx="7224343" cy="3489287"/>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87" name="Google Shape;287;p7"/>
          <p:cNvSpPr/>
          <p:nvPr/>
        </p:nvSpPr>
        <p:spPr>
          <a:xfrm flipH="1">
            <a:off x="9537650" y="8332398"/>
            <a:ext cx="94721" cy="296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88" name="Google Shape;288;p7"/>
          <p:cNvSpPr/>
          <p:nvPr/>
        </p:nvSpPr>
        <p:spPr>
          <a:xfrm flipH="1">
            <a:off x="2657085" y="7948234"/>
            <a:ext cx="797535" cy="1924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89" name="Google Shape;289;p7"/>
          <p:cNvSpPr/>
          <p:nvPr/>
        </p:nvSpPr>
        <p:spPr>
          <a:xfrm flipH="1">
            <a:off x="-21" y="6739689"/>
            <a:ext cx="16276659" cy="1457744"/>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90" name="Google Shape;290;p7"/>
          <p:cNvSpPr/>
          <p:nvPr/>
        </p:nvSpPr>
        <p:spPr>
          <a:xfrm flipH="1">
            <a:off x="23" y="7249067"/>
            <a:ext cx="16276659" cy="141185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91" name="Google Shape;291;p7"/>
          <p:cNvSpPr/>
          <p:nvPr/>
        </p:nvSpPr>
        <p:spPr>
          <a:xfrm flipH="1">
            <a:off x="46" y="6878666"/>
            <a:ext cx="9796700" cy="256836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92" name="Google Shape;292;p7"/>
          <p:cNvSpPr/>
          <p:nvPr/>
        </p:nvSpPr>
        <p:spPr>
          <a:xfrm flipH="1">
            <a:off x="324189" y="8123233"/>
            <a:ext cx="15952495" cy="100856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93" name="Google Shape;293;p7"/>
          <p:cNvSpPr/>
          <p:nvPr/>
        </p:nvSpPr>
        <p:spPr>
          <a:xfrm flipH="1">
            <a:off x="23" y="8523941"/>
            <a:ext cx="16276659" cy="10085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294" name="Google Shape;294;p7"/>
          <p:cNvSpPr txBox="1">
            <a:spLocks noGrp="1"/>
          </p:cNvSpPr>
          <p:nvPr>
            <p:ph type="title"/>
          </p:nvPr>
        </p:nvSpPr>
        <p:spPr>
          <a:xfrm>
            <a:off x="1281625" y="722373"/>
            <a:ext cx="13713388" cy="92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1281625" y="2224000"/>
            <a:ext cx="8878991" cy="4225600"/>
          </a:xfrm>
          <a:prstGeom prst="rect">
            <a:avLst/>
          </a:prstGeom>
        </p:spPr>
        <p:txBody>
          <a:bodyPr spcFirstLastPara="1" wrap="square" lIns="91425" tIns="91425" rIns="91425" bIns="91425" anchor="t" anchorCtr="0">
            <a:noAutofit/>
          </a:bodyPr>
          <a:lstStyle>
            <a:lvl1pPr marR="436592" lvl="0" rtl="0">
              <a:lnSpc>
                <a:spcPct val="100000"/>
              </a:lnSpc>
              <a:spcBef>
                <a:spcPts val="0"/>
              </a:spcBef>
              <a:spcAft>
                <a:spcPts val="0"/>
              </a:spcAft>
              <a:buClr>
                <a:schemeClr val="accent6"/>
              </a:buClr>
              <a:buSzPts val="1600"/>
              <a:buChar char="●"/>
              <a:defRPr/>
            </a:lvl1pPr>
            <a:lvl2pPr lvl="1" algn="r" rtl="0">
              <a:lnSpc>
                <a:spcPct val="100000"/>
              </a:lnSpc>
              <a:spcBef>
                <a:spcPts val="2844"/>
              </a:spcBef>
              <a:spcAft>
                <a:spcPts val="0"/>
              </a:spcAft>
              <a:buSzPts val="1600"/>
              <a:buChar char="○"/>
              <a:defRPr sz="3733"/>
            </a:lvl2pPr>
            <a:lvl3pPr lvl="2" algn="r" rtl="0">
              <a:lnSpc>
                <a:spcPct val="100000"/>
              </a:lnSpc>
              <a:spcBef>
                <a:spcPts val="0"/>
              </a:spcBef>
              <a:spcAft>
                <a:spcPts val="0"/>
              </a:spcAft>
              <a:buSzPts val="1600"/>
              <a:buChar char="■"/>
              <a:defRPr sz="3733"/>
            </a:lvl3pPr>
            <a:lvl4pPr lvl="3" algn="r" rtl="0">
              <a:lnSpc>
                <a:spcPct val="100000"/>
              </a:lnSpc>
              <a:spcBef>
                <a:spcPts val="0"/>
              </a:spcBef>
              <a:spcAft>
                <a:spcPts val="0"/>
              </a:spcAft>
              <a:buSzPts val="1600"/>
              <a:buChar char="●"/>
              <a:defRPr sz="3733"/>
            </a:lvl4pPr>
            <a:lvl5pPr lvl="4" algn="r" rtl="0">
              <a:lnSpc>
                <a:spcPct val="100000"/>
              </a:lnSpc>
              <a:spcBef>
                <a:spcPts val="0"/>
              </a:spcBef>
              <a:spcAft>
                <a:spcPts val="0"/>
              </a:spcAft>
              <a:buSzPts val="1600"/>
              <a:buChar char="○"/>
              <a:defRPr sz="3733"/>
            </a:lvl5pPr>
            <a:lvl6pPr lvl="5" algn="r" rtl="0">
              <a:lnSpc>
                <a:spcPct val="100000"/>
              </a:lnSpc>
              <a:spcBef>
                <a:spcPts val="0"/>
              </a:spcBef>
              <a:spcAft>
                <a:spcPts val="0"/>
              </a:spcAft>
              <a:buSzPts val="1600"/>
              <a:buChar char="■"/>
              <a:defRPr sz="3733"/>
            </a:lvl6pPr>
            <a:lvl7pPr lvl="6" algn="r" rtl="0">
              <a:lnSpc>
                <a:spcPct val="100000"/>
              </a:lnSpc>
              <a:spcBef>
                <a:spcPts val="0"/>
              </a:spcBef>
              <a:spcAft>
                <a:spcPts val="0"/>
              </a:spcAft>
              <a:buSzPts val="1600"/>
              <a:buChar char="●"/>
              <a:defRPr sz="3733"/>
            </a:lvl7pPr>
            <a:lvl8pPr lvl="7" algn="r" rtl="0">
              <a:lnSpc>
                <a:spcPct val="100000"/>
              </a:lnSpc>
              <a:spcBef>
                <a:spcPts val="0"/>
              </a:spcBef>
              <a:spcAft>
                <a:spcPts val="0"/>
              </a:spcAft>
              <a:buSzPts val="1600"/>
              <a:buChar char="○"/>
              <a:defRPr sz="3733"/>
            </a:lvl8pPr>
            <a:lvl9pPr lvl="8" algn="r" rtl="0">
              <a:lnSpc>
                <a:spcPct val="100000"/>
              </a:lnSpc>
              <a:spcBef>
                <a:spcPts val="0"/>
              </a:spcBef>
              <a:spcAft>
                <a:spcPts val="0"/>
              </a:spcAft>
              <a:buSzPts val="1600"/>
              <a:buChar char="■"/>
              <a:defRPr sz="3733"/>
            </a:lvl9pPr>
          </a:lstStyle>
          <a:p>
            <a:endParaRPr/>
          </a:p>
        </p:txBody>
      </p:sp>
    </p:spTree>
    <p:extLst>
      <p:ext uri="{BB962C8B-B14F-4D97-AF65-F5344CB8AC3E}">
        <p14:creationId xmlns:p14="http://schemas.microsoft.com/office/powerpoint/2010/main" val="154018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1281819" y="960000"/>
            <a:ext cx="6856694" cy="849067"/>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1281625" y="3726711"/>
            <a:ext cx="6856694" cy="43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3733"/>
            </a:lvl2pPr>
            <a:lvl3pPr lvl="2" algn="ctr" rtl="0">
              <a:lnSpc>
                <a:spcPct val="100000"/>
              </a:lnSpc>
              <a:spcBef>
                <a:spcPts val="0"/>
              </a:spcBef>
              <a:spcAft>
                <a:spcPts val="0"/>
              </a:spcAft>
              <a:buClr>
                <a:srgbClr val="5B595B"/>
              </a:buClr>
              <a:buSzPts val="1600"/>
              <a:buFont typeface="Lato"/>
              <a:buChar char="■"/>
              <a:defRPr sz="3733"/>
            </a:lvl3pPr>
            <a:lvl4pPr lvl="3" algn="ctr" rtl="0">
              <a:lnSpc>
                <a:spcPct val="100000"/>
              </a:lnSpc>
              <a:spcBef>
                <a:spcPts val="0"/>
              </a:spcBef>
              <a:spcAft>
                <a:spcPts val="0"/>
              </a:spcAft>
              <a:buClr>
                <a:srgbClr val="5B595B"/>
              </a:buClr>
              <a:buSzPts val="1600"/>
              <a:buFont typeface="Lato"/>
              <a:buChar char="●"/>
              <a:defRPr sz="3733"/>
            </a:lvl4pPr>
            <a:lvl5pPr lvl="4" algn="ctr" rtl="0">
              <a:lnSpc>
                <a:spcPct val="100000"/>
              </a:lnSpc>
              <a:spcBef>
                <a:spcPts val="0"/>
              </a:spcBef>
              <a:spcAft>
                <a:spcPts val="0"/>
              </a:spcAft>
              <a:buClr>
                <a:srgbClr val="5B595B"/>
              </a:buClr>
              <a:buSzPts val="1600"/>
              <a:buFont typeface="Lato"/>
              <a:buChar char="○"/>
              <a:defRPr sz="3733"/>
            </a:lvl5pPr>
            <a:lvl6pPr lvl="5" algn="ctr" rtl="0">
              <a:lnSpc>
                <a:spcPct val="100000"/>
              </a:lnSpc>
              <a:spcBef>
                <a:spcPts val="0"/>
              </a:spcBef>
              <a:spcAft>
                <a:spcPts val="0"/>
              </a:spcAft>
              <a:buClr>
                <a:srgbClr val="5B595B"/>
              </a:buClr>
              <a:buSzPts val="1600"/>
              <a:buFont typeface="Lato"/>
              <a:buChar char="■"/>
              <a:defRPr sz="3733"/>
            </a:lvl6pPr>
            <a:lvl7pPr lvl="6" algn="ctr" rtl="0">
              <a:lnSpc>
                <a:spcPct val="100000"/>
              </a:lnSpc>
              <a:spcBef>
                <a:spcPts val="0"/>
              </a:spcBef>
              <a:spcAft>
                <a:spcPts val="0"/>
              </a:spcAft>
              <a:buClr>
                <a:srgbClr val="5B595B"/>
              </a:buClr>
              <a:buSzPts val="1600"/>
              <a:buFont typeface="Lato"/>
              <a:buChar char="●"/>
              <a:defRPr sz="3733"/>
            </a:lvl7pPr>
            <a:lvl8pPr lvl="7" algn="ctr" rtl="0">
              <a:lnSpc>
                <a:spcPct val="100000"/>
              </a:lnSpc>
              <a:spcBef>
                <a:spcPts val="0"/>
              </a:spcBef>
              <a:spcAft>
                <a:spcPts val="0"/>
              </a:spcAft>
              <a:buClr>
                <a:srgbClr val="5B595B"/>
              </a:buClr>
              <a:buSzPts val="1600"/>
              <a:buFont typeface="Lato"/>
              <a:buChar char="○"/>
              <a:defRPr sz="3733"/>
            </a:lvl8pPr>
            <a:lvl9pPr lvl="8" algn="ctr" rtl="0">
              <a:lnSpc>
                <a:spcPct val="100000"/>
              </a:lnSpc>
              <a:spcBef>
                <a:spcPts val="0"/>
              </a:spcBef>
              <a:spcAft>
                <a:spcPts val="0"/>
              </a:spcAft>
              <a:buClr>
                <a:srgbClr val="5B595B"/>
              </a:buClr>
              <a:buSzPts val="1600"/>
              <a:buFont typeface="Lato"/>
              <a:buChar char="■"/>
              <a:defRPr sz="3733"/>
            </a:lvl9pPr>
          </a:lstStyle>
          <a:p>
            <a:endParaRPr/>
          </a:p>
        </p:txBody>
      </p:sp>
    </p:spTree>
    <p:extLst>
      <p:ext uri="{BB962C8B-B14F-4D97-AF65-F5344CB8AC3E}">
        <p14:creationId xmlns:p14="http://schemas.microsoft.com/office/powerpoint/2010/main" val="88115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1281625" y="745067"/>
            <a:ext cx="13713388" cy="849067"/>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9537606" y="8282898"/>
            <a:ext cx="94721" cy="212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19"/>
          <p:cNvSpPr/>
          <p:nvPr/>
        </p:nvSpPr>
        <p:spPr>
          <a:xfrm flipH="1">
            <a:off x="2657040" y="8007261"/>
            <a:ext cx="797535" cy="1381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19"/>
          <p:cNvSpPr/>
          <p:nvPr/>
        </p:nvSpPr>
        <p:spPr>
          <a:xfrm flipH="1">
            <a:off x="-21" y="7380360"/>
            <a:ext cx="16276659" cy="790843"/>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19"/>
          <p:cNvSpPr/>
          <p:nvPr/>
        </p:nvSpPr>
        <p:spPr>
          <a:xfrm flipH="1">
            <a:off x="-21" y="7727777"/>
            <a:ext cx="16276659" cy="7908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19"/>
          <p:cNvSpPr/>
          <p:nvPr/>
        </p:nvSpPr>
        <p:spPr>
          <a:xfrm flipH="1">
            <a:off x="-10" y="7566966"/>
            <a:ext cx="9796700" cy="1577036"/>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19"/>
          <p:cNvSpPr/>
          <p:nvPr/>
        </p:nvSpPr>
        <p:spPr>
          <a:xfrm flipH="1">
            <a:off x="324145" y="8132823"/>
            <a:ext cx="15952495" cy="723643"/>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19"/>
          <p:cNvSpPr/>
          <p:nvPr/>
        </p:nvSpPr>
        <p:spPr>
          <a:xfrm flipH="1">
            <a:off x="-21" y="8420331"/>
            <a:ext cx="16276659" cy="72366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grpSp>
        <p:nvGrpSpPr>
          <p:cNvPr id="545" name="Google Shape;545;p19"/>
          <p:cNvGrpSpPr/>
          <p:nvPr/>
        </p:nvGrpSpPr>
        <p:grpSpPr>
          <a:xfrm>
            <a:off x="14088273" y="6769845"/>
            <a:ext cx="1555759" cy="1244619"/>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4714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7452843"/>
            <a:ext cx="16570543" cy="1572736"/>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26"/>
          <p:cNvSpPr/>
          <p:nvPr userDrawn="1"/>
        </p:nvSpPr>
        <p:spPr>
          <a:xfrm>
            <a:off x="5926550" y="7913390"/>
            <a:ext cx="1916642" cy="32368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26"/>
          <p:cNvSpPr/>
          <p:nvPr userDrawn="1"/>
        </p:nvSpPr>
        <p:spPr>
          <a:xfrm>
            <a:off x="216318" y="7732573"/>
            <a:ext cx="1916642" cy="32632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26"/>
          <p:cNvSpPr/>
          <p:nvPr userDrawn="1"/>
        </p:nvSpPr>
        <p:spPr>
          <a:xfrm>
            <a:off x="2200792" y="7709153"/>
            <a:ext cx="753580" cy="106540"/>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26"/>
          <p:cNvSpPr/>
          <p:nvPr userDrawn="1"/>
        </p:nvSpPr>
        <p:spPr>
          <a:xfrm>
            <a:off x="2114443" y="7902229"/>
            <a:ext cx="1507820" cy="227695"/>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26"/>
          <p:cNvSpPr/>
          <p:nvPr userDrawn="1"/>
        </p:nvSpPr>
        <p:spPr>
          <a:xfrm>
            <a:off x="3438972" y="7741301"/>
            <a:ext cx="1167685" cy="174929"/>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26"/>
          <p:cNvSpPr/>
          <p:nvPr userDrawn="1"/>
        </p:nvSpPr>
        <p:spPr>
          <a:xfrm>
            <a:off x="4611599" y="7902229"/>
            <a:ext cx="984738" cy="244132"/>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26"/>
          <p:cNvSpPr/>
          <p:nvPr userDrawn="1"/>
        </p:nvSpPr>
        <p:spPr>
          <a:xfrm>
            <a:off x="5877346" y="7833841"/>
            <a:ext cx="27078" cy="8727"/>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26"/>
          <p:cNvSpPr/>
          <p:nvPr userDrawn="1"/>
        </p:nvSpPr>
        <p:spPr>
          <a:xfrm>
            <a:off x="5766062" y="7823489"/>
            <a:ext cx="31372" cy="5276"/>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26"/>
          <p:cNvSpPr/>
          <p:nvPr userDrawn="1"/>
        </p:nvSpPr>
        <p:spPr>
          <a:xfrm>
            <a:off x="5828142" y="7814765"/>
            <a:ext cx="31372" cy="8929"/>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26"/>
          <p:cNvSpPr/>
          <p:nvPr userDrawn="1"/>
        </p:nvSpPr>
        <p:spPr>
          <a:xfrm>
            <a:off x="5702988" y="7836478"/>
            <a:ext cx="27078" cy="608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26"/>
          <p:cNvSpPr/>
          <p:nvPr userDrawn="1"/>
        </p:nvSpPr>
        <p:spPr>
          <a:xfrm>
            <a:off x="5935137" y="7820040"/>
            <a:ext cx="31372" cy="608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26"/>
          <p:cNvSpPr/>
          <p:nvPr userDrawn="1"/>
        </p:nvSpPr>
        <p:spPr>
          <a:xfrm>
            <a:off x="5912682" y="7854741"/>
            <a:ext cx="31372" cy="6900"/>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26"/>
          <p:cNvSpPr/>
          <p:nvPr userDrawn="1"/>
        </p:nvSpPr>
        <p:spPr>
          <a:xfrm>
            <a:off x="5716859" y="7805631"/>
            <a:ext cx="31372" cy="6697"/>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26"/>
          <p:cNvSpPr/>
          <p:nvPr userDrawn="1"/>
        </p:nvSpPr>
        <p:spPr>
          <a:xfrm>
            <a:off x="5868761" y="7795685"/>
            <a:ext cx="31372" cy="8117"/>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26"/>
          <p:cNvSpPr/>
          <p:nvPr userDrawn="1"/>
        </p:nvSpPr>
        <p:spPr>
          <a:xfrm>
            <a:off x="5997221" y="7836478"/>
            <a:ext cx="32362" cy="8727"/>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26"/>
          <p:cNvSpPr/>
          <p:nvPr userDrawn="1"/>
        </p:nvSpPr>
        <p:spPr>
          <a:xfrm>
            <a:off x="5622746" y="7823489"/>
            <a:ext cx="32362" cy="5276"/>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26"/>
          <p:cNvSpPr/>
          <p:nvPr userDrawn="1"/>
        </p:nvSpPr>
        <p:spPr>
          <a:xfrm>
            <a:off x="5774647" y="7864077"/>
            <a:ext cx="31372" cy="8929"/>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26"/>
          <p:cNvSpPr/>
          <p:nvPr userDrawn="1"/>
        </p:nvSpPr>
        <p:spPr>
          <a:xfrm>
            <a:off x="5823850" y="7847638"/>
            <a:ext cx="31372" cy="547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26"/>
          <p:cNvSpPr/>
          <p:nvPr userDrawn="1"/>
        </p:nvSpPr>
        <p:spPr>
          <a:xfrm>
            <a:off x="3318108" y="7797311"/>
            <a:ext cx="31372" cy="6495"/>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26"/>
          <p:cNvSpPr/>
          <p:nvPr userDrawn="1"/>
        </p:nvSpPr>
        <p:spPr>
          <a:xfrm>
            <a:off x="3429394" y="7784526"/>
            <a:ext cx="27078" cy="8727"/>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26"/>
          <p:cNvSpPr/>
          <p:nvPr userDrawn="1"/>
        </p:nvSpPr>
        <p:spPr>
          <a:xfrm>
            <a:off x="3367311" y="7779249"/>
            <a:ext cx="31372" cy="547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26"/>
          <p:cNvSpPr/>
          <p:nvPr userDrawn="1"/>
        </p:nvSpPr>
        <p:spPr>
          <a:xfrm>
            <a:off x="3492466" y="7798326"/>
            <a:ext cx="31372" cy="8929"/>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26"/>
          <p:cNvSpPr/>
          <p:nvPr userDrawn="1"/>
        </p:nvSpPr>
        <p:spPr>
          <a:xfrm>
            <a:off x="3260320" y="7781887"/>
            <a:ext cx="27078" cy="547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26"/>
          <p:cNvSpPr/>
          <p:nvPr userDrawn="1"/>
        </p:nvSpPr>
        <p:spPr>
          <a:xfrm>
            <a:off x="3282775" y="7817402"/>
            <a:ext cx="31372" cy="6292"/>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26"/>
          <p:cNvSpPr/>
          <p:nvPr userDrawn="1"/>
        </p:nvSpPr>
        <p:spPr>
          <a:xfrm>
            <a:off x="3478598" y="7768089"/>
            <a:ext cx="31372" cy="6292"/>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26"/>
          <p:cNvSpPr/>
          <p:nvPr userDrawn="1"/>
        </p:nvSpPr>
        <p:spPr>
          <a:xfrm>
            <a:off x="3327685" y="7759159"/>
            <a:ext cx="31372" cy="6495"/>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26"/>
          <p:cNvSpPr/>
          <p:nvPr userDrawn="1"/>
        </p:nvSpPr>
        <p:spPr>
          <a:xfrm>
            <a:off x="3198237" y="7798326"/>
            <a:ext cx="27078" cy="8929"/>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26"/>
          <p:cNvSpPr/>
          <p:nvPr userDrawn="1"/>
        </p:nvSpPr>
        <p:spPr>
          <a:xfrm>
            <a:off x="3568418" y="7784526"/>
            <a:ext cx="31372" cy="8727"/>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26"/>
          <p:cNvSpPr/>
          <p:nvPr userDrawn="1"/>
        </p:nvSpPr>
        <p:spPr>
          <a:xfrm>
            <a:off x="3416515" y="7826127"/>
            <a:ext cx="31372" cy="7915"/>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26"/>
          <p:cNvSpPr/>
          <p:nvPr userDrawn="1"/>
        </p:nvSpPr>
        <p:spPr>
          <a:xfrm>
            <a:off x="3371605" y="7809690"/>
            <a:ext cx="27078" cy="6495"/>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26"/>
          <p:cNvSpPr/>
          <p:nvPr/>
        </p:nvSpPr>
        <p:spPr>
          <a:xfrm>
            <a:off x="12299559" y="7752560"/>
            <a:ext cx="1088431" cy="684501"/>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26"/>
          <p:cNvSpPr/>
          <p:nvPr/>
        </p:nvSpPr>
        <p:spPr>
          <a:xfrm>
            <a:off x="11729263" y="7976599"/>
            <a:ext cx="780328" cy="490699"/>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26"/>
          <p:cNvSpPr/>
          <p:nvPr/>
        </p:nvSpPr>
        <p:spPr>
          <a:xfrm>
            <a:off x="2496172" y="7988130"/>
            <a:ext cx="14074300" cy="1302060"/>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26"/>
          <p:cNvSpPr/>
          <p:nvPr/>
        </p:nvSpPr>
        <p:spPr>
          <a:xfrm>
            <a:off x="94479" y="7715931"/>
            <a:ext cx="1030640" cy="71859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26"/>
          <p:cNvSpPr/>
          <p:nvPr/>
        </p:nvSpPr>
        <p:spPr>
          <a:xfrm>
            <a:off x="6199136" y="8781115"/>
            <a:ext cx="5697747" cy="7185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26"/>
          <p:cNvSpPr/>
          <p:nvPr/>
        </p:nvSpPr>
        <p:spPr>
          <a:xfrm>
            <a:off x="10748168" y="8047939"/>
            <a:ext cx="3517254" cy="444023"/>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12531952" y="8184253"/>
            <a:ext cx="3761469" cy="715145"/>
          </a:xfrm>
          <a:prstGeom prst="rect">
            <a:avLst/>
          </a:prstGeom>
        </p:spPr>
      </p:pic>
      <p:sp>
        <p:nvSpPr>
          <p:cNvPr id="658" name="Google Shape;658;p26"/>
          <p:cNvSpPr/>
          <p:nvPr/>
        </p:nvSpPr>
        <p:spPr>
          <a:xfrm>
            <a:off x="6" y="8158487"/>
            <a:ext cx="8955399" cy="1131701"/>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4043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1044" y="4099101"/>
            <a:ext cx="16314057" cy="2238967"/>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987" name="Google Shape;987;p33"/>
          <p:cNvSpPr/>
          <p:nvPr/>
        </p:nvSpPr>
        <p:spPr>
          <a:xfrm>
            <a:off x="1045" y="4656407"/>
            <a:ext cx="6731961" cy="1448975"/>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988" name="Google Shape;988;p33"/>
          <p:cNvSpPr/>
          <p:nvPr/>
        </p:nvSpPr>
        <p:spPr>
          <a:xfrm>
            <a:off x="5197" y="4865603"/>
            <a:ext cx="7671791" cy="1472471"/>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989" name="Google Shape;989;p33"/>
          <p:cNvSpPr/>
          <p:nvPr/>
        </p:nvSpPr>
        <p:spPr>
          <a:xfrm>
            <a:off x="8970420" y="6061622"/>
            <a:ext cx="7344655" cy="2675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990" name="Google Shape;990;p33"/>
          <p:cNvSpPr/>
          <p:nvPr/>
        </p:nvSpPr>
        <p:spPr>
          <a:xfrm>
            <a:off x="9052200" y="4956383"/>
            <a:ext cx="7262904" cy="1381692"/>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991" name="Google Shape;991;p33"/>
          <p:cNvSpPr/>
          <p:nvPr/>
        </p:nvSpPr>
        <p:spPr>
          <a:xfrm>
            <a:off x="-1896740" y="2211265"/>
            <a:ext cx="6809610" cy="1225392"/>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992" name="Google Shape;992;p33"/>
          <p:cNvSpPr/>
          <p:nvPr/>
        </p:nvSpPr>
        <p:spPr>
          <a:xfrm>
            <a:off x="1043" y="5648735"/>
            <a:ext cx="10104011" cy="56768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993" name="Google Shape;993;p33"/>
          <p:cNvSpPr/>
          <p:nvPr/>
        </p:nvSpPr>
        <p:spPr>
          <a:xfrm>
            <a:off x="7021488" y="5648735"/>
            <a:ext cx="9353637" cy="567685"/>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994" name="Google Shape;994;p33"/>
          <p:cNvSpPr/>
          <p:nvPr/>
        </p:nvSpPr>
        <p:spPr>
          <a:xfrm>
            <a:off x="1398296" y="5915575"/>
            <a:ext cx="14946781" cy="922303"/>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995" name="Google Shape;995;p33"/>
          <p:cNvSpPr/>
          <p:nvPr/>
        </p:nvSpPr>
        <p:spPr>
          <a:xfrm>
            <a:off x="1398296" y="5980595"/>
            <a:ext cx="14946781" cy="871035"/>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996" name="Google Shape;996;p33"/>
          <p:cNvSpPr/>
          <p:nvPr/>
        </p:nvSpPr>
        <p:spPr>
          <a:xfrm>
            <a:off x="1042" y="5945834"/>
            <a:ext cx="14546199" cy="2211975"/>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997" name="Google Shape;997;p33"/>
          <p:cNvSpPr/>
          <p:nvPr/>
        </p:nvSpPr>
        <p:spPr>
          <a:xfrm>
            <a:off x="1045" y="5946333"/>
            <a:ext cx="3126077" cy="905296"/>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998" name="Google Shape;998;p33"/>
          <p:cNvSpPr/>
          <p:nvPr/>
        </p:nvSpPr>
        <p:spPr>
          <a:xfrm>
            <a:off x="2031757" y="5952836"/>
            <a:ext cx="2950065" cy="898795"/>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999" name="Google Shape;999;p33"/>
          <p:cNvSpPr/>
          <p:nvPr/>
        </p:nvSpPr>
        <p:spPr>
          <a:xfrm>
            <a:off x="4145203" y="6061622"/>
            <a:ext cx="2596120" cy="790009"/>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00" name="Google Shape;1000;p33"/>
          <p:cNvSpPr/>
          <p:nvPr/>
        </p:nvSpPr>
        <p:spPr>
          <a:xfrm>
            <a:off x="6538166" y="6236430"/>
            <a:ext cx="2057857" cy="6152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01" name="Google Shape;1001;p33"/>
          <p:cNvSpPr/>
          <p:nvPr/>
        </p:nvSpPr>
        <p:spPr>
          <a:xfrm>
            <a:off x="1043" y="5943081"/>
            <a:ext cx="9905317" cy="547179"/>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02" name="Google Shape;1002;p33"/>
          <p:cNvSpPr/>
          <p:nvPr/>
        </p:nvSpPr>
        <p:spPr>
          <a:xfrm>
            <a:off x="1042" y="6505768"/>
            <a:ext cx="14546199" cy="973819"/>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03" name="Google Shape;1003;p33"/>
          <p:cNvSpPr/>
          <p:nvPr/>
        </p:nvSpPr>
        <p:spPr>
          <a:xfrm>
            <a:off x="7469667" y="5980596"/>
            <a:ext cx="8875430" cy="897793"/>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04" name="Google Shape;1004;p33"/>
          <p:cNvSpPr/>
          <p:nvPr/>
        </p:nvSpPr>
        <p:spPr>
          <a:xfrm>
            <a:off x="7469667" y="6216172"/>
            <a:ext cx="8875430" cy="898795"/>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05" name="Google Shape;1005;p33"/>
          <p:cNvSpPr/>
          <p:nvPr/>
        </p:nvSpPr>
        <p:spPr>
          <a:xfrm>
            <a:off x="1043" y="6803367"/>
            <a:ext cx="16344030" cy="2340517"/>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06" name="Google Shape;1006;p33"/>
          <p:cNvSpPr/>
          <p:nvPr/>
        </p:nvSpPr>
        <p:spPr>
          <a:xfrm>
            <a:off x="1043" y="6928909"/>
            <a:ext cx="16344030" cy="749247"/>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07" name="Google Shape;1007;p33"/>
          <p:cNvSpPr/>
          <p:nvPr/>
        </p:nvSpPr>
        <p:spPr>
          <a:xfrm>
            <a:off x="1043" y="7046695"/>
            <a:ext cx="16344030" cy="2097188"/>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08" name="Google Shape;1008;p33"/>
          <p:cNvSpPr/>
          <p:nvPr/>
        </p:nvSpPr>
        <p:spPr>
          <a:xfrm>
            <a:off x="14102943" y="6684329"/>
            <a:ext cx="880069" cy="18756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09" name="Google Shape;1009;p33"/>
          <p:cNvSpPr/>
          <p:nvPr/>
        </p:nvSpPr>
        <p:spPr>
          <a:xfrm>
            <a:off x="14792305" y="6613555"/>
            <a:ext cx="1168846" cy="258335"/>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10" name="Google Shape;1010;p33"/>
          <p:cNvSpPr/>
          <p:nvPr/>
        </p:nvSpPr>
        <p:spPr>
          <a:xfrm>
            <a:off x="14891653" y="6688329"/>
            <a:ext cx="957693" cy="18356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11" name="Google Shape;1011;p33"/>
          <p:cNvSpPr/>
          <p:nvPr/>
        </p:nvSpPr>
        <p:spPr>
          <a:xfrm>
            <a:off x="8297670" y="6665822"/>
            <a:ext cx="1148081" cy="206068"/>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12" name="Google Shape;1012;p33"/>
          <p:cNvSpPr/>
          <p:nvPr/>
        </p:nvSpPr>
        <p:spPr>
          <a:xfrm>
            <a:off x="9255046" y="6597797"/>
            <a:ext cx="1259887" cy="274091"/>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13" name="Google Shape;1013;p33"/>
          <p:cNvSpPr/>
          <p:nvPr/>
        </p:nvSpPr>
        <p:spPr>
          <a:xfrm>
            <a:off x="13080399" y="6946165"/>
            <a:ext cx="1168846" cy="164804"/>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14" name="Google Shape;1014;p33"/>
          <p:cNvSpPr/>
          <p:nvPr/>
        </p:nvSpPr>
        <p:spPr>
          <a:xfrm>
            <a:off x="9483768" y="6717088"/>
            <a:ext cx="957693" cy="141045"/>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15" name="Google Shape;1015;p33"/>
          <p:cNvSpPr/>
          <p:nvPr/>
        </p:nvSpPr>
        <p:spPr>
          <a:xfrm>
            <a:off x="8647461" y="6740846"/>
            <a:ext cx="677221" cy="117289"/>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16" name="Google Shape;1016;p33"/>
          <p:cNvSpPr/>
          <p:nvPr/>
        </p:nvSpPr>
        <p:spPr>
          <a:xfrm>
            <a:off x="10070588" y="6710335"/>
            <a:ext cx="1168846" cy="164804"/>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17" name="Google Shape;1017;p33"/>
          <p:cNvSpPr/>
          <p:nvPr/>
        </p:nvSpPr>
        <p:spPr>
          <a:xfrm>
            <a:off x="10381088" y="7252513"/>
            <a:ext cx="4105173" cy="115888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18" name="Google Shape;1018;p33"/>
          <p:cNvSpPr/>
          <p:nvPr/>
        </p:nvSpPr>
        <p:spPr>
          <a:xfrm>
            <a:off x="7836070" y="7394313"/>
            <a:ext cx="4243813" cy="110136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19" name="Google Shape;1019;p33"/>
          <p:cNvSpPr/>
          <p:nvPr/>
        </p:nvSpPr>
        <p:spPr>
          <a:xfrm>
            <a:off x="13006926" y="7124473"/>
            <a:ext cx="3338189" cy="1310431"/>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20" name="Google Shape;1020;p33"/>
          <p:cNvSpPr/>
          <p:nvPr/>
        </p:nvSpPr>
        <p:spPr>
          <a:xfrm>
            <a:off x="7189194" y="7046697"/>
            <a:ext cx="9155903" cy="51391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21" name="Google Shape;1021;p33"/>
          <p:cNvSpPr/>
          <p:nvPr/>
        </p:nvSpPr>
        <p:spPr>
          <a:xfrm>
            <a:off x="1043" y="7254514"/>
            <a:ext cx="16344030" cy="1889369"/>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22" name="Google Shape;1022;p33"/>
          <p:cNvSpPr/>
          <p:nvPr/>
        </p:nvSpPr>
        <p:spPr>
          <a:xfrm>
            <a:off x="1043" y="7216254"/>
            <a:ext cx="16344030" cy="1046092"/>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23" name="Google Shape;1023;p33"/>
          <p:cNvSpPr/>
          <p:nvPr/>
        </p:nvSpPr>
        <p:spPr>
          <a:xfrm>
            <a:off x="1045" y="7269521"/>
            <a:ext cx="6222769" cy="1874364"/>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24" name="Google Shape;1024;p33"/>
          <p:cNvSpPr/>
          <p:nvPr/>
        </p:nvSpPr>
        <p:spPr>
          <a:xfrm>
            <a:off x="5913013" y="7681907"/>
            <a:ext cx="5007603" cy="1461979"/>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25" name="Google Shape;1025;p33"/>
          <p:cNvSpPr/>
          <p:nvPr/>
        </p:nvSpPr>
        <p:spPr>
          <a:xfrm>
            <a:off x="11364341" y="8110548"/>
            <a:ext cx="4596798" cy="1033339"/>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26" name="Google Shape;1026;p33"/>
          <p:cNvSpPr/>
          <p:nvPr/>
        </p:nvSpPr>
        <p:spPr>
          <a:xfrm>
            <a:off x="11728192" y="2271334"/>
            <a:ext cx="5895678" cy="99931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27" name="Google Shape;1027;p33"/>
          <p:cNvSpPr txBox="1">
            <a:spLocks noGrp="1"/>
          </p:cNvSpPr>
          <p:nvPr>
            <p:ph type="title"/>
          </p:nvPr>
        </p:nvSpPr>
        <p:spPr>
          <a:xfrm>
            <a:off x="4538021" y="1316044"/>
            <a:ext cx="7200597" cy="2380267"/>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7066"/>
            </a:lvl1pPr>
            <a:lvl2pPr lvl="1" algn="ctr" rtl="0">
              <a:spcBef>
                <a:spcPts val="0"/>
              </a:spcBef>
              <a:spcAft>
                <a:spcPts val="0"/>
              </a:spcAft>
              <a:buSzPts val="4200"/>
              <a:buNone/>
              <a:defRPr sz="7466"/>
            </a:lvl2pPr>
            <a:lvl3pPr lvl="2" algn="ctr" rtl="0">
              <a:spcBef>
                <a:spcPts val="0"/>
              </a:spcBef>
              <a:spcAft>
                <a:spcPts val="0"/>
              </a:spcAft>
              <a:buSzPts val="4200"/>
              <a:buNone/>
              <a:defRPr sz="7466"/>
            </a:lvl3pPr>
            <a:lvl4pPr lvl="3" algn="ctr" rtl="0">
              <a:spcBef>
                <a:spcPts val="0"/>
              </a:spcBef>
              <a:spcAft>
                <a:spcPts val="0"/>
              </a:spcAft>
              <a:buSzPts val="4200"/>
              <a:buNone/>
              <a:defRPr sz="7466"/>
            </a:lvl4pPr>
            <a:lvl5pPr lvl="4" algn="ctr" rtl="0">
              <a:spcBef>
                <a:spcPts val="0"/>
              </a:spcBef>
              <a:spcAft>
                <a:spcPts val="0"/>
              </a:spcAft>
              <a:buSzPts val="4200"/>
              <a:buNone/>
              <a:defRPr sz="7466"/>
            </a:lvl5pPr>
            <a:lvl6pPr lvl="5" algn="ctr" rtl="0">
              <a:spcBef>
                <a:spcPts val="0"/>
              </a:spcBef>
              <a:spcAft>
                <a:spcPts val="0"/>
              </a:spcAft>
              <a:buSzPts val="4200"/>
              <a:buNone/>
              <a:defRPr sz="7466"/>
            </a:lvl6pPr>
            <a:lvl7pPr lvl="6" algn="ctr" rtl="0">
              <a:spcBef>
                <a:spcPts val="0"/>
              </a:spcBef>
              <a:spcAft>
                <a:spcPts val="0"/>
              </a:spcAft>
              <a:buSzPts val="4200"/>
              <a:buNone/>
              <a:defRPr sz="7466"/>
            </a:lvl7pPr>
            <a:lvl8pPr lvl="7" algn="ctr" rtl="0">
              <a:spcBef>
                <a:spcPts val="0"/>
              </a:spcBef>
              <a:spcAft>
                <a:spcPts val="0"/>
              </a:spcAft>
              <a:buSzPts val="4200"/>
              <a:buNone/>
              <a:defRPr sz="7466"/>
            </a:lvl8pPr>
            <a:lvl9pPr lvl="8" algn="ctr" rtl="0">
              <a:spcBef>
                <a:spcPts val="0"/>
              </a:spcBef>
              <a:spcAft>
                <a:spcPts val="0"/>
              </a:spcAft>
              <a:buSzPts val="4200"/>
              <a:buNone/>
              <a:defRPr sz="7466"/>
            </a:lvl9pPr>
          </a:lstStyle>
          <a:p>
            <a:endParaRPr/>
          </a:p>
        </p:txBody>
      </p:sp>
      <p:sp>
        <p:nvSpPr>
          <p:cNvPr id="1028" name="Google Shape;1028;p33"/>
          <p:cNvSpPr txBox="1">
            <a:spLocks noGrp="1"/>
          </p:cNvSpPr>
          <p:nvPr>
            <p:ph type="subTitle" idx="1"/>
          </p:nvPr>
        </p:nvSpPr>
        <p:spPr>
          <a:xfrm>
            <a:off x="4538021" y="3696311"/>
            <a:ext cx="7200597" cy="169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3733"/>
            </a:lvl2pPr>
            <a:lvl3pPr lvl="2" algn="ctr" rtl="0">
              <a:lnSpc>
                <a:spcPct val="100000"/>
              </a:lnSpc>
              <a:spcBef>
                <a:spcPts val="0"/>
              </a:spcBef>
              <a:spcAft>
                <a:spcPts val="0"/>
              </a:spcAft>
              <a:buSzPts val="2100"/>
              <a:buNone/>
              <a:defRPr sz="3733"/>
            </a:lvl3pPr>
            <a:lvl4pPr lvl="3" algn="ctr" rtl="0">
              <a:lnSpc>
                <a:spcPct val="100000"/>
              </a:lnSpc>
              <a:spcBef>
                <a:spcPts val="0"/>
              </a:spcBef>
              <a:spcAft>
                <a:spcPts val="0"/>
              </a:spcAft>
              <a:buSzPts val="2100"/>
              <a:buNone/>
              <a:defRPr sz="3733"/>
            </a:lvl4pPr>
            <a:lvl5pPr lvl="4" algn="ctr" rtl="0">
              <a:lnSpc>
                <a:spcPct val="100000"/>
              </a:lnSpc>
              <a:spcBef>
                <a:spcPts val="0"/>
              </a:spcBef>
              <a:spcAft>
                <a:spcPts val="0"/>
              </a:spcAft>
              <a:buSzPts val="2100"/>
              <a:buNone/>
              <a:defRPr sz="3733"/>
            </a:lvl5pPr>
            <a:lvl6pPr lvl="5" algn="ctr" rtl="0">
              <a:lnSpc>
                <a:spcPct val="100000"/>
              </a:lnSpc>
              <a:spcBef>
                <a:spcPts val="0"/>
              </a:spcBef>
              <a:spcAft>
                <a:spcPts val="0"/>
              </a:spcAft>
              <a:buSzPts val="2100"/>
              <a:buNone/>
              <a:defRPr sz="3733"/>
            </a:lvl6pPr>
            <a:lvl7pPr lvl="6" algn="ctr" rtl="0">
              <a:lnSpc>
                <a:spcPct val="100000"/>
              </a:lnSpc>
              <a:spcBef>
                <a:spcPts val="0"/>
              </a:spcBef>
              <a:spcAft>
                <a:spcPts val="0"/>
              </a:spcAft>
              <a:buSzPts val="2100"/>
              <a:buNone/>
              <a:defRPr sz="3733"/>
            </a:lvl7pPr>
            <a:lvl8pPr lvl="7" algn="ctr" rtl="0">
              <a:lnSpc>
                <a:spcPct val="100000"/>
              </a:lnSpc>
              <a:spcBef>
                <a:spcPts val="0"/>
              </a:spcBef>
              <a:spcAft>
                <a:spcPts val="0"/>
              </a:spcAft>
              <a:buSzPts val="2100"/>
              <a:buNone/>
              <a:defRPr sz="3733"/>
            </a:lvl8pPr>
            <a:lvl9pPr lvl="8" algn="ctr" rtl="0">
              <a:lnSpc>
                <a:spcPct val="100000"/>
              </a:lnSpc>
              <a:spcBef>
                <a:spcPts val="0"/>
              </a:spcBef>
              <a:spcAft>
                <a:spcPts val="0"/>
              </a:spcAft>
              <a:buSzPts val="2100"/>
              <a:buNone/>
              <a:defRPr sz="3733"/>
            </a:lvl9pPr>
          </a:lstStyle>
          <a:p>
            <a:endParaRPr/>
          </a:p>
        </p:txBody>
      </p:sp>
    </p:spTree>
    <p:extLst>
      <p:ext uri="{BB962C8B-B14F-4D97-AF65-F5344CB8AC3E}">
        <p14:creationId xmlns:p14="http://schemas.microsoft.com/office/powerpoint/2010/main" val="374310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34736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6644295" y="8332398"/>
            <a:ext cx="94721" cy="296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79" name="Google Shape;1079;p38"/>
          <p:cNvSpPr/>
          <p:nvPr/>
        </p:nvSpPr>
        <p:spPr>
          <a:xfrm>
            <a:off x="12822045" y="7948234"/>
            <a:ext cx="797535" cy="1924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80" name="Google Shape;1080;p38"/>
          <p:cNvSpPr/>
          <p:nvPr/>
        </p:nvSpPr>
        <p:spPr>
          <a:xfrm>
            <a:off x="23" y="7095203"/>
            <a:ext cx="16276659" cy="1102220"/>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81" name="Google Shape;1081;p38"/>
          <p:cNvSpPr/>
          <p:nvPr/>
        </p:nvSpPr>
        <p:spPr>
          <a:xfrm>
            <a:off x="-21" y="7558710"/>
            <a:ext cx="16276659" cy="110223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82" name="Google Shape;1082;p38"/>
          <p:cNvSpPr/>
          <p:nvPr/>
        </p:nvSpPr>
        <p:spPr>
          <a:xfrm>
            <a:off x="6479930" y="7334581"/>
            <a:ext cx="9796700" cy="219796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83" name="Google Shape;1083;p38"/>
          <p:cNvSpPr/>
          <p:nvPr/>
        </p:nvSpPr>
        <p:spPr>
          <a:xfrm>
            <a:off x="-19" y="8123233"/>
            <a:ext cx="15952495" cy="100856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84" name="Google Shape;1084;p38"/>
          <p:cNvSpPr/>
          <p:nvPr/>
        </p:nvSpPr>
        <p:spPr>
          <a:xfrm>
            <a:off x="-21" y="8523941"/>
            <a:ext cx="16276659" cy="10085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grpSp>
        <p:nvGrpSpPr>
          <p:cNvPr id="1085" name="Google Shape;1085;p38"/>
          <p:cNvGrpSpPr/>
          <p:nvPr/>
        </p:nvGrpSpPr>
        <p:grpSpPr>
          <a:xfrm flipH="1">
            <a:off x="1036355" y="6913742"/>
            <a:ext cx="4595198" cy="155872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59725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490" y="5298808"/>
            <a:ext cx="16318301" cy="3626917"/>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grpSp>
      <p:sp>
        <p:nvSpPr>
          <p:cNvPr id="1299" name="Google Shape;1299;p39"/>
          <p:cNvSpPr/>
          <p:nvPr/>
        </p:nvSpPr>
        <p:spPr>
          <a:xfrm>
            <a:off x="6859357" y="8089065"/>
            <a:ext cx="94721" cy="296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00" name="Google Shape;1300;p39"/>
          <p:cNvSpPr/>
          <p:nvPr/>
        </p:nvSpPr>
        <p:spPr>
          <a:xfrm>
            <a:off x="13037107" y="7704901"/>
            <a:ext cx="797535" cy="1924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01" name="Google Shape;1301;p39"/>
          <p:cNvSpPr/>
          <p:nvPr/>
        </p:nvSpPr>
        <p:spPr>
          <a:xfrm>
            <a:off x="6694980" y="6635333"/>
            <a:ext cx="9796700" cy="256836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02" name="Google Shape;1302;p39"/>
          <p:cNvSpPr/>
          <p:nvPr/>
        </p:nvSpPr>
        <p:spPr>
          <a:xfrm>
            <a:off x="-115524" y="7466320"/>
            <a:ext cx="16276569" cy="14221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03" name="Google Shape;1303;p39"/>
          <p:cNvSpPr/>
          <p:nvPr/>
        </p:nvSpPr>
        <p:spPr>
          <a:xfrm>
            <a:off x="-115524" y="7867019"/>
            <a:ext cx="16607206" cy="142218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grpSp>
        <p:nvGrpSpPr>
          <p:cNvPr id="1304" name="Google Shape;1304;p39"/>
          <p:cNvGrpSpPr/>
          <p:nvPr/>
        </p:nvGrpSpPr>
        <p:grpSpPr>
          <a:xfrm>
            <a:off x="2004486" y="4312726"/>
            <a:ext cx="3114713" cy="1370549"/>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79963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95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6276638" cy="9144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grpSp>
      <p:pic>
        <p:nvPicPr>
          <p:cNvPr id="17" name="Picture 16" descr="Shape&#10;&#10;Description automatically generated with medium confidence">
            <a:extLst>
              <a:ext uri="{FF2B5EF4-FFF2-40B4-BE49-F238E27FC236}">
                <a16:creationId xmlns:a16="http://schemas.microsoft.com/office/drawing/2014/main" id="{81A53F03-4498-4949-B4AE-869077210F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7989" y="285379"/>
            <a:ext cx="1349188" cy="1347477"/>
          </a:xfrm>
          <a:prstGeom prst="rect">
            <a:avLst/>
          </a:prstGeom>
        </p:spPr>
      </p:pic>
    </p:spTree>
    <p:extLst>
      <p:ext uri="{BB962C8B-B14F-4D97-AF65-F5344CB8AC3E}">
        <p14:creationId xmlns:p14="http://schemas.microsoft.com/office/powerpoint/2010/main" val="15474272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4CF61F-B7BC-4091-96B6-2554391710E2}"/>
              </a:ext>
            </a:extLst>
          </p:cNvPr>
          <p:cNvSpPr>
            <a:spLocks noGrp="1"/>
          </p:cNvSpPr>
          <p:nvPr>
            <p:ph type="ctrTitle"/>
          </p:nvPr>
        </p:nvSpPr>
        <p:spPr>
          <a:xfrm>
            <a:off x="2034580" y="1496484"/>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id="{3C0080C3-37F9-4D63-B3BA-A358BBEA2BF9}"/>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单击此处编辑母版副标题样式</a:t>
            </a:r>
          </a:p>
        </p:txBody>
      </p:sp>
      <p:sp>
        <p:nvSpPr>
          <p:cNvPr id="4" name="日期占位符 3">
            <a:extLst>
              <a:ext uri="{FF2B5EF4-FFF2-40B4-BE49-F238E27FC236}">
                <a16:creationId xmlns:a16="http://schemas.microsoft.com/office/drawing/2014/main" id="{A4D6DBF7-9774-4B59-900E-9C934CA466CF}"/>
              </a:ext>
            </a:extLst>
          </p:cNvPr>
          <p:cNvSpPr>
            <a:spLocks noGrp="1"/>
          </p:cNvSpPr>
          <p:nvPr>
            <p:ph type="dt" sz="half" idx="10"/>
          </p:nvPr>
        </p:nvSpPr>
        <p:spPr/>
        <p:txBody>
          <a:bodyPr/>
          <a:lstStyle/>
          <a:p>
            <a:pPr defTabSz="1219170" eaLnBrk="1" fontAlgn="auto" hangingPunct="1">
              <a:spcBef>
                <a:spcPts val="0"/>
              </a:spcBef>
              <a:spcAft>
                <a:spcPts val="0"/>
              </a:spcAft>
            </a:pPr>
            <a:fld id="{819AB3F5-57B9-4107-A916-FDC793E8DB1E}" type="datetimeFigureOut">
              <a:rPr lang="zh-CN" altLang="en-US" sz="2400" smtClean="0">
                <a:solidFill>
                  <a:srgbClr val="000000"/>
                </a:solidFill>
                <a:latin typeface="Arial"/>
              </a:rPr>
              <a:pPr defTabSz="1219170" eaLnBrk="1" fontAlgn="auto" hangingPunct="1">
                <a:spcBef>
                  <a:spcPts val="0"/>
                </a:spcBef>
                <a:spcAft>
                  <a:spcPts val="0"/>
                </a:spcAft>
              </a:pPr>
              <a:t>2024/10/12</a:t>
            </a:fld>
            <a:endParaRPr lang="zh-CN" altLang="en-US" sz="2400">
              <a:solidFill>
                <a:srgbClr val="000000"/>
              </a:solidFill>
              <a:latin typeface="Arial"/>
            </a:endParaRPr>
          </a:p>
        </p:txBody>
      </p:sp>
      <p:sp>
        <p:nvSpPr>
          <p:cNvPr id="5" name="页脚占位符 4">
            <a:extLst>
              <a:ext uri="{FF2B5EF4-FFF2-40B4-BE49-F238E27FC236}">
                <a16:creationId xmlns:a16="http://schemas.microsoft.com/office/drawing/2014/main" id="{F2D0DADC-E8A9-4961-8675-17DA9D118930}"/>
              </a:ext>
            </a:extLst>
          </p:cNvPr>
          <p:cNvSpPr>
            <a:spLocks noGrp="1"/>
          </p:cNvSpPr>
          <p:nvPr>
            <p:ph type="ftr" sz="quarter" idx="11"/>
          </p:nvPr>
        </p:nvSpPr>
        <p:spPr/>
        <p:txBody>
          <a:bodyPr/>
          <a:lstStyle/>
          <a:p>
            <a:pPr defTabSz="1219170" eaLnBrk="1" fontAlgn="auto" hangingPunct="1">
              <a:spcBef>
                <a:spcPts val="0"/>
              </a:spcBef>
              <a:spcAft>
                <a:spcPts val="0"/>
              </a:spcAft>
            </a:pPr>
            <a:endParaRPr lang="zh-CN" altLang="en-US" sz="2400">
              <a:solidFill>
                <a:srgbClr val="000000"/>
              </a:solidFill>
              <a:latin typeface="Arial"/>
            </a:endParaRPr>
          </a:p>
        </p:txBody>
      </p:sp>
      <p:sp>
        <p:nvSpPr>
          <p:cNvPr id="6" name="灯片编号占位符 5">
            <a:extLst>
              <a:ext uri="{FF2B5EF4-FFF2-40B4-BE49-F238E27FC236}">
                <a16:creationId xmlns:a16="http://schemas.microsoft.com/office/drawing/2014/main" id="{78CFBC6F-BBA3-431F-B9B0-5C6BB452767F}"/>
              </a:ext>
            </a:extLst>
          </p:cNvPr>
          <p:cNvSpPr>
            <a:spLocks noGrp="1"/>
          </p:cNvSpPr>
          <p:nvPr>
            <p:ph type="sldNum" sz="quarter" idx="12"/>
          </p:nvPr>
        </p:nvSpPr>
        <p:spPr/>
        <p:txBody>
          <a:bodyPr/>
          <a:lstStyle/>
          <a:p>
            <a:pPr defTabSz="1219170" eaLnBrk="1" fontAlgn="auto" hangingPunct="1">
              <a:spcBef>
                <a:spcPts val="0"/>
              </a:spcBef>
              <a:spcAft>
                <a:spcPts val="0"/>
              </a:spcAft>
            </a:pPr>
            <a:fld id="{5BF3CD5C-BC43-40FE-B496-A7BD23FC6AC6}" type="slidenum">
              <a:rPr lang="zh-CN" altLang="en-US" sz="2400" smtClean="0">
                <a:solidFill>
                  <a:srgbClr val="000000"/>
                </a:solidFill>
                <a:latin typeface="Arial"/>
              </a:rPr>
              <a:pPr defTabSz="1219170" eaLnBrk="1" fontAlgn="auto" hangingPunct="1">
                <a:spcBef>
                  <a:spcPts val="0"/>
                </a:spcBef>
                <a:spcAft>
                  <a:spcPts val="0"/>
                </a:spcAft>
              </a:pPr>
              <a:t>‹#›</a:t>
            </a:fld>
            <a:endParaRPr lang="zh-CN" altLang="en-US" sz="2400">
              <a:solidFill>
                <a:srgbClr val="000000"/>
              </a:solidFill>
              <a:latin typeface="Arial"/>
            </a:endParaRPr>
          </a:p>
        </p:txBody>
      </p:sp>
    </p:spTree>
    <p:extLst>
      <p:ext uri="{BB962C8B-B14F-4D97-AF65-F5344CB8AC3E}">
        <p14:creationId xmlns:p14="http://schemas.microsoft.com/office/powerpoint/2010/main" val="3064443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81625" y="745067"/>
            <a:ext cx="13713388" cy="849067"/>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1281625" y="2048844"/>
            <a:ext cx="13713388" cy="6134933"/>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864047726"/>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7.wmf"/><Relationship Id="rId5" Type="http://schemas.openxmlformats.org/officeDocument/2006/relationships/image" Target="../media/image6.gi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wmf"/><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wmf"/><Relationship Id="rId11" Type="http://schemas.microsoft.com/office/2007/relationships/hdphoto" Target="../media/hdphoto1.wdp"/><Relationship Id="rId5" Type="http://schemas.openxmlformats.org/officeDocument/2006/relationships/image" Target="../media/image11.gif"/><Relationship Id="rId10" Type="http://schemas.openxmlformats.org/officeDocument/2006/relationships/image" Target="../media/image16.png"/><Relationship Id="rId4" Type="http://schemas.openxmlformats.org/officeDocument/2006/relationships/image" Target="../media/image10.gif"/><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descr="A floral border with red flowers Royalty Free Vector Image">
            <a:extLst>
              <a:ext uri="{FF2B5EF4-FFF2-40B4-BE49-F238E27FC236}">
                <a16:creationId xmlns:a16="http://schemas.microsoft.com/office/drawing/2014/main" id="{9590AD69-E28F-4909-8CA6-4D25340D9648}"/>
              </a:ext>
            </a:extLst>
          </p:cNvPr>
          <p:cNvPicPr>
            <a:picLocks noChangeAspect="1" noChangeArrowheads="1"/>
          </p:cNvPicPr>
          <p:nvPr/>
        </p:nvPicPr>
        <p:blipFill>
          <a:blip r:embed="rId3"/>
          <a:srcRect b="8157"/>
          <a:stretch>
            <a:fillRect/>
          </a:stretch>
        </p:blipFill>
        <p:spPr bwMode="auto">
          <a:xfrm>
            <a:off x="-1140258" y="-451878"/>
            <a:ext cx="17406577" cy="10403953"/>
          </a:xfrm>
          <a:prstGeom prst="rect">
            <a:avLst/>
          </a:prstGeom>
          <a:noFill/>
        </p:spPr>
      </p:pic>
      <p:pic>
        <p:nvPicPr>
          <p:cNvPr id="13" name="Picture 3" descr="Kết quả hình ảnh cho hoa để bục phát biểu">
            <a:extLst>
              <a:ext uri="{FF2B5EF4-FFF2-40B4-BE49-F238E27FC236}">
                <a16:creationId xmlns:a16="http://schemas.microsoft.com/office/drawing/2014/main" id="{029DB77C-52E5-43B4-AE80-B4FBF5F64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25" y="5298541"/>
            <a:ext cx="17045773" cy="467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6">
            <a:extLst>
              <a:ext uri="{FF2B5EF4-FFF2-40B4-BE49-F238E27FC236}">
                <a16:creationId xmlns:a16="http://schemas.microsoft.com/office/drawing/2014/main" id="{5FBC3C23-D8C8-45AA-84F0-ED29177B1C39}"/>
              </a:ext>
            </a:extLst>
          </p:cNvPr>
          <p:cNvSpPr>
            <a:spLocks noChangeArrowheads="1" noChangeShapeType="1" noTextEdit="1"/>
          </p:cNvSpPr>
          <p:nvPr/>
        </p:nvSpPr>
        <p:spPr bwMode="auto">
          <a:xfrm rot="171089">
            <a:off x="1829585" y="1973775"/>
            <a:ext cx="12116353" cy="8532284"/>
          </a:xfrm>
          <a:prstGeom prst="rect">
            <a:avLst/>
          </a:prstGeom>
        </p:spPr>
        <p:txBody>
          <a:bodyPr spcFirstLastPara="1" wrap="none" fromWordArt="1">
            <a:prstTxWarp prst="textArchUp">
              <a:avLst>
                <a:gd name="adj" fmla="val 10800004"/>
              </a:avLst>
            </a:prstTxWarp>
          </a:bodyPr>
          <a:lstStyle/>
          <a:p>
            <a:pPr algn="ctr" defTabSz="1219170" eaLnBrk="1" fontAlgn="auto" hangingPunct="1">
              <a:spcBef>
                <a:spcPts val="0"/>
              </a:spcBef>
              <a:spcAft>
                <a:spcPts val="0"/>
              </a:spcAft>
            </a:pPr>
            <a:r>
              <a:rPr lang="en-US" sz="6400" kern="10" dirty="0" err="1">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Nhiệt</a:t>
            </a:r>
            <a:r>
              <a:rPr lang="en-US" sz="6400" kern="10" dirty="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 </a:t>
            </a:r>
            <a:r>
              <a:rPr lang="en-US" sz="6400" kern="10" dirty="0" err="1">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liệt</a:t>
            </a:r>
            <a:r>
              <a:rPr lang="en-US" sz="6400" kern="10" dirty="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 </a:t>
            </a:r>
            <a:r>
              <a:rPr lang="en-US" sz="6400" kern="10" dirty="0" err="1">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chào</a:t>
            </a:r>
            <a:r>
              <a:rPr lang="en-US" sz="6400" kern="10" dirty="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 </a:t>
            </a:r>
            <a:r>
              <a:rPr lang="en-US" sz="6400" kern="10" dirty="0" err="1">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mừng</a:t>
            </a:r>
            <a:r>
              <a:rPr lang="en-US" sz="6400" kern="10" dirty="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 </a:t>
            </a:r>
            <a:r>
              <a:rPr lang="en-US" sz="6400" kern="10" dirty="0" err="1">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các</a:t>
            </a:r>
            <a:r>
              <a:rPr lang="en-US" sz="6400" kern="10" dirty="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 </a:t>
            </a:r>
            <a:r>
              <a:rPr lang="en-US" sz="6400" kern="10" dirty="0" err="1">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quý</a:t>
            </a:r>
            <a:r>
              <a:rPr lang="en-US" sz="6400" kern="10" dirty="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 </a:t>
            </a:r>
            <a:r>
              <a:rPr lang="en-US" sz="6400" kern="10" dirty="0" err="1">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thầy</a:t>
            </a:r>
            <a:r>
              <a:rPr lang="en-US" sz="6400" kern="10" dirty="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 </a:t>
            </a:r>
            <a:r>
              <a:rPr lang="en-US" sz="6400" kern="10" dirty="0" err="1">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cô</a:t>
            </a:r>
            <a:r>
              <a:rPr lang="en-US" sz="6400" kern="10" dirty="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 </a:t>
            </a:r>
            <a:r>
              <a:rPr lang="en-US" sz="6400" kern="10" dirty="0" err="1">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vê</a:t>
            </a:r>
            <a:r>
              <a:rPr lang="en-US" sz="6400" kern="10" dirty="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 </a:t>
            </a:r>
            <a:r>
              <a:rPr lang="en-US" sz="6400" kern="10" dirty="0" err="1">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dư</a:t>
            </a:r>
            <a:r>
              <a:rPr lang="en-US" sz="6400" kern="10" dirty="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 </a:t>
            </a:r>
            <a:r>
              <a:rPr lang="en-US" sz="6400" kern="10" dirty="0" err="1">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giơ</a:t>
            </a:r>
            <a:r>
              <a:rPr lang="en-US" sz="6400" kern="10" dirty="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rPr>
              <a:t>̀</a:t>
            </a:r>
          </a:p>
          <a:p>
            <a:pPr algn="ctr" defTabSz="1219170" eaLnBrk="1" fontAlgn="auto" hangingPunct="1">
              <a:spcBef>
                <a:spcPts val="0"/>
              </a:spcBef>
              <a:spcAft>
                <a:spcPts val="0"/>
              </a:spcAft>
            </a:pPr>
            <a:endParaRPr lang="en-US" sz="6400" kern="10" dirty="0">
              <a:ln w="9525">
                <a:solidFill>
                  <a:srgbClr val="0000FF"/>
                </a:solidFill>
                <a:round/>
                <a:headEnd/>
                <a:tailEnd/>
              </a:ln>
              <a:gradFill rotWithShape="1">
                <a:gsLst>
                  <a:gs pos="0">
                    <a:srgbClr val="3366FF"/>
                  </a:gs>
                  <a:gs pos="100000">
                    <a:srgbClr val="CC66FF"/>
                  </a:gs>
                </a:gsLst>
                <a:lin ang="5400000" scaled="1"/>
              </a:gradFill>
              <a:latin typeface="Times New Roman"/>
              <a:cs typeface="Times New Roman"/>
            </a:endParaRPr>
          </a:p>
        </p:txBody>
      </p:sp>
      <p:sp>
        <p:nvSpPr>
          <p:cNvPr id="16" name="TextBox 15">
            <a:extLst>
              <a:ext uri="{FF2B5EF4-FFF2-40B4-BE49-F238E27FC236}">
                <a16:creationId xmlns:a16="http://schemas.microsoft.com/office/drawing/2014/main" id="{CA4DF07E-6FEE-4FF1-8B22-9642D014564A}"/>
              </a:ext>
            </a:extLst>
          </p:cNvPr>
          <p:cNvSpPr txBox="1"/>
          <p:nvPr/>
        </p:nvSpPr>
        <p:spPr>
          <a:xfrm>
            <a:off x="3871119" y="2041644"/>
            <a:ext cx="6705600" cy="1015663"/>
          </a:xfrm>
          <a:prstGeom prst="rect">
            <a:avLst/>
          </a:prstGeom>
          <a:noFill/>
        </p:spPr>
        <p:txBody>
          <a:bodyPr wrap="square">
            <a:spAutoFit/>
          </a:bodyPr>
          <a:lstStyle/>
          <a:p>
            <a:pPr algn="ctr" defTabSz="1625519" eaLnBrk="1" fontAlgn="auto" hangingPunct="1">
              <a:spcBef>
                <a:spcPts val="0"/>
              </a:spcBef>
              <a:spcAft>
                <a:spcPts val="0"/>
              </a:spcAft>
              <a:buClr>
                <a:srgbClr val="000000"/>
              </a:buClr>
              <a:defRPr/>
            </a:pPr>
            <a:r>
              <a:rPr lang="en-US" sz="6000" b="1" u="sng" kern="0" smtClean="0">
                <a:solidFill>
                  <a:srgbClr val="0033CC"/>
                </a:solidFill>
                <a:latin typeface="iCiel Cadena" panose="02000503000000020004" pitchFamily="50" charset="0"/>
                <a:cs typeface="Arial"/>
                <a:sym typeface="Arial"/>
              </a:rPr>
              <a:t>Môn:Tiếng Việt</a:t>
            </a:r>
            <a:endParaRPr lang="en-US" sz="6000" b="1" u="sng" kern="0" dirty="0">
              <a:solidFill>
                <a:srgbClr val="0033CC"/>
              </a:solidFill>
              <a:latin typeface="iCiel Cadena" panose="02000503000000020004" pitchFamily="50" charset="0"/>
              <a:cs typeface="Arial"/>
              <a:sym typeface="Arial"/>
            </a:endParaRPr>
          </a:p>
        </p:txBody>
      </p:sp>
      <p:pic>
        <p:nvPicPr>
          <p:cNvPr id="17" name="Picture 2">
            <a:extLst>
              <a:ext uri="{FF2B5EF4-FFF2-40B4-BE49-F238E27FC236}">
                <a16:creationId xmlns:a16="http://schemas.microsoft.com/office/drawing/2014/main" id="{EE9369C3-E56A-4969-83E9-90582A6842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803226" y="-330759"/>
            <a:ext cx="2415523" cy="2415523"/>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14">
            <a:extLst>
              <a:ext uri="{FF2B5EF4-FFF2-40B4-BE49-F238E27FC236}">
                <a16:creationId xmlns:a16="http://schemas.microsoft.com/office/drawing/2014/main" id="{76B96608-D7B3-49AF-B083-CF81664482A4}"/>
              </a:ext>
            </a:extLst>
          </p:cNvPr>
          <p:cNvSpPr/>
          <p:nvPr/>
        </p:nvSpPr>
        <p:spPr>
          <a:xfrm>
            <a:off x="3914030" y="4436936"/>
            <a:ext cx="7260380" cy="861605"/>
          </a:xfrm>
          <a:prstGeom prst="rect">
            <a:avLst/>
          </a:prstGeom>
        </p:spPr>
        <p:txBody>
          <a:bodyPr wrap="none" lIns="121759" tIns="60876" rIns="121759" bIns="60876">
            <a:spAutoFit/>
            <a:scene3d>
              <a:camera prst="orthographicFront"/>
              <a:lightRig rig="threePt" dir="t"/>
            </a:scene3d>
            <a:sp3d contourW="12700"/>
          </a:bodyPr>
          <a:lstStyle/>
          <a:p>
            <a:pPr algn="ctr" defTabSz="1219170" eaLnBrk="1" fontAlgn="auto" hangingPunct="1">
              <a:spcBef>
                <a:spcPts val="0"/>
              </a:spcBef>
              <a:spcAft>
                <a:spcPts val="0"/>
              </a:spcAft>
              <a:defRPr/>
            </a:pPr>
            <a:r>
              <a:rPr lang="en-US" altLang="zh-CN" sz="4800" b="1" dirty="0">
                <a:solidFill>
                  <a:srgbClr val="0000FF"/>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GV</a:t>
            </a:r>
            <a:r>
              <a:rPr lang="en-US" altLang="zh-CN" sz="4800" b="1">
                <a:solidFill>
                  <a:srgbClr val="0000FF"/>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smtClean="0">
                <a:solidFill>
                  <a:srgbClr val="0000FF"/>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Nguyễn Thị Bích Liên</a:t>
            </a:r>
            <a:endParaRPr lang="zh-CN" altLang="en-US" sz="4800" b="1" dirty="0">
              <a:solidFill>
                <a:srgbClr val="0000FF"/>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矩形 259">
            <a:extLst>
              <a:ext uri="{FF2B5EF4-FFF2-40B4-BE49-F238E27FC236}">
                <a16:creationId xmlns:a16="http://schemas.microsoft.com/office/drawing/2014/main" id="{A41C67A3-1ADB-42D4-9172-B1D80EB123DB}"/>
              </a:ext>
            </a:extLst>
          </p:cNvPr>
          <p:cNvSpPr>
            <a:spLocks noChangeArrowheads="1"/>
          </p:cNvSpPr>
          <p:nvPr/>
        </p:nvSpPr>
        <p:spPr bwMode="auto">
          <a:xfrm>
            <a:off x="5179158" y="3292575"/>
            <a:ext cx="4895927" cy="779765"/>
          </a:xfrm>
          <a:prstGeom prst="rect">
            <a:avLst/>
          </a:prstGeom>
          <a:noFill/>
          <a:ln>
            <a:noFill/>
          </a:ln>
          <a:effectLst>
            <a:glow rad="1397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1219170" eaLnBrk="1" fontAlgn="auto" hangingPunct="1">
              <a:spcAft>
                <a:spcPts val="0"/>
              </a:spcAft>
              <a:buNone/>
              <a:defRPr/>
            </a:pPr>
            <a:r>
              <a:rPr lang="en-US" altLang="zh-CN" sz="5067" b="1">
                <a:ln w="19050">
                  <a:noFill/>
                </a:ln>
                <a:solidFill>
                  <a:srgbClr val="FF0000"/>
                </a:solidFill>
                <a:effectLst>
                  <a:glow rad="127000">
                    <a:srgbClr val="FFFFFF"/>
                  </a:glow>
                </a:effectLst>
                <a:latin typeface="Times New Roman" panose="02020603050405020304" pitchFamily="18" charset="0"/>
                <a:cs typeface="Times New Roman" panose="02020603050405020304" pitchFamily="18" charset="0"/>
              </a:rPr>
              <a:t>LỚP </a:t>
            </a:r>
            <a:r>
              <a:rPr lang="en-US" altLang="zh-CN" sz="5067" b="1" smtClean="0">
                <a:ln w="19050">
                  <a:noFill/>
                </a:ln>
                <a:solidFill>
                  <a:srgbClr val="FF0000"/>
                </a:solidFill>
                <a:effectLst>
                  <a:glow rad="127000">
                    <a:srgbClr val="FFFFFF"/>
                  </a:glow>
                </a:effectLst>
                <a:latin typeface="Times New Roman" panose="02020603050405020304" pitchFamily="18" charset="0"/>
                <a:cs typeface="Times New Roman" panose="02020603050405020304" pitchFamily="18" charset="0"/>
              </a:rPr>
              <a:t>3B</a:t>
            </a:r>
            <a:endParaRPr lang="zh-CN" altLang="en-US" sz="5067" b="1" cap="all" spc="312" dirty="0">
              <a:solidFill>
                <a:srgbClr val="FF0000"/>
              </a:solidFill>
              <a:latin typeface="Times New Roman" panose="02020603050405020304" pitchFamily="18" charset="0"/>
              <a:ea typeface="站酷快乐体2016修订版" panose="02010600030101010101" pitchFamily="2" charset="-122"/>
              <a:cs typeface="Times New Roman" panose="02020603050405020304" pitchFamily="18" charset="0"/>
            </a:endParaRPr>
          </a:p>
        </p:txBody>
      </p:sp>
      <p:pic>
        <p:nvPicPr>
          <p:cNvPr id="18" name="Picture 17" descr="Firewrk8"/>
          <p:cNvPicPr>
            <a:picLocks noChangeAspect="1" noChangeArrowheads="1"/>
          </p:cNvPicPr>
          <p:nvPr/>
        </p:nvPicPr>
        <p:blipFill>
          <a:blip r:embed="rId6">
            <a:lum bright="6000" contrast="30000"/>
            <a:extLst>
              <a:ext uri="{28A0092B-C50C-407E-A947-70E740481C1C}">
                <a14:useLocalDpi xmlns:a14="http://schemas.microsoft.com/office/drawing/2010/main" val="0"/>
              </a:ext>
            </a:extLst>
          </a:blip>
          <a:srcRect/>
          <a:stretch>
            <a:fillRect/>
          </a:stretch>
        </p:blipFill>
        <p:spPr bwMode="auto">
          <a:xfrm>
            <a:off x="666729" y="4894369"/>
            <a:ext cx="2139943" cy="134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Firewrk8"/>
          <p:cNvPicPr>
            <a:picLocks noChangeAspect="1" noChangeArrowheads="1"/>
          </p:cNvPicPr>
          <p:nvPr/>
        </p:nvPicPr>
        <p:blipFill>
          <a:blip r:embed="rId6">
            <a:lum bright="6000" contrast="30000"/>
            <a:extLst>
              <a:ext uri="{28A0092B-C50C-407E-A947-70E740481C1C}">
                <a14:useLocalDpi xmlns:a14="http://schemas.microsoft.com/office/drawing/2010/main" val="0"/>
              </a:ext>
            </a:extLst>
          </a:blip>
          <a:srcRect/>
          <a:stretch>
            <a:fillRect/>
          </a:stretch>
        </p:blipFill>
        <p:spPr bwMode="auto">
          <a:xfrm>
            <a:off x="12010724" y="5193079"/>
            <a:ext cx="2139943" cy="134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19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0"/>
                                        <p:tgtEl>
                                          <p:spTgt spid="14"/>
                                        </p:tgtEl>
                                      </p:cBhvr>
                                    </p:animEffect>
                                  </p:childTnLst>
                                </p:cTn>
                              </p:par>
                            </p:childTnLst>
                          </p:cTn>
                        </p:par>
                        <p:par>
                          <p:cTn id="8" fill="hold">
                            <p:stCondLst>
                              <p:cond delay="5000"/>
                            </p:stCondLst>
                            <p:childTnLst>
                              <p:par>
                                <p:cTn id="9" presetID="22" presetClass="emph" presetSubtype="0" repeatCount="indefinite" fill="hold" grpId="1" nodeType="afterEffect">
                                  <p:stCondLst>
                                    <p:cond delay="0"/>
                                  </p:stCondLst>
                                  <p:childTnLst>
                                    <p:animClr clrSpc="hsl" dir="cw">
                                      <p:cBhvr override="childStyle">
                                        <p:cTn id="10" dur="5000" fill="hold"/>
                                        <p:tgtEl>
                                          <p:spTgt spid="14"/>
                                        </p:tgtEl>
                                        <p:attrNameLst>
                                          <p:attrName>style.color</p:attrName>
                                        </p:attrNameLst>
                                      </p:cBhvr>
                                      <p:by>
                                        <p:hsl h="-7200000" s="0" l="0"/>
                                      </p:by>
                                    </p:animClr>
                                    <p:animClr clrSpc="hsl" dir="cw">
                                      <p:cBhvr>
                                        <p:cTn id="11" dur="5000" fill="hold"/>
                                        <p:tgtEl>
                                          <p:spTgt spid="14"/>
                                        </p:tgtEl>
                                        <p:attrNameLst>
                                          <p:attrName>fillcolor</p:attrName>
                                        </p:attrNameLst>
                                      </p:cBhvr>
                                      <p:by>
                                        <p:hsl h="-7200000" s="0" l="0"/>
                                      </p:by>
                                    </p:animClr>
                                    <p:animClr clrSpc="hsl" dir="cw">
                                      <p:cBhvr>
                                        <p:cTn id="12" dur="5000" fill="hold"/>
                                        <p:tgtEl>
                                          <p:spTgt spid="14"/>
                                        </p:tgtEl>
                                        <p:attrNameLst>
                                          <p:attrName>stroke.color</p:attrName>
                                        </p:attrNameLst>
                                      </p:cBhvr>
                                      <p:by>
                                        <p:hsl h="-7200000" s="0" l="0"/>
                                      </p:by>
                                    </p:animClr>
                                    <p:set>
                                      <p:cBhvr>
                                        <p:cTn id="13" dur="5000" fill="hold"/>
                                        <p:tgtEl>
                                          <p:spTgt spid="14"/>
                                        </p:tgtEl>
                                        <p:attrNameLst>
                                          <p:attrName>fill.type</p:attrName>
                                        </p:attrNameLst>
                                      </p:cBhvr>
                                      <p:to>
                                        <p:strVal val="solid"/>
                                      </p:to>
                                    </p:set>
                                  </p:childTnLst>
                                </p:cTn>
                              </p:par>
                              <p:par>
                                <p:cTn id="14" presetID="15"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 calcmode="lin" valueType="num">
                                      <p:cBhvr>
                                        <p:cTn id="18"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4"/>
                                            </p:cond>
                                          </p:stCondLst>
                                          <p:endCondLst>
                                            <p:cond evt="onStopAudio" delay="0">
                                              <p:tgtEl>
                                                <p:sldTgt/>
                                              </p:tgtEl>
                                            </p:cond>
                                          </p:endCondLst>
                                        </p:cTn>
                                        <p:tgtEl>
                                          <p:sndTgt r:embed="rId2" name="nền ppt.wav"/>
                                        </p:tgtEl>
                                      </p:cMediaNode>
                                    </p:audio>
                                  </p:sub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52" presetClass="entr" presetSubtype="0" fill="hold" nodeType="afterEffect">
                                  <p:stCondLst>
                                    <p:cond delay="0"/>
                                  </p:stCondLst>
                                  <p:iterate type="lt">
                                    <p:tmPct val="10000"/>
                                  </p:iterate>
                                  <p:childTnLst>
                                    <p:set>
                                      <p:cBhvr>
                                        <p:cTn id="28" dur="1" fill="hold">
                                          <p:stCondLst>
                                            <p:cond delay="0"/>
                                          </p:stCondLst>
                                        </p:cTn>
                                        <p:tgtEl>
                                          <p:spTgt spid="11"/>
                                        </p:tgtEl>
                                        <p:attrNameLst>
                                          <p:attrName>style.visibility</p:attrName>
                                        </p:attrNameLst>
                                      </p:cBhvr>
                                      <p:to>
                                        <p:strVal val="visible"/>
                                      </p:to>
                                    </p:set>
                                    <p:animScale>
                                      <p:cBhvr>
                                        <p:cTn id="29"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1"/>
                                        </p:tgtEl>
                                        <p:attrNameLst>
                                          <p:attrName>ppt_x</p:attrName>
                                          <p:attrName>ppt_y</p:attrName>
                                        </p:attrNameLst>
                                      </p:cBhvr>
                                    </p:animMotion>
                                    <p:animEffect transition="in" filter="fade">
                                      <p:cBhvr>
                                        <p:cTn id="31" dur="1000"/>
                                        <p:tgtEl>
                                          <p:spTgt spid="11"/>
                                        </p:tgtEl>
                                      </p:cBhvr>
                                    </p:animEffect>
                                  </p:childTnLst>
                                </p:cTn>
                              </p:par>
                              <p:par>
                                <p:cTn id="32" presetID="31" presetClass="entr" presetSubtype="0" repeatCount="indefinite" fill="hold" nodeType="withEffect">
                                  <p:stCondLst>
                                    <p:cond delay="500"/>
                                  </p:stCondLst>
                                  <p:iterate type="lt">
                                    <p:tmPct val="5000"/>
                                  </p:iterate>
                                  <p:childTnLst>
                                    <p:set>
                                      <p:cBhvr>
                                        <p:cTn id="33" dur="1" fill="hold">
                                          <p:stCondLst>
                                            <p:cond delay="0"/>
                                          </p:stCondLst>
                                        </p:cTn>
                                        <p:tgtEl>
                                          <p:spTgt spid="18"/>
                                        </p:tgtEl>
                                        <p:attrNameLst>
                                          <p:attrName>style.visibility</p:attrName>
                                        </p:attrNameLst>
                                      </p:cBhvr>
                                      <p:to>
                                        <p:strVal val="visible"/>
                                      </p:to>
                                    </p:set>
                                    <p:anim calcmode="lin" valueType="num">
                                      <p:cBhvr>
                                        <p:cTn id="34" dur="3000" fill="hold"/>
                                        <p:tgtEl>
                                          <p:spTgt spid="18"/>
                                        </p:tgtEl>
                                        <p:attrNameLst>
                                          <p:attrName>ppt_w</p:attrName>
                                        </p:attrNameLst>
                                      </p:cBhvr>
                                      <p:tavLst>
                                        <p:tav tm="0">
                                          <p:val>
                                            <p:fltVal val="0"/>
                                          </p:val>
                                        </p:tav>
                                        <p:tav tm="100000">
                                          <p:val>
                                            <p:strVal val="#ppt_w"/>
                                          </p:val>
                                        </p:tav>
                                      </p:tavLst>
                                    </p:anim>
                                    <p:anim calcmode="lin" valueType="num">
                                      <p:cBhvr>
                                        <p:cTn id="35" dur="3000" fill="hold"/>
                                        <p:tgtEl>
                                          <p:spTgt spid="18"/>
                                        </p:tgtEl>
                                        <p:attrNameLst>
                                          <p:attrName>ppt_h</p:attrName>
                                        </p:attrNameLst>
                                      </p:cBhvr>
                                      <p:tavLst>
                                        <p:tav tm="0">
                                          <p:val>
                                            <p:fltVal val="0"/>
                                          </p:val>
                                        </p:tav>
                                        <p:tav tm="100000">
                                          <p:val>
                                            <p:strVal val="#ppt_h"/>
                                          </p:val>
                                        </p:tav>
                                      </p:tavLst>
                                    </p:anim>
                                    <p:anim calcmode="lin" valueType="num">
                                      <p:cBhvr>
                                        <p:cTn id="36" dur="3000" fill="hold"/>
                                        <p:tgtEl>
                                          <p:spTgt spid="18"/>
                                        </p:tgtEl>
                                        <p:attrNameLst>
                                          <p:attrName>style.rotation</p:attrName>
                                        </p:attrNameLst>
                                      </p:cBhvr>
                                      <p:tavLst>
                                        <p:tav tm="0">
                                          <p:val>
                                            <p:fltVal val="90"/>
                                          </p:val>
                                        </p:tav>
                                        <p:tav tm="100000">
                                          <p:val>
                                            <p:fltVal val="0"/>
                                          </p:val>
                                        </p:tav>
                                      </p:tavLst>
                                    </p:anim>
                                    <p:animEffect transition="in" filter="fade">
                                      <p:cBhvr>
                                        <p:cTn id="37" dur="3000"/>
                                        <p:tgtEl>
                                          <p:spTgt spid="18"/>
                                        </p:tgtEl>
                                      </p:cBhvr>
                                    </p:animEffect>
                                  </p:childTnLst>
                                </p:cTn>
                              </p:par>
                              <p:par>
                                <p:cTn id="38" presetID="31" presetClass="entr" presetSubtype="0" repeatCount="indefinite" fill="hold" nodeType="withEffect">
                                  <p:stCondLst>
                                    <p:cond delay="500"/>
                                  </p:stCondLst>
                                  <p:iterate type="lt">
                                    <p:tmPct val="5000"/>
                                  </p:iterate>
                                  <p:childTnLst>
                                    <p:set>
                                      <p:cBhvr>
                                        <p:cTn id="39" dur="1" fill="hold">
                                          <p:stCondLst>
                                            <p:cond delay="0"/>
                                          </p:stCondLst>
                                        </p:cTn>
                                        <p:tgtEl>
                                          <p:spTgt spid="19"/>
                                        </p:tgtEl>
                                        <p:attrNameLst>
                                          <p:attrName>style.visibility</p:attrName>
                                        </p:attrNameLst>
                                      </p:cBhvr>
                                      <p:to>
                                        <p:strVal val="visible"/>
                                      </p:to>
                                    </p:set>
                                    <p:anim calcmode="lin" valueType="num">
                                      <p:cBhvr>
                                        <p:cTn id="40" dur="3000" fill="hold"/>
                                        <p:tgtEl>
                                          <p:spTgt spid="19"/>
                                        </p:tgtEl>
                                        <p:attrNameLst>
                                          <p:attrName>ppt_w</p:attrName>
                                        </p:attrNameLst>
                                      </p:cBhvr>
                                      <p:tavLst>
                                        <p:tav tm="0">
                                          <p:val>
                                            <p:fltVal val="0"/>
                                          </p:val>
                                        </p:tav>
                                        <p:tav tm="100000">
                                          <p:val>
                                            <p:strVal val="#ppt_w"/>
                                          </p:val>
                                        </p:tav>
                                      </p:tavLst>
                                    </p:anim>
                                    <p:anim calcmode="lin" valueType="num">
                                      <p:cBhvr>
                                        <p:cTn id="41" dur="3000" fill="hold"/>
                                        <p:tgtEl>
                                          <p:spTgt spid="19"/>
                                        </p:tgtEl>
                                        <p:attrNameLst>
                                          <p:attrName>ppt_h</p:attrName>
                                        </p:attrNameLst>
                                      </p:cBhvr>
                                      <p:tavLst>
                                        <p:tav tm="0">
                                          <p:val>
                                            <p:fltVal val="0"/>
                                          </p:val>
                                        </p:tav>
                                        <p:tav tm="100000">
                                          <p:val>
                                            <p:strVal val="#ppt_h"/>
                                          </p:val>
                                        </p:tav>
                                      </p:tavLst>
                                    </p:anim>
                                    <p:anim calcmode="lin" valueType="num">
                                      <p:cBhvr>
                                        <p:cTn id="42" dur="3000" fill="hold"/>
                                        <p:tgtEl>
                                          <p:spTgt spid="19"/>
                                        </p:tgtEl>
                                        <p:attrNameLst>
                                          <p:attrName>style.rotation</p:attrName>
                                        </p:attrNameLst>
                                      </p:cBhvr>
                                      <p:tavLst>
                                        <p:tav tm="0">
                                          <p:val>
                                            <p:fltVal val="90"/>
                                          </p:val>
                                        </p:tav>
                                        <p:tav tm="100000">
                                          <p:val>
                                            <p:fltVal val="0"/>
                                          </p:val>
                                        </p:tav>
                                      </p:tavLst>
                                    </p:anim>
                                    <p:animEffect transition="in" filter="fade">
                                      <p:cBhvr>
                                        <p:cTn id="43"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3677CA69-81F1-C75C-41E6-DD1F9FBD8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960" y="528364"/>
            <a:ext cx="11722100" cy="850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119277" y="20320"/>
            <a:ext cx="1276207" cy="1016088"/>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1406026" y="3943209"/>
            <a:ext cx="2708933" cy="1373284"/>
          </a:xfrm>
          <a:prstGeom prst="roundRect">
            <a:avLst/>
          </a:prstGeom>
          <a:solidFill>
            <a:srgbClr val="FFFFCC"/>
          </a:solidFill>
          <a:ln w="28575">
            <a:solidFill>
              <a:srgbClr val="217875"/>
            </a:solidFill>
            <a:prstDash val="sysDash"/>
          </a:ln>
        </p:spPr>
        <p:txBody>
          <a:bodyPr wrap="square">
            <a:spAutoFit/>
          </a:bodyPr>
          <a:lstStyle/>
          <a:p>
            <a:pPr algn="ctr"/>
            <a:r>
              <a:rPr lang="en-US" sz="3733" dirty="0" err="1">
                <a:solidFill>
                  <a:srgbClr val="FF0000"/>
                </a:solidFill>
                <a:latin typeface="Baloo 2 SemiBold" pitchFamily="2" charset="0"/>
                <a:cs typeface="Baloo 2 SemiBold" pitchFamily="2" charset="0"/>
              </a:rPr>
              <a:t>Luyện</a:t>
            </a:r>
            <a:r>
              <a:rPr lang="en-US" sz="3733" dirty="0">
                <a:solidFill>
                  <a:srgbClr val="FF0000"/>
                </a:solidFill>
                <a:latin typeface="Baloo 2 SemiBold" pitchFamily="2" charset="0"/>
                <a:cs typeface="Baloo 2 SemiBold" pitchFamily="2" charset="0"/>
              </a:rPr>
              <a:t> </a:t>
            </a:r>
            <a:r>
              <a:rPr lang="en-US" sz="3733" dirty="0" err="1">
                <a:solidFill>
                  <a:srgbClr val="FF0000"/>
                </a:solidFill>
                <a:latin typeface="Baloo 2 SemiBold" pitchFamily="2" charset="0"/>
                <a:cs typeface="Baloo 2 SemiBold" pitchFamily="2" charset="0"/>
              </a:rPr>
              <a:t>đọc</a:t>
            </a:r>
            <a:r>
              <a:rPr lang="en-US" sz="3733" dirty="0">
                <a:solidFill>
                  <a:srgbClr val="FF0000"/>
                </a:solidFill>
                <a:latin typeface="Baloo 2 SemiBold" pitchFamily="2" charset="0"/>
                <a:cs typeface="Baloo 2 SemiBold" pitchFamily="2" charset="0"/>
              </a:rPr>
              <a:t> </a:t>
            </a:r>
            <a:r>
              <a:rPr lang="en-US" sz="3733" dirty="0" err="1">
                <a:solidFill>
                  <a:srgbClr val="FF0000"/>
                </a:solidFill>
                <a:latin typeface="Baloo 2 SemiBold" pitchFamily="2" charset="0"/>
                <a:cs typeface="Baloo 2 SemiBold" pitchFamily="2" charset="0"/>
              </a:rPr>
              <a:t>từ</a:t>
            </a:r>
            <a:r>
              <a:rPr lang="en-US" sz="3733" dirty="0">
                <a:solidFill>
                  <a:srgbClr val="FF0000"/>
                </a:solidFill>
                <a:latin typeface="Baloo 2 SemiBold" pitchFamily="2" charset="0"/>
                <a:cs typeface="Baloo 2 SemiBold" pitchFamily="2" charset="0"/>
              </a:rPr>
              <a:t> </a:t>
            </a:r>
            <a:r>
              <a:rPr lang="en-US" sz="3733" dirty="0" err="1">
                <a:solidFill>
                  <a:srgbClr val="FF0000"/>
                </a:solidFill>
                <a:latin typeface="Baloo 2 SemiBold" pitchFamily="2" charset="0"/>
                <a:cs typeface="Baloo 2 SemiBold" pitchFamily="2" charset="0"/>
              </a:rPr>
              <a:t>khó</a:t>
            </a:r>
            <a:endParaRPr lang="en-US" sz="3733" dirty="0">
              <a:solidFill>
                <a:srgbClr val="FF0000"/>
              </a:solidFill>
              <a:latin typeface="Baloo 2 SemiBold" pitchFamily="2" charset="0"/>
              <a:cs typeface="Baloo 2 SemiBold" pitchFamily="2" charset="0"/>
            </a:endParaRPr>
          </a:p>
        </p:txBody>
      </p:sp>
      <p:sp>
        <p:nvSpPr>
          <p:cNvPr id="6" name="TextBox 5">
            <a:extLst>
              <a:ext uri="{FF2B5EF4-FFF2-40B4-BE49-F238E27FC236}">
                <a16:creationId xmlns:a16="http://schemas.microsoft.com/office/drawing/2014/main" id="{874923DD-2CD3-2D7E-2162-E433FE8F2CFE}"/>
              </a:ext>
            </a:extLst>
          </p:cNvPr>
          <p:cNvSpPr txBox="1"/>
          <p:nvPr/>
        </p:nvSpPr>
        <p:spPr>
          <a:xfrm>
            <a:off x="5679599" y="774515"/>
            <a:ext cx="2708933" cy="737720"/>
          </a:xfrm>
          <a:prstGeom prst="roundRect">
            <a:avLst/>
          </a:prstGeom>
          <a:solidFill>
            <a:srgbClr val="FFFFCC"/>
          </a:solidFill>
          <a:ln w="28575">
            <a:solidFill>
              <a:srgbClr val="217875"/>
            </a:solidFill>
            <a:prstDash val="sysDash"/>
          </a:ln>
        </p:spPr>
        <p:txBody>
          <a:bodyPr wrap="square">
            <a:spAutoFit/>
          </a:bodyPr>
          <a:lstStyle/>
          <a:p>
            <a:pPr algn="ctr"/>
            <a:r>
              <a:rPr lang="en-US" sz="3733">
                <a:solidFill>
                  <a:schemeClr val="accent6">
                    <a:lumMod val="50000"/>
                  </a:schemeClr>
                </a:solidFill>
                <a:latin typeface="Baloo 2 SemiBold" pitchFamily="2" charset="0"/>
                <a:cs typeface="Baloo 2 SemiBold" pitchFamily="2" charset="0"/>
              </a:rPr>
              <a:t>mỗi năm</a:t>
            </a:r>
          </a:p>
        </p:txBody>
      </p:sp>
      <p:sp>
        <p:nvSpPr>
          <p:cNvPr id="7" name="TextBox 6">
            <a:extLst>
              <a:ext uri="{FF2B5EF4-FFF2-40B4-BE49-F238E27FC236}">
                <a16:creationId xmlns:a16="http://schemas.microsoft.com/office/drawing/2014/main" id="{31CD8366-6099-09EB-BC77-037F0CEFC165}"/>
              </a:ext>
            </a:extLst>
          </p:cNvPr>
          <p:cNvSpPr txBox="1"/>
          <p:nvPr/>
        </p:nvSpPr>
        <p:spPr>
          <a:xfrm>
            <a:off x="9018452" y="774515"/>
            <a:ext cx="3454400" cy="737720"/>
          </a:xfrm>
          <a:prstGeom prst="roundRect">
            <a:avLst/>
          </a:prstGeom>
          <a:solidFill>
            <a:srgbClr val="FFFFCC"/>
          </a:solidFill>
          <a:ln w="28575">
            <a:solidFill>
              <a:srgbClr val="217875"/>
            </a:solidFill>
            <a:prstDash val="sysDash"/>
          </a:ln>
        </p:spPr>
        <p:txBody>
          <a:bodyPr wrap="square">
            <a:spAutoFit/>
          </a:bodyPr>
          <a:lstStyle/>
          <a:p>
            <a:pPr algn="ctr"/>
            <a:r>
              <a:rPr lang="en-US" sz="3733">
                <a:solidFill>
                  <a:schemeClr val="accent6">
                    <a:lumMod val="50000"/>
                  </a:schemeClr>
                </a:solidFill>
                <a:latin typeface="Baloo 2 SemiBold" pitchFamily="2" charset="0"/>
                <a:cs typeface="Baloo 2 SemiBold" pitchFamily="2" charset="0"/>
              </a:rPr>
              <a:t>luôn vất vả</a:t>
            </a:r>
          </a:p>
        </p:txBody>
      </p:sp>
      <p:sp>
        <p:nvSpPr>
          <p:cNvPr id="10" name="TextBox 9">
            <a:extLst>
              <a:ext uri="{FF2B5EF4-FFF2-40B4-BE49-F238E27FC236}">
                <a16:creationId xmlns:a16="http://schemas.microsoft.com/office/drawing/2014/main" id="{6E035349-06E2-6263-388B-3A094A78C4B5}"/>
              </a:ext>
            </a:extLst>
          </p:cNvPr>
          <p:cNvSpPr txBox="1"/>
          <p:nvPr/>
        </p:nvSpPr>
        <p:spPr>
          <a:xfrm>
            <a:off x="4551839" y="1928424"/>
            <a:ext cx="3921763" cy="737720"/>
          </a:xfrm>
          <a:prstGeom prst="roundRect">
            <a:avLst/>
          </a:prstGeom>
          <a:solidFill>
            <a:srgbClr val="FFFFCC"/>
          </a:solidFill>
          <a:ln w="28575">
            <a:solidFill>
              <a:srgbClr val="217875"/>
            </a:solidFill>
            <a:prstDash val="sysDash"/>
          </a:ln>
        </p:spPr>
        <p:txBody>
          <a:bodyPr wrap="square">
            <a:spAutoFit/>
          </a:bodyPr>
          <a:lstStyle/>
          <a:p>
            <a:pPr algn="ctr"/>
            <a:r>
              <a:rPr lang="en-US" sz="3733">
                <a:solidFill>
                  <a:schemeClr val="accent6">
                    <a:lumMod val="50000"/>
                  </a:schemeClr>
                </a:solidFill>
                <a:latin typeface="Baloo 2 SemiBold" pitchFamily="2" charset="0"/>
                <a:cs typeface="Baloo 2 SemiBold" pitchFamily="2" charset="0"/>
              </a:rPr>
              <a:t>chẳng mấy lúc</a:t>
            </a:r>
          </a:p>
        </p:txBody>
      </p:sp>
      <p:sp>
        <p:nvSpPr>
          <p:cNvPr id="11" name="TextBox 10">
            <a:extLst>
              <a:ext uri="{FF2B5EF4-FFF2-40B4-BE49-F238E27FC236}">
                <a16:creationId xmlns:a16="http://schemas.microsoft.com/office/drawing/2014/main" id="{B1D7AC33-63B4-1642-0256-750DD4363E26}"/>
              </a:ext>
            </a:extLst>
          </p:cNvPr>
          <p:cNvSpPr txBox="1"/>
          <p:nvPr/>
        </p:nvSpPr>
        <p:spPr>
          <a:xfrm>
            <a:off x="9018453" y="1818866"/>
            <a:ext cx="2708933" cy="737720"/>
          </a:xfrm>
          <a:prstGeom prst="roundRect">
            <a:avLst/>
          </a:prstGeom>
          <a:solidFill>
            <a:srgbClr val="FFFFCC"/>
          </a:solidFill>
          <a:ln w="28575">
            <a:solidFill>
              <a:srgbClr val="217875"/>
            </a:solidFill>
            <a:prstDash val="sysDash"/>
          </a:ln>
        </p:spPr>
        <p:txBody>
          <a:bodyPr wrap="square">
            <a:spAutoFit/>
          </a:bodyPr>
          <a:lstStyle/>
          <a:p>
            <a:pPr algn="ctr"/>
            <a:r>
              <a:rPr lang="en-US" sz="3733">
                <a:solidFill>
                  <a:schemeClr val="accent6">
                    <a:lumMod val="50000"/>
                  </a:schemeClr>
                </a:solidFill>
                <a:latin typeface="Baloo 2 SemiBold" pitchFamily="2" charset="0"/>
                <a:cs typeface="Baloo 2 SemiBold" pitchFamily="2" charset="0"/>
              </a:rPr>
              <a:t>nhễ nhại</a:t>
            </a:r>
          </a:p>
        </p:txBody>
      </p:sp>
      <p:sp>
        <p:nvSpPr>
          <p:cNvPr id="12" name="TextBox 11">
            <a:extLst>
              <a:ext uri="{FF2B5EF4-FFF2-40B4-BE49-F238E27FC236}">
                <a16:creationId xmlns:a16="http://schemas.microsoft.com/office/drawing/2014/main" id="{F169BCCA-F6F1-CBEF-A160-CA8D549690B9}"/>
              </a:ext>
            </a:extLst>
          </p:cNvPr>
          <p:cNvSpPr txBox="1"/>
          <p:nvPr/>
        </p:nvSpPr>
        <p:spPr>
          <a:xfrm>
            <a:off x="7034066" y="2930090"/>
            <a:ext cx="3684292" cy="737720"/>
          </a:xfrm>
          <a:prstGeom prst="roundRect">
            <a:avLst/>
          </a:prstGeom>
          <a:solidFill>
            <a:srgbClr val="FFFFCC"/>
          </a:solidFill>
          <a:ln w="28575">
            <a:solidFill>
              <a:srgbClr val="217875"/>
            </a:solidFill>
            <a:prstDash val="sysDash"/>
          </a:ln>
        </p:spPr>
        <p:txBody>
          <a:bodyPr wrap="square">
            <a:spAutoFit/>
          </a:bodyPr>
          <a:lstStyle/>
          <a:p>
            <a:pPr algn="ctr"/>
            <a:r>
              <a:rPr lang="en-US" sz="3733">
                <a:solidFill>
                  <a:schemeClr val="accent6">
                    <a:lumMod val="50000"/>
                  </a:schemeClr>
                </a:solidFill>
                <a:latin typeface="Baloo 2 SemiBold" pitchFamily="2" charset="0"/>
                <a:cs typeface="Baloo 2 SemiBold" pitchFamily="2" charset="0"/>
              </a:rPr>
              <a:t>quạt liền tay</a:t>
            </a: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FD19BDF-02E2-4920-9F80-60A7E658C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821" y="528364"/>
            <a:ext cx="14084298" cy="850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E3FDE6-1A8C-AFE2-C1E0-B49C73DE583A}"/>
              </a:ext>
            </a:extLst>
          </p:cNvPr>
          <p:cNvSpPr txBox="1"/>
          <p:nvPr/>
        </p:nvSpPr>
        <p:spPr>
          <a:xfrm>
            <a:off x="1327924" y="329900"/>
            <a:ext cx="7998056" cy="830997"/>
          </a:xfrm>
          <a:prstGeom prst="rect">
            <a:avLst/>
          </a:prstGeom>
          <a:noFill/>
          <a:ln>
            <a:solidFill>
              <a:srgbClr val="0070C0"/>
            </a:solidFill>
          </a:ln>
        </p:spPr>
        <p:txBody>
          <a:bodyPr wrap="square" rtlCol="0">
            <a:spAutoFit/>
          </a:bodyPr>
          <a:lstStyle/>
          <a:p>
            <a:pPr algn="ctr"/>
            <a:r>
              <a:rPr lang="en-US" sz="4800" b="1" dirty="0" err="1">
                <a:solidFill>
                  <a:srgbClr val="0070C0"/>
                </a:solidFill>
              </a:rPr>
              <a:t>Lưu</a:t>
            </a:r>
            <a:r>
              <a:rPr lang="en-US" sz="4800" b="1" dirty="0">
                <a:solidFill>
                  <a:srgbClr val="0070C0"/>
                </a:solidFill>
              </a:rPr>
              <a:t> ý </a:t>
            </a:r>
            <a:r>
              <a:rPr lang="en-US" sz="4800" b="1" dirty="0" err="1">
                <a:solidFill>
                  <a:srgbClr val="0070C0"/>
                </a:solidFill>
              </a:rPr>
              <a:t>ngắt</a:t>
            </a:r>
            <a:r>
              <a:rPr lang="en-US" sz="4800" b="1" dirty="0">
                <a:solidFill>
                  <a:srgbClr val="0070C0"/>
                </a:solidFill>
              </a:rPr>
              <a:t> </a:t>
            </a:r>
            <a:r>
              <a:rPr lang="en-US" sz="4800" b="1" dirty="0" err="1">
                <a:solidFill>
                  <a:srgbClr val="0070C0"/>
                </a:solidFill>
              </a:rPr>
              <a:t>nhịp</a:t>
            </a:r>
            <a:r>
              <a:rPr lang="en-US" sz="4800" b="1" dirty="0">
                <a:solidFill>
                  <a:srgbClr val="0070C0"/>
                </a:solidFill>
              </a:rPr>
              <a:t> </a:t>
            </a:r>
            <a:r>
              <a:rPr lang="en-US" sz="4800" b="1" dirty="0" err="1">
                <a:solidFill>
                  <a:srgbClr val="0070C0"/>
                </a:solidFill>
              </a:rPr>
              <a:t>khổ</a:t>
            </a:r>
            <a:r>
              <a:rPr lang="en-US" sz="4800" b="1" dirty="0">
                <a:solidFill>
                  <a:srgbClr val="0070C0"/>
                </a:solidFill>
              </a:rPr>
              <a:t> </a:t>
            </a:r>
            <a:r>
              <a:rPr lang="en-US" sz="4800" b="1" dirty="0" err="1">
                <a:solidFill>
                  <a:srgbClr val="0070C0"/>
                </a:solidFill>
              </a:rPr>
              <a:t>thơ</a:t>
            </a:r>
            <a:endParaRPr lang="en-US" sz="4800" b="1" dirty="0">
              <a:solidFill>
                <a:srgbClr val="0070C0"/>
              </a:solidFill>
            </a:endParaRPr>
          </a:p>
        </p:txBody>
      </p:sp>
      <p:sp>
        <p:nvSpPr>
          <p:cNvPr id="21" name="Rectangle 20"/>
          <p:cNvSpPr/>
          <p:nvPr/>
        </p:nvSpPr>
        <p:spPr>
          <a:xfrm>
            <a:off x="2956719" y="1905000"/>
            <a:ext cx="7430553" cy="1754326"/>
          </a:xfrm>
          <a:prstGeom prst="rect">
            <a:avLst/>
          </a:prstGeom>
        </p:spPr>
        <p:txBody>
          <a:bodyPr wrap="square">
            <a:spAutoFit/>
          </a:bodyPr>
          <a:lstStyle/>
          <a:p>
            <a:r>
              <a:rPr lang="en-US" sz="5400" b="1" dirty="0" err="1">
                <a:solidFill>
                  <a:srgbClr val="0000CC"/>
                </a:solidFill>
                <a:latin typeface="Times New Roman" pitchFamily="18" charset="0"/>
                <a:cs typeface="Times New Roman" pitchFamily="18" charset="0"/>
              </a:rPr>
              <a:t>Nghỉ</a:t>
            </a:r>
            <a:r>
              <a:rPr lang="en-US" sz="5400" b="1" dirty="0">
                <a:solidFill>
                  <a:srgbClr val="0000CC"/>
                </a:solidFill>
                <a:latin typeface="Times New Roman" pitchFamily="18" charset="0"/>
                <a:cs typeface="Times New Roman" pitchFamily="18" charset="0"/>
              </a:rPr>
              <a:t> </a:t>
            </a:r>
            <a:r>
              <a:rPr lang="en-US" sz="5400" b="1" dirty="0" err="1">
                <a:solidFill>
                  <a:srgbClr val="0000CC"/>
                </a:solidFill>
                <a:latin typeface="Times New Roman" pitchFamily="18" charset="0"/>
                <a:cs typeface="Times New Roman" pitchFamily="18" charset="0"/>
              </a:rPr>
              <a:t>hè</a:t>
            </a:r>
            <a:r>
              <a:rPr lang="en-US" sz="5400" b="1" dirty="0">
                <a:solidFill>
                  <a:srgbClr val="FF0000"/>
                </a:solidFill>
                <a:latin typeface="Times New Roman" pitchFamily="18" charset="0"/>
                <a:cs typeface="Times New Roman" pitchFamily="18" charset="0"/>
              </a:rPr>
              <a:t>/</a:t>
            </a:r>
            <a:r>
              <a:rPr lang="en-US" sz="5400" b="1" dirty="0">
                <a:solidFill>
                  <a:srgbClr val="0000CC"/>
                </a:solidFill>
                <a:latin typeface="Times New Roman" pitchFamily="18" charset="0"/>
                <a:cs typeface="Times New Roman" pitchFamily="18" charset="0"/>
              </a:rPr>
              <a:t> </a:t>
            </a:r>
            <a:r>
              <a:rPr lang="en-US" sz="5400" b="1" dirty="0" err="1">
                <a:solidFill>
                  <a:srgbClr val="0000CC"/>
                </a:solidFill>
                <a:latin typeface="Times New Roman" pitchFamily="18" charset="0"/>
                <a:cs typeface="Times New Roman" pitchFamily="18" charset="0"/>
              </a:rPr>
              <a:t>em</a:t>
            </a:r>
            <a:r>
              <a:rPr lang="en-US" sz="5400" b="1" dirty="0">
                <a:solidFill>
                  <a:srgbClr val="0000CC"/>
                </a:solidFill>
                <a:latin typeface="Times New Roman" pitchFamily="18" charset="0"/>
                <a:cs typeface="Times New Roman" pitchFamily="18" charset="0"/>
              </a:rPr>
              <a:t> </a:t>
            </a:r>
            <a:r>
              <a:rPr lang="en-US" sz="5400" b="1" dirty="0" err="1">
                <a:solidFill>
                  <a:srgbClr val="0000CC"/>
                </a:solidFill>
                <a:latin typeface="Times New Roman" pitchFamily="18" charset="0"/>
                <a:cs typeface="Times New Roman" pitchFamily="18" charset="0"/>
              </a:rPr>
              <a:t>thích</a:t>
            </a:r>
            <a:r>
              <a:rPr lang="en-US" sz="5400" b="1" dirty="0">
                <a:solidFill>
                  <a:srgbClr val="0000CC"/>
                </a:solidFill>
                <a:latin typeface="Times New Roman" pitchFamily="18" charset="0"/>
                <a:cs typeface="Times New Roman" pitchFamily="18" charset="0"/>
              </a:rPr>
              <a:t> </a:t>
            </a:r>
            <a:r>
              <a:rPr lang="en-US" sz="5400" b="1" dirty="0" err="1">
                <a:solidFill>
                  <a:srgbClr val="0000CC"/>
                </a:solidFill>
                <a:latin typeface="Times New Roman" pitchFamily="18" charset="0"/>
                <a:cs typeface="Times New Roman" pitchFamily="18" charset="0"/>
              </a:rPr>
              <a:t>nhất</a:t>
            </a:r>
            <a:r>
              <a:rPr lang="en-US" sz="5400" b="1" dirty="0">
                <a:solidFill>
                  <a:srgbClr val="FF0000"/>
                </a:solidFill>
                <a:latin typeface="Times New Roman" pitchFamily="18" charset="0"/>
                <a:cs typeface="Times New Roman" pitchFamily="18" charset="0"/>
              </a:rPr>
              <a:t>/</a:t>
            </a:r>
          </a:p>
          <a:p>
            <a:r>
              <a:rPr lang="en-US" sz="5400" b="1" dirty="0" err="1">
                <a:solidFill>
                  <a:srgbClr val="0000CC"/>
                </a:solidFill>
                <a:latin typeface="Times New Roman" pitchFamily="18" charset="0"/>
                <a:cs typeface="Times New Roman" pitchFamily="18" charset="0"/>
              </a:rPr>
              <a:t>Được</a:t>
            </a:r>
            <a:r>
              <a:rPr lang="en-US" sz="5400" b="1" dirty="0">
                <a:solidFill>
                  <a:srgbClr val="0000CC"/>
                </a:solidFill>
                <a:latin typeface="Times New Roman" pitchFamily="18" charset="0"/>
                <a:cs typeface="Times New Roman" pitchFamily="18" charset="0"/>
              </a:rPr>
              <a:t> </a:t>
            </a:r>
            <a:r>
              <a:rPr lang="en-US" sz="5400" b="1" dirty="0" err="1">
                <a:solidFill>
                  <a:srgbClr val="0000CC"/>
                </a:solidFill>
                <a:latin typeface="Times New Roman" pitchFamily="18" charset="0"/>
                <a:cs typeface="Times New Roman" pitchFamily="18" charset="0"/>
              </a:rPr>
              <a:t>theo</a:t>
            </a:r>
            <a:r>
              <a:rPr lang="en-US" sz="5400" b="1" dirty="0">
                <a:solidFill>
                  <a:srgbClr val="0000CC"/>
                </a:solidFill>
                <a:latin typeface="Times New Roman" pitchFamily="18" charset="0"/>
                <a:cs typeface="Times New Roman" pitchFamily="18" charset="0"/>
              </a:rPr>
              <a:t> </a:t>
            </a:r>
            <a:r>
              <a:rPr lang="en-US" sz="5400" b="1" dirty="0" err="1">
                <a:solidFill>
                  <a:srgbClr val="0000CC"/>
                </a:solidFill>
                <a:latin typeface="Times New Roman" pitchFamily="18" charset="0"/>
                <a:cs typeface="Times New Roman" pitchFamily="18" charset="0"/>
              </a:rPr>
              <a:t>mẹ</a:t>
            </a:r>
            <a:r>
              <a:rPr lang="en-US" sz="5400" b="1" dirty="0">
                <a:solidFill>
                  <a:srgbClr val="0000CC"/>
                </a:solidFill>
                <a:latin typeface="Times New Roman" pitchFamily="18" charset="0"/>
                <a:cs typeface="Times New Roman" pitchFamily="18" charset="0"/>
              </a:rPr>
              <a:t> </a:t>
            </a:r>
            <a:r>
              <a:rPr lang="en-US" sz="5400" b="1" dirty="0" err="1">
                <a:solidFill>
                  <a:srgbClr val="0000CC"/>
                </a:solidFill>
                <a:latin typeface="Times New Roman" pitchFamily="18" charset="0"/>
                <a:cs typeface="Times New Roman" pitchFamily="18" charset="0"/>
              </a:rPr>
              <a:t>về</a:t>
            </a:r>
            <a:r>
              <a:rPr lang="en-US" sz="5400" b="1" dirty="0">
                <a:solidFill>
                  <a:srgbClr val="0000CC"/>
                </a:solidFill>
                <a:latin typeface="Times New Roman" pitchFamily="18" charset="0"/>
                <a:cs typeface="Times New Roman" pitchFamily="18" charset="0"/>
              </a:rPr>
              <a:t> </a:t>
            </a:r>
            <a:r>
              <a:rPr lang="en-US" sz="5400" b="1" dirty="0" err="1">
                <a:solidFill>
                  <a:srgbClr val="0000CC"/>
                </a:solidFill>
                <a:latin typeface="Times New Roman" pitchFamily="18" charset="0"/>
                <a:cs typeface="Times New Roman" pitchFamily="18" charset="0"/>
              </a:rPr>
              <a:t>quê</a:t>
            </a:r>
            <a:r>
              <a:rPr lang="en-US" sz="54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78430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19277" y="20320"/>
            <a:ext cx="1276207" cy="1016088"/>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901511" y="84491"/>
            <a:ext cx="5081664" cy="737720"/>
          </a:xfrm>
          <a:prstGeom prst="roundRect">
            <a:avLst/>
          </a:prstGeom>
          <a:solidFill>
            <a:srgbClr val="FFFFCC"/>
          </a:solidFill>
          <a:ln w="28575">
            <a:solidFill>
              <a:srgbClr val="217875"/>
            </a:solidFill>
            <a:prstDash val="sysDash"/>
          </a:ln>
        </p:spPr>
        <p:txBody>
          <a:bodyPr wrap="square">
            <a:spAutoFit/>
          </a:bodyPr>
          <a:lstStyle/>
          <a:p>
            <a:pPr algn="ctr"/>
            <a:r>
              <a:rPr lang="en-US" sz="3733" dirty="0">
                <a:solidFill>
                  <a:schemeClr val="accent6">
                    <a:lumMod val="50000"/>
                  </a:schemeClr>
                </a:solidFill>
                <a:latin typeface="Baloo 2 SemiBold" pitchFamily="2" charset="0"/>
                <a:cs typeface="Baloo 2 SemiBold" pitchFamily="2" charset="0"/>
              </a:rPr>
              <a:t>Chia </a:t>
            </a:r>
            <a:r>
              <a:rPr lang="en-US" sz="3733" dirty="0" err="1">
                <a:solidFill>
                  <a:schemeClr val="accent6">
                    <a:lumMod val="50000"/>
                  </a:schemeClr>
                </a:solidFill>
                <a:latin typeface="Baloo 2 SemiBold" pitchFamily="2" charset="0"/>
                <a:cs typeface="Baloo 2 SemiBold" pitchFamily="2" charset="0"/>
              </a:rPr>
              <a:t>đoạn</a:t>
            </a:r>
            <a:r>
              <a:rPr lang="en-US" sz="3733" dirty="0">
                <a:solidFill>
                  <a:schemeClr val="accent6">
                    <a:lumMod val="50000"/>
                  </a:schemeClr>
                </a:solidFill>
                <a:latin typeface="Baloo 2 SemiBold" pitchFamily="2" charset="0"/>
                <a:cs typeface="Baloo 2 SemiBold" pitchFamily="2" charset="0"/>
              </a:rPr>
              <a:t>, </a:t>
            </a:r>
            <a:r>
              <a:rPr lang="en-US" sz="3733" dirty="0" err="1">
                <a:solidFill>
                  <a:schemeClr val="accent6">
                    <a:lumMod val="50000"/>
                  </a:schemeClr>
                </a:solidFill>
                <a:latin typeface="Baloo 2 SemiBold" pitchFamily="2" charset="0"/>
                <a:cs typeface="Baloo 2 SemiBold" pitchFamily="2" charset="0"/>
              </a:rPr>
              <a:t>khổ</a:t>
            </a:r>
            <a:r>
              <a:rPr lang="en-US" sz="3733" dirty="0">
                <a:solidFill>
                  <a:schemeClr val="accent6">
                    <a:lumMod val="50000"/>
                  </a:schemeClr>
                </a:solidFill>
                <a:latin typeface="Baloo 2 SemiBold" pitchFamily="2" charset="0"/>
                <a:cs typeface="Baloo 2 SemiBold" pitchFamily="2" charset="0"/>
              </a:rPr>
              <a:t> </a:t>
            </a:r>
            <a:r>
              <a:rPr lang="en-US" sz="3733" dirty="0" err="1">
                <a:solidFill>
                  <a:schemeClr val="accent6">
                    <a:lumMod val="50000"/>
                  </a:schemeClr>
                </a:solidFill>
                <a:latin typeface="Baloo 2 SemiBold" pitchFamily="2" charset="0"/>
                <a:cs typeface="Baloo 2 SemiBold" pitchFamily="2" charset="0"/>
              </a:rPr>
              <a:t>thơ</a:t>
            </a:r>
            <a:endParaRPr lang="en-US" sz="3733" dirty="0">
              <a:solidFill>
                <a:schemeClr val="accent6">
                  <a:lumMod val="50000"/>
                </a:schemeClr>
              </a:solidFill>
              <a:latin typeface="Baloo 2 SemiBold" pitchFamily="2" charset="0"/>
              <a:cs typeface="Baloo 2 SemiBold" pitchFamily="2" charset="0"/>
            </a:endParaRPr>
          </a:p>
        </p:txBody>
      </p:sp>
      <p:sp>
        <p:nvSpPr>
          <p:cNvPr id="7" name="TextBox 29">
            <a:extLst>
              <a:ext uri="{FF2B5EF4-FFF2-40B4-BE49-F238E27FC236}">
                <a16:creationId xmlns:a16="http://schemas.microsoft.com/office/drawing/2014/main" id="{93717FB4-F4D2-8B3D-8523-8E63C4138DB2}"/>
              </a:ext>
            </a:extLst>
          </p:cNvPr>
          <p:cNvSpPr txBox="1"/>
          <p:nvPr/>
        </p:nvSpPr>
        <p:spPr>
          <a:xfrm>
            <a:off x="6106319" y="185902"/>
            <a:ext cx="5892800" cy="988925"/>
          </a:xfrm>
          <a:prstGeom prst="rect">
            <a:avLst/>
          </a:prstGeom>
        </p:spPr>
        <p:txBody>
          <a:bodyPr wrap="square" lIns="0" tIns="0" rIns="0" bIns="0" rtlCol="0" anchor="t">
            <a:spAutoFit/>
          </a:bodyPr>
          <a:lstStyle/>
          <a:p>
            <a:pPr algn="ctr">
              <a:lnSpc>
                <a:spcPts val="8533"/>
              </a:lnSpc>
            </a:pPr>
            <a:r>
              <a:rPr lang="en-US" sz="5867" spc="-177">
                <a:solidFill>
                  <a:srgbClr val="FF0000"/>
                </a:solidFill>
                <a:latin typeface="Sriracha"/>
              </a:rPr>
              <a:t>Về thăm quê</a:t>
            </a:r>
          </a:p>
        </p:txBody>
      </p:sp>
      <p:sp>
        <p:nvSpPr>
          <p:cNvPr id="9" name="TextBox 8">
            <a:extLst>
              <a:ext uri="{FF2B5EF4-FFF2-40B4-BE49-F238E27FC236}">
                <a16:creationId xmlns:a16="http://schemas.microsoft.com/office/drawing/2014/main" id="{AB010EE4-2D5C-B5CF-5E1D-6B867978BE57}"/>
              </a:ext>
            </a:extLst>
          </p:cNvPr>
          <p:cNvSpPr txBox="1"/>
          <p:nvPr/>
        </p:nvSpPr>
        <p:spPr>
          <a:xfrm>
            <a:off x="379240" y="1570911"/>
            <a:ext cx="4980061" cy="3371136"/>
          </a:xfrm>
          <a:prstGeom prst="roundRect">
            <a:avLst/>
          </a:prstGeom>
          <a:solidFill>
            <a:srgbClr val="EAF9FF"/>
          </a:solidFill>
        </p:spPr>
        <p:txBody>
          <a:bodyPr wrap="square">
            <a:spAutoFit/>
          </a:bodyPr>
          <a:lstStyle/>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Nghỉ hè em thích nhất</a:t>
            </a:r>
          </a:p>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Được theo mẹ về quê</a:t>
            </a:r>
          </a:p>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Bà em cũng mừng ghê</a:t>
            </a:r>
            <a:endParaRPr lang="en-US" sz="3200" dirty="0">
              <a:solidFill>
                <a:srgbClr val="002060"/>
              </a:solidFill>
              <a:latin typeface="#9Slide03 Arima Madurai Black" panose="00000A00000000000000" pitchFamily="2" charset="0"/>
              <a:cs typeface="#9Slide03 Arima Madurai Black" panose="00000A00000000000000" pitchFamily="2" charset="0"/>
            </a:endParaRPr>
          </a:p>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Khi thấy em vào ngõ</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1" y="1219086"/>
            <a:ext cx="1134792" cy="779111"/>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363268" y="1280219"/>
            <a:ext cx="450764" cy="666786"/>
          </a:xfrm>
          <a:prstGeom prst="rect">
            <a:avLst/>
          </a:prstGeom>
          <a:noFill/>
        </p:spPr>
        <p:txBody>
          <a:bodyPr wrap="none" rtlCol="0">
            <a:spAutoFit/>
          </a:bodyPr>
          <a:lstStyle/>
          <a:p>
            <a:r>
              <a:rPr lang="en-US" sz="3733" dirty="0">
                <a:solidFill>
                  <a:schemeClr val="tx1">
                    <a:lumMod val="95000"/>
                    <a:lumOff val="5000"/>
                  </a:schemeClr>
                </a:solidFill>
                <a:latin typeface="#9Slide03 AmpleSoft Bold" panose="02000000000000000000" pitchFamily="2" charset="0"/>
                <a:cs typeface="Baloo 2 Medium" pitchFamily="2" charset="0"/>
              </a:rPr>
              <a:t>1</a:t>
            </a:r>
          </a:p>
        </p:txBody>
      </p:sp>
      <p:sp>
        <p:nvSpPr>
          <p:cNvPr id="15" name="TextBox 14">
            <a:extLst>
              <a:ext uri="{FF2B5EF4-FFF2-40B4-BE49-F238E27FC236}">
                <a16:creationId xmlns:a16="http://schemas.microsoft.com/office/drawing/2014/main" id="{D7B8EFAF-B64F-A28B-C067-90F211A874A3}"/>
              </a:ext>
            </a:extLst>
          </p:cNvPr>
          <p:cNvSpPr txBox="1"/>
          <p:nvPr/>
        </p:nvSpPr>
        <p:spPr>
          <a:xfrm>
            <a:off x="367581" y="5125757"/>
            <a:ext cx="5081665" cy="3371136"/>
          </a:xfrm>
          <a:prstGeom prst="roundRect">
            <a:avLst/>
          </a:prstGeom>
          <a:solidFill>
            <a:schemeClr val="accent6">
              <a:lumMod val="20000"/>
              <a:lumOff val="80000"/>
            </a:schemeClr>
          </a:solidFill>
        </p:spPr>
        <p:txBody>
          <a:bodyPr wrap="square">
            <a:spAutoFit/>
          </a:bodyPr>
          <a:lstStyle/>
          <a:p>
            <a:pPr algn="ctr" fontAlgn="t">
              <a:lnSpc>
                <a:spcPct val="150000"/>
              </a:lnSpc>
            </a:pPr>
            <a:r>
              <a:rPr lang="vi-VN" sz="3200" dirty="0">
                <a:solidFill>
                  <a:srgbClr val="00B050"/>
                </a:solidFill>
                <a:latin typeface="#9Slide03 Arima Madurai Black" panose="00000A00000000000000" pitchFamily="2" charset="0"/>
                <a:cs typeface="#9Slide03 Arima Madurai Black" panose="00000A00000000000000" pitchFamily="2" charset="0"/>
              </a:rPr>
              <a:t>Mảnh vườn quê bé nhỏ</a:t>
            </a:r>
          </a:p>
          <a:p>
            <a:pPr algn="ctr" fontAlgn="t">
              <a:lnSpc>
                <a:spcPct val="150000"/>
              </a:lnSpc>
            </a:pPr>
            <a:r>
              <a:rPr lang="vi-VN" sz="3200" dirty="0">
                <a:solidFill>
                  <a:srgbClr val="00B050"/>
                </a:solidFill>
                <a:latin typeface="#9Slide03 Arima Madurai Black" panose="00000A00000000000000" pitchFamily="2" charset="0"/>
                <a:cs typeface="#9Slide03 Arima Madurai Black" panose="00000A00000000000000" pitchFamily="2" charset="0"/>
              </a:rPr>
              <a:t>Bao nhiêu là thứ cây</a:t>
            </a:r>
          </a:p>
          <a:p>
            <a:pPr algn="ctr" fontAlgn="t">
              <a:lnSpc>
                <a:spcPct val="150000"/>
              </a:lnSpc>
            </a:pPr>
            <a:r>
              <a:rPr lang="vi-VN" sz="3200" dirty="0">
                <a:solidFill>
                  <a:srgbClr val="00B050"/>
                </a:solidFill>
                <a:latin typeface="#9Slide03 Arima Madurai Black" panose="00000A00000000000000" pitchFamily="2" charset="0"/>
                <a:cs typeface="#9Slide03 Arima Madurai Black" panose="00000A00000000000000" pitchFamily="2" charset="0"/>
              </a:rPr>
              <a:t>Bà mỗi năm mỗi gầy</a:t>
            </a:r>
          </a:p>
          <a:p>
            <a:pPr algn="ctr" fontAlgn="t">
              <a:lnSpc>
                <a:spcPct val="150000"/>
              </a:lnSpc>
            </a:pPr>
            <a:r>
              <a:rPr lang="vi-VN" sz="3200" dirty="0">
                <a:solidFill>
                  <a:srgbClr val="00B050"/>
                </a:solidFill>
                <a:latin typeface="#9Slide03 Arima Madurai Black" panose="00000A00000000000000" pitchFamily="2" charset="0"/>
                <a:cs typeface="#9Slide03 Arima Madurai Black" panose="00000A00000000000000" pitchFamily="2" charset="0"/>
              </a:rPr>
              <a:t>Chắc bà luôn vất vả</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1" y="4853619"/>
            <a:ext cx="1134792" cy="779111"/>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81308" y="4894360"/>
            <a:ext cx="450764" cy="666786"/>
          </a:xfrm>
          <a:prstGeom prst="rect">
            <a:avLst/>
          </a:prstGeom>
          <a:noFill/>
        </p:spPr>
        <p:txBody>
          <a:bodyPr wrap="none" rtlCol="0">
            <a:spAutoFit/>
          </a:bodyPr>
          <a:lstStyle/>
          <a:p>
            <a:r>
              <a:rPr lang="en-US" sz="3733">
                <a:solidFill>
                  <a:schemeClr val="tx1">
                    <a:lumMod val="95000"/>
                    <a:lumOff val="5000"/>
                  </a:schemeClr>
                </a:solidFill>
                <a:latin typeface="#9Slide03 AmpleSoft Bold" panose="02000000000000000000" pitchFamily="2" charset="0"/>
                <a:cs typeface="Baloo 2 Medium" pitchFamily="2" charset="0"/>
              </a:rPr>
              <a:t>2</a:t>
            </a:r>
          </a:p>
        </p:txBody>
      </p:sp>
      <p:sp>
        <p:nvSpPr>
          <p:cNvPr id="18" name="TextBox 17">
            <a:extLst>
              <a:ext uri="{FF2B5EF4-FFF2-40B4-BE49-F238E27FC236}">
                <a16:creationId xmlns:a16="http://schemas.microsoft.com/office/drawing/2014/main" id="{12654F4A-DE93-4D5B-BC1C-6360B6238757}"/>
              </a:ext>
            </a:extLst>
          </p:cNvPr>
          <p:cNvSpPr txBox="1"/>
          <p:nvPr/>
        </p:nvSpPr>
        <p:spPr>
          <a:xfrm>
            <a:off x="5547179" y="1366983"/>
            <a:ext cx="4863540" cy="3371136"/>
          </a:xfrm>
          <a:prstGeom prst="roundRect">
            <a:avLst/>
          </a:prstGeom>
          <a:solidFill>
            <a:schemeClr val="tx2">
              <a:lumMod val="20000"/>
              <a:lumOff val="80000"/>
            </a:schemeClr>
          </a:solidFill>
        </p:spPr>
        <p:txBody>
          <a:bodyPr wrap="square">
            <a:spAutoFit/>
          </a:bodyPr>
          <a:lstStyle/>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Vườn bà có nhiều quả</a:t>
            </a:r>
          </a:p>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Chẳng mấy lúc bà ăn</a:t>
            </a:r>
          </a:p>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Bà bảo thích để dành</a:t>
            </a:r>
          </a:p>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Cho cháu về ra hái.</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947" y="1138299"/>
            <a:ext cx="1134792" cy="779111"/>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5751538" y="1155419"/>
            <a:ext cx="450764" cy="666786"/>
          </a:xfrm>
          <a:prstGeom prst="rect">
            <a:avLst/>
          </a:prstGeom>
          <a:noFill/>
        </p:spPr>
        <p:txBody>
          <a:bodyPr wrap="none" rtlCol="0">
            <a:spAutoFit/>
          </a:bodyPr>
          <a:lstStyle/>
          <a:p>
            <a:r>
              <a:rPr lang="en-US" sz="3733">
                <a:solidFill>
                  <a:schemeClr val="tx1">
                    <a:lumMod val="95000"/>
                    <a:lumOff val="5000"/>
                  </a:schemeClr>
                </a:solidFill>
                <a:latin typeface="#9Slide03 AmpleSoft Bold" panose="02000000000000000000" pitchFamily="2" charset="0"/>
                <a:cs typeface="Baloo 2 Medium" pitchFamily="2" charset="0"/>
              </a:rPr>
              <a:t>3</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0125" y="2238729"/>
            <a:ext cx="1134792" cy="779111"/>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11060263" y="2234937"/>
            <a:ext cx="450764" cy="666786"/>
          </a:xfrm>
          <a:prstGeom prst="rect">
            <a:avLst/>
          </a:prstGeom>
          <a:noFill/>
        </p:spPr>
        <p:txBody>
          <a:bodyPr wrap="none" rtlCol="0">
            <a:spAutoFit/>
          </a:bodyPr>
          <a:lstStyle/>
          <a:p>
            <a:r>
              <a:rPr lang="en-US" sz="3733" dirty="0">
                <a:solidFill>
                  <a:schemeClr val="tx1">
                    <a:lumMod val="95000"/>
                    <a:lumOff val="5000"/>
                  </a:schemeClr>
                </a:solidFill>
                <a:latin typeface="#9Slide03 AmpleSoft Bold" panose="02000000000000000000" pitchFamily="2" charset="0"/>
                <a:cs typeface="Baloo 2 Medium" pitchFamily="2" charset="0"/>
              </a:rPr>
              <a:t>4</a:t>
            </a:r>
          </a:p>
        </p:txBody>
      </p:sp>
      <p:sp>
        <p:nvSpPr>
          <p:cNvPr id="25" name="TextBox 24">
            <a:extLst>
              <a:ext uri="{FF2B5EF4-FFF2-40B4-BE49-F238E27FC236}">
                <a16:creationId xmlns:a16="http://schemas.microsoft.com/office/drawing/2014/main" id="{17EAE598-A5F0-DB32-2AA6-A8EBFA5F1631}"/>
              </a:ext>
            </a:extLst>
          </p:cNvPr>
          <p:cNvSpPr txBox="1"/>
          <p:nvPr/>
        </p:nvSpPr>
        <p:spPr>
          <a:xfrm>
            <a:off x="10320774" y="3197918"/>
            <a:ext cx="5892800" cy="5822871"/>
          </a:xfrm>
          <a:prstGeom prst="roundRect">
            <a:avLst/>
          </a:prstGeom>
          <a:solidFill>
            <a:schemeClr val="accent5"/>
          </a:solidFill>
        </p:spPr>
        <p:txBody>
          <a:bodyPr wrap="square">
            <a:spAutoFit/>
          </a:bodyPr>
          <a:lstStyle/>
          <a:p>
            <a:pP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Em mồ hôi nhễ nhại</a:t>
            </a:r>
          </a:p>
          <a:p>
            <a:pP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Bà theo quạt liền tay.</a:t>
            </a:r>
            <a:endParaRPr lang="en-US" sz="3200" dirty="0">
              <a:solidFill>
                <a:srgbClr val="7030A0"/>
              </a:solidFill>
              <a:latin typeface="#9Slide03 Arima Madurai Black" panose="00000A00000000000000" pitchFamily="2" charset="0"/>
              <a:cs typeface="#9Slide03 Arima Madurai Black" panose="00000A00000000000000" pitchFamily="2" charset="0"/>
            </a:endParaRPr>
          </a:p>
          <a:p>
            <a:pP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Từ tay bà gió đến</a:t>
            </a:r>
            <a:endParaRPr lang="en-US" sz="3200" dirty="0">
              <a:solidFill>
                <a:srgbClr val="7030A0"/>
              </a:solidFill>
              <a:latin typeface="#9Slide03 Arima Madurai Black" panose="00000A00000000000000" pitchFamily="2" charset="0"/>
              <a:cs typeface="#9Slide03 Arima Madurai Black" panose="00000A00000000000000" pitchFamily="2" charset="0"/>
            </a:endParaRPr>
          </a:p>
          <a:p>
            <a:pP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Thơm bao hương quả vườn</a:t>
            </a:r>
          </a:p>
          <a:p>
            <a:pP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Thoáng nghe bà kể chuyện</a:t>
            </a:r>
          </a:p>
          <a:p>
            <a:pP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Gió thơm say chập chờn.</a:t>
            </a:r>
          </a:p>
          <a:p>
            <a:pPr algn="ct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                      (Xuân Hoài</a:t>
            </a:r>
            <a:r>
              <a:rPr lang="vi-VN" sz="32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28" name="Cloud 27">
            <a:extLst>
              <a:ext uri="{FF2B5EF4-FFF2-40B4-BE49-F238E27FC236}">
                <a16:creationId xmlns:a16="http://schemas.microsoft.com/office/drawing/2014/main" id="{C0755511-67E4-33FC-055D-EE6DCEC743C0}"/>
              </a:ext>
            </a:extLst>
          </p:cNvPr>
          <p:cNvSpPr/>
          <p:nvPr/>
        </p:nvSpPr>
        <p:spPr>
          <a:xfrm>
            <a:off x="5681722" y="6387874"/>
            <a:ext cx="3386396" cy="257632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733" dirty="0" err="1">
                <a:solidFill>
                  <a:srgbClr val="C00000"/>
                </a:solidFill>
                <a:latin typeface="#9Slide03 AmpleSoft Bold" panose="02000000000000000000" pitchFamily="2" charset="0"/>
              </a:rPr>
              <a:t>Luyện</a:t>
            </a:r>
            <a:r>
              <a:rPr lang="en-US" sz="3733" dirty="0">
                <a:solidFill>
                  <a:srgbClr val="C00000"/>
                </a:solidFill>
                <a:latin typeface="#9Slide03 AmpleSoft Bold" panose="02000000000000000000" pitchFamily="2" charset="0"/>
              </a:rPr>
              <a:t> </a:t>
            </a:r>
            <a:r>
              <a:rPr lang="en-US" sz="3733" dirty="0" err="1">
                <a:solidFill>
                  <a:srgbClr val="C00000"/>
                </a:solidFill>
                <a:latin typeface="#9Slide03 AmpleSoft Bold" panose="02000000000000000000" pitchFamily="2" charset="0"/>
              </a:rPr>
              <a:t>đọc</a:t>
            </a:r>
            <a:r>
              <a:rPr lang="en-US" sz="3733" dirty="0">
                <a:solidFill>
                  <a:srgbClr val="C00000"/>
                </a:solidFill>
                <a:latin typeface="#9Slide03 AmpleSoft Bold" panose="02000000000000000000" pitchFamily="2" charset="0"/>
              </a:rPr>
              <a:t> </a:t>
            </a:r>
          </a:p>
          <a:p>
            <a:pPr algn="ctr"/>
            <a:r>
              <a:rPr lang="en-US" sz="3733" dirty="0" err="1">
                <a:solidFill>
                  <a:srgbClr val="C00000"/>
                </a:solidFill>
                <a:latin typeface="#9Slide03 AmpleSoft Bold" panose="02000000000000000000" pitchFamily="2" charset="0"/>
              </a:rPr>
              <a:t>nối</a:t>
            </a:r>
            <a:r>
              <a:rPr lang="en-US" sz="3733" dirty="0">
                <a:solidFill>
                  <a:srgbClr val="C00000"/>
                </a:solidFill>
                <a:latin typeface="#9Slide03 AmpleSoft Bold" panose="02000000000000000000" pitchFamily="2" charset="0"/>
              </a:rPr>
              <a:t> </a:t>
            </a:r>
            <a:r>
              <a:rPr lang="en-US" sz="3733" dirty="0" err="1">
                <a:solidFill>
                  <a:srgbClr val="C00000"/>
                </a:solidFill>
                <a:latin typeface="#9Slide03 AmpleSoft Bold" panose="02000000000000000000" pitchFamily="2" charset="0"/>
              </a:rPr>
              <a:t>tiếp</a:t>
            </a:r>
            <a:endParaRPr lang="en-US" sz="3733"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06643944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par>
                                <p:cTn id="37" presetID="16" presetClass="entr" presetSubtype="21"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p:bldP spid="20" grpId="0"/>
      <p:bldP spid="23"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19277" y="20320"/>
            <a:ext cx="1276207" cy="1016088"/>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6106319" y="185902"/>
            <a:ext cx="5892800" cy="988925"/>
          </a:xfrm>
          <a:prstGeom prst="rect">
            <a:avLst/>
          </a:prstGeom>
        </p:spPr>
        <p:txBody>
          <a:bodyPr wrap="square" lIns="0" tIns="0" rIns="0" bIns="0" rtlCol="0" anchor="t">
            <a:spAutoFit/>
          </a:bodyPr>
          <a:lstStyle/>
          <a:p>
            <a:pPr algn="ctr">
              <a:lnSpc>
                <a:spcPts val="8533"/>
              </a:lnSpc>
            </a:pPr>
            <a:r>
              <a:rPr lang="en-US" sz="5867" spc="-177">
                <a:solidFill>
                  <a:srgbClr val="FF0000"/>
                </a:solidFill>
                <a:latin typeface="Sriracha"/>
              </a:rPr>
              <a:t>Về thăm quê</a:t>
            </a:r>
          </a:p>
        </p:txBody>
      </p:sp>
      <p:sp>
        <p:nvSpPr>
          <p:cNvPr id="9" name="TextBox 8">
            <a:extLst>
              <a:ext uri="{FF2B5EF4-FFF2-40B4-BE49-F238E27FC236}">
                <a16:creationId xmlns:a16="http://schemas.microsoft.com/office/drawing/2014/main" id="{AB010EE4-2D5C-B5CF-5E1D-6B867978BE57}"/>
              </a:ext>
            </a:extLst>
          </p:cNvPr>
          <p:cNvSpPr txBox="1"/>
          <p:nvPr/>
        </p:nvSpPr>
        <p:spPr>
          <a:xfrm>
            <a:off x="379240" y="1570911"/>
            <a:ext cx="4980061" cy="3371136"/>
          </a:xfrm>
          <a:prstGeom prst="roundRect">
            <a:avLst/>
          </a:prstGeom>
          <a:solidFill>
            <a:srgbClr val="EAF9FF"/>
          </a:solidFill>
        </p:spPr>
        <p:txBody>
          <a:bodyPr wrap="square">
            <a:spAutoFit/>
          </a:bodyPr>
          <a:lstStyle/>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Nghỉ hè em thích nhất</a:t>
            </a:r>
          </a:p>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Được theo mẹ về quê</a:t>
            </a:r>
          </a:p>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Bà em cũng mừng ghê</a:t>
            </a:r>
            <a:endParaRPr lang="en-US" sz="3200" dirty="0">
              <a:solidFill>
                <a:srgbClr val="002060"/>
              </a:solidFill>
              <a:latin typeface="#9Slide03 Arima Madurai Black" panose="00000A00000000000000" pitchFamily="2" charset="0"/>
              <a:cs typeface="#9Slide03 Arima Madurai Black" panose="00000A00000000000000" pitchFamily="2" charset="0"/>
            </a:endParaRPr>
          </a:p>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Khi thấy em vào ngõ</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1" y="1219086"/>
            <a:ext cx="1134792" cy="779111"/>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363268" y="1280219"/>
            <a:ext cx="450764" cy="666786"/>
          </a:xfrm>
          <a:prstGeom prst="rect">
            <a:avLst/>
          </a:prstGeom>
          <a:noFill/>
        </p:spPr>
        <p:txBody>
          <a:bodyPr wrap="none" rtlCol="0">
            <a:spAutoFit/>
          </a:bodyPr>
          <a:lstStyle/>
          <a:p>
            <a:r>
              <a:rPr lang="en-US" sz="3733" dirty="0">
                <a:solidFill>
                  <a:schemeClr val="tx1">
                    <a:lumMod val="95000"/>
                    <a:lumOff val="5000"/>
                  </a:schemeClr>
                </a:solidFill>
                <a:latin typeface="#9Slide03 AmpleSoft Bold" panose="02000000000000000000" pitchFamily="2" charset="0"/>
                <a:cs typeface="Baloo 2 Medium" pitchFamily="2" charset="0"/>
              </a:rPr>
              <a:t>1</a:t>
            </a:r>
          </a:p>
        </p:txBody>
      </p:sp>
      <p:sp>
        <p:nvSpPr>
          <p:cNvPr id="15" name="TextBox 14">
            <a:extLst>
              <a:ext uri="{FF2B5EF4-FFF2-40B4-BE49-F238E27FC236}">
                <a16:creationId xmlns:a16="http://schemas.microsoft.com/office/drawing/2014/main" id="{D7B8EFAF-B64F-A28B-C067-90F211A874A3}"/>
              </a:ext>
            </a:extLst>
          </p:cNvPr>
          <p:cNvSpPr txBox="1"/>
          <p:nvPr/>
        </p:nvSpPr>
        <p:spPr>
          <a:xfrm>
            <a:off x="367581" y="5125757"/>
            <a:ext cx="5081665" cy="3371136"/>
          </a:xfrm>
          <a:prstGeom prst="roundRect">
            <a:avLst/>
          </a:prstGeom>
          <a:solidFill>
            <a:schemeClr val="accent6">
              <a:lumMod val="20000"/>
              <a:lumOff val="80000"/>
            </a:schemeClr>
          </a:solidFill>
        </p:spPr>
        <p:txBody>
          <a:bodyPr wrap="square">
            <a:spAutoFit/>
          </a:bodyPr>
          <a:lstStyle/>
          <a:p>
            <a:pPr algn="ctr" fontAlgn="t">
              <a:lnSpc>
                <a:spcPct val="150000"/>
              </a:lnSpc>
            </a:pPr>
            <a:r>
              <a:rPr lang="vi-VN" sz="3200" dirty="0">
                <a:solidFill>
                  <a:srgbClr val="00B050"/>
                </a:solidFill>
                <a:latin typeface="#9Slide03 Arima Madurai Black" panose="00000A00000000000000" pitchFamily="2" charset="0"/>
                <a:cs typeface="#9Slide03 Arima Madurai Black" panose="00000A00000000000000" pitchFamily="2" charset="0"/>
              </a:rPr>
              <a:t>Mảnh vườn quê bé nhỏ</a:t>
            </a:r>
          </a:p>
          <a:p>
            <a:pPr algn="ctr" fontAlgn="t">
              <a:lnSpc>
                <a:spcPct val="150000"/>
              </a:lnSpc>
            </a:pPr>
            <a:r>
              <a:rPr lang="vi-VN" sz="3200" dirty="0">
                <a:solidFill>
                  <a:srgbClr val="00B050"/>
                </a:solidFill>
                <a:latin typeface="#9Slide03 Arima Madurai Black" panose="00000A00000000000000" pitchFamily="2" charset="0"/>
                <a:cs typeface="#9Slide03 Arima Madurai Black" panose="00000A00000000000000" pitchFamily="2" charset="0"/>
              </a:rPr>
              <a:t>Bao nhiêu là thứ cây</a:t>
            </a:r>
          </a:p>
          <a:p>
            <a:pPr algn="ctr" fontAlgn="t">
              <a:lnSpc>
                <a:spcPct val="150000"/>
              </a:lnSpc>
            </a:pPr>
            <a:r>
              <a:rPr lang="vi-VN" sz="3200" dirty="0">
                <a:solidFill>
                  <a:srgbClr val="00B050"/>
                </a:solidFill>
                <a:latin typeface="#9Slide03 Arima Madurai Black" panose="00000A00000000000000" pitchFamily="2" charset="0"/>
                <a:cs typeface="#9Slide03 Arima Madurai Black" panose="00000A00000000000000" pitchFamily="2" charset="0"/>
              </a:rPr>
              <a:t>Bà mỗi năm mỗi gầy</a:t>
            </a:r>
          </a:p>
          <a:p>
            <a:pPr algn="ctr" fontAlgn="t">
              <a:lnSpc>
                <a:spcPct val="150000"/>
              </a:lnSpc>
            </a:pPr>
            <a:r>
              <a:rPr lang="vi-VN" sz="3200" dirty="0">
                <a:solidFill>
                  <a:srgbClr val="00B050"/>
                </a:solidFill>
                <a:latin typeface="#9Slide03 Arima Madurai Black" panose="00000A00000000000000" pitchFamily="2" charset="0"/>
                <a:cs typeface="#9Slide03 Arima Madurai Black" panose="00000A00000000000000" pitchFamily="2" charset="0"/>
              </a:rPr>
              <a:t>Chắc bà luôn vất vả</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1" y="4853619"/>
            <a:ext cx="1134792" cy="779111"/>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81308" y="4894360"/>
            <a:ext cx="450764" cy="666786"/>
          </a:xfrm>
          <a:prstGeom prst="rect">
            <a:avLst/>
          </a:prstGeom>
          <a:noFill/>
        </p:spPr>
        <p:txBody>
          <a:bodyPr wrap="none" rtlCol="0">
            <a:spAutoFit/>
          </a:bodyPr>
          <a:lstStyle/>
          <a:p>
            <a:r>
              <a:rPr lang="en-US" sz="3733">
                <a:solidFill>
                  <a:schemeClr val="tx1">
                    <a:lumMod val="95000"/>
                    <a:lumOff val="5000"/>
                  </a:schemeClr>
                </a:solidFill>
                <a:latin typeface="#9Slide03 AmpleSoft Bold" panose="02000000000000000000" pitchFamily="2" charset="0"/>
                <a:cs typeface="Baloo 2 Medium" pitchFamily="2" charset="0"/>
              </a:rPr>
              <a:t>2</a:t>
            </a:r>
          </a:p>
        </p:txBody>
      </p:sp>
      <p:sp>
        <p:nvSpPr>
          <p:cNvPr id="18" name="TextBox 17">
            <a:extLst>
              <a:ext uri="{FF2B5EF4-FFF2-40B4-BE49-F238E27FC236}">
                <a16:creationId xmlns:a16="http://schemas.microsoft.com/office/drawing/2014/main" id="{12654F4A-DE93-4D5B-BC1C-6360B6238757}"/>
              </a:ext>
            </a:extLst>
          </p:cNvPr>
          <p:cNvSpPr txBox="1"/>
          <p:nvPr/>
        </p:nvSpPr>
        <p:spPr>
          <a:xfrm>
            <a:off x="5547179" y="1366983"/>
            <a:ext cx="4863540" cy="3371136"/>
          </a:xfrm>
          <a:prstGeom prst="roundRect">
            <a:avLst/>
          </a:prstGeom>
          <a:solidFill>
            <a:schemeClr val="tx2">
              <a:lumMod val="20000"/>
              <a:lumOff val="80000"/>
            </a:schemeClr>
          </a:solidFill>
        </p:spPr>
        <p:txBody>
          <a:bodyPr wrap="square">
            <a:spAutoFit/>
          </a:bodyPr>
          <a:lstStyle/>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Vườn bà có nhiều quả</a:t>
            </a:r>
          </a:p>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Chẳng mấy lúc bà ăn</a:t>
            </a:r>
          </a:p>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Bà bảo thích để dành</a:t>
            </a:r>
          </a:p>
          <a:p>
            <a:pPr fontAlgn="t">
              <a:lnSpc>
                <a:spcPct val="150000"/>
              </a:lnSpc>
            </a:pPr>
            <a:r>
              <a:rPr lang="vi-VN" sz="3200" dirty="0">
                <a:solidFill>
                  <a:srgbClr val="002060"/>
                </a:solidFill>
                <a:latin typeface="#9Slide03 Arima Madurai Black" panose="00000A00000000000000" pitchFamily="2" charset="0"/>
                <a:cs typeface="#9Slide03 Arima Madurai Black" panose="00000A00000000000000" pitchFamily="2" charset="0"/>
              </a:rPr>
              <a:t>Cho cháu về ra hái.</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947" y="1138299"/>
            <a:ext cx="1134792" cy="779111"/>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5751538" y="1155419"/>
            <a:ext cx="450764" cy="666786"/>
          </a:xfrm>
          <a:prstGeom prst="rect">
            <a:avLst/>
          </a:prstGeom>
          <a:noFill/>
        </p:spPr>
        <p:txBody>
          <a:bodyPr wrap="none" rtlCol="0">
            <a:spAutoFit/>
          </a:bodyPr>
          <a:lstStyle/>
          <a:p>
            <a:r>
              <a:rPr lang="en-US" sz="3733">
                <a:solidFill>
                  <a:schemeClr val="tx1">
                    <a:lumMod val="95000"/>
                    <a:lumOff val="5000"/>
                  </a:schemeClr>
                </a:solidFill>
                <a:latin typeface="#9Slide03 AmpleSoft Bold" panose="02000000000000000000" pitchFamily="2" charset="0"/>
                <a:cs typeface="Baloo 2 Medium" pitchFamily="2" charset="0"/>
              </a:rPr>
              <a:t>3</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0125" y="2238729"/>
            <a:ext cx="1134792" cy="779111"/>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11060263" y="2234937"/>
            <a:ext cx="450764" cy="666786"/>
          </a:xfrm>
          <a:prstGeom prst="rect">
            <a:avLst/>
          </a:prstGeom>
          <a:noFill/>
        </p:spPr>
        <p:txBody>
          <a:bodyPr wrap="none" rtlCol="0">
            <a:spAutoFit/>
          </a:bodyPr>
          <a:lstStyle/>
          <a:p>
            <a:r>
              <a:rPr lang="en-US" sz="3733" dirty="0">
                <a:solidFill>
                  <a:schemeClr val="tx1">
                    <a:lumMod val="95000"/>
                    <a:lumOff val="5000"/>
                  </a:schemeClr>
                </a:solidFill>
                <a:latin typeface="#9Slide03 AmpleSoft Bold" panose="02000000000000000000" pitchFamily="2" charset="0"/>
                <a:cs typeface="Baloo 2 Medium" pitchFamily="2" charset="0"/>
              </a:rPr>
              <a:t>4</a:t>
            </a:r>
          </a:p>
        </p:txBody>
      </p:sp>
      <p:sp>
        <p:nvSpPr>
          <p:cNvPr id="25" name="TextBox 24">
            <a:extLst>
              <a:ext uri="{FF2B5EF4-FFF2-40B4-BE49-F238E27FC236}">
                <a16:creationId xmlns:a16="http://schemas.microsoft.com/office/drawing/2014/main" id="{17EAE598-A5F0-DB32-2AA6-A8EBFA5F1631}"/>
              </a:ext>
            </a:extLst>
          </p:cNvPr>
          <p:cNvSpPr txBox="1"/>
          <p:nvPr/>
        </p:nvSpPr>
        <p:spPr>
          <a:xfrm>
            <a:off x="10320774" y="3197918"/>
            <a:ext cx="5892800" cy="5822871"/>
          </a:xfrm>
          <a:prstGeom prst="roundRect">
            <a:avLst/>
          </a:prstGeom>
          <a:solidFill>
            <a:schemeClr val="accent5"/>
          </a:solidFill>
        </p:spPr>
        <p:txBody>
          <a:bodyPr wrap="square">
            <a:spAutoFit/>
          </a:bodyPr>
          <a:lstStyle/>
          <a:p>
            <a:pP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Em mồ hôi nhễ nhại</a:t>
            </a:r>
          </a:p>
          <a:p>
            <a:pP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Bà theo quạt liền tay.</a:t>
            </a:r>
            <a:endParaRPr lang="en-US" sz="3200" dirty="0">
              <a:solidFill>
                <a:srgbClr val="7030A0"/>
              </a:solidFill>
              <a:latin typeface="#9Slide03 Arima Madurai Black" panose="00000A00000000000000" pitchFamily="2" charset="0"/>
              <a:cs typeface="#9Slide03 Arima Madurai Black" panose="00000A00000000000000" pitchFamily="2" charset="0"/>
            </a:endParaRPr>
          </a:p>
          <a:p>
            <a:pP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Từ tay bà gió đến</a:t>
            </a:r>
            <a:endParaRPr lang="en-US" sz="3200" dirty="0">
              <a:solidFill>
                <a:srgbClr val="7030A0"/>
              </a:solidFill>
              <a:latin typeface="#9Slide03 Arima Madurai Black" panose="00000A00000000000000" pitchFamily="2" charset="0"/>
              <a:cs typeface="#9Slide03 Arima Madurai Black" panose="00000A00000000000000" pitchFamily="2" charset="0"/>
            </a:endParaRPr>
          </a:p>
          <a:p>
            <a:pP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Thơm bao hương quả vườn</a:t>
            </a:r>
          </a:p>
          <a:p>
            <a:pP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Thoáng nghe bà kể chuyện</a:t>
            </a:r>
          </a:p>
          <a:p>
            <a:pP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Gió thơm say chập chờn.</a:t>
            </a:r>
          </a:p>
          <a:p>
            <a:pPr algn="ctr" fontAlgn="t">
              <a:lnSpc>
                <a:spcPct val="150000"/>
              </a:lnSpc>
            </a:pPr>
            <a:r>
              <a:rPr lang="vi-VN" sz="3200" dirty="0">
                <a:solidFill>
                  <a:srgbClr val="7030A0"/>
                </a:solidFill>
                <a:latin typeface="#9Slide03 Arima Madurai Black" panose="00000A00000000000000" pitchFamily="2" charset="0"/>
                <a:cs typeface="#9Slide03 Arima Madurai Black" panose="00000A00000000000000" pitchFamily="2" charset="0"/>
              </a:rPr>
              <a:t>                      (Xuân Hoài</a:t>
            </a:r>
            <a:r>
              <a:rPr lang="vi-VN" sz="32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21" name="Cloud 20">
            <a:extLst>
              <a:ext uri="{FF2B5EF4-FFF2-40B4-BE49-F238E27FC236}">
                <a16:creationId xmlns:a16="http://schemas.microsoft.com/office/drawing/2014/main" id="{FEE7DD94-8967-4449-B431-933BAC4B7820}"/>
              </a:ext>
            </a:extLst>
          </p:cNvPr>
          <p:cNvSpPr/>
          <p:nvPr/>
        </p:nvSpPr>
        <p:spPr>
          <a:xfrm>
            <a:off x="5535519" y="6717541"/>
            <a:ext cx="5504915" cy="257632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733" dirty="0" err="1">
                <a:solidFill>
                  <a:srgbClr val="C00000"/>
                </a:solidFill>
                <a:latin typeface="#9Slide03 AmpleSoft Bold" panose="02000000000000000000" pitchFamily="2" charset="0"/>
              </a:rPr>
              <a:t>Luyện</a:t>
            </a:r>
            <a:r>
              <a:rPr lang="en-US" sz="3733" dirty="0">
                <a:solidFill>
                  <a:srgbClr val="C00000"/>
                </a:solidFill>
                <a:latin typeface="#9Slide03 AmpleSoft Bold" panose="02000000000000000000" pitchFamily="2" charset="0"/>
              </a:rPr>
              <a:t> </a:t>
            </a:r>
            <a:r>
              <a:rPr lang="en-US" sz="3733" dirty="0" err="1">
                <a:solidFill>
                  <a:srgbClr val="C00000"/>
                </a:solidFill>
                <a:latin typeface="#9Slide03 AmpleSoft Bold" panose="02000000000000000000" pitchFamily="2" charset="0"/>
              </a:rPr>
              <a:t>đọc</a:t>
            </a:r>
            <a:r>
              <a:rPr lang="en-US" sz="3733" dirty="0">
                <a:solidFill>
                  <a:srgbClr val="C00000"/>
                </a:solidFill>
                <a:latin typeface="#9Slide03 AmpleSoft Bold" panose="02000000000000000000" pitchFamily="2" charset="0"/>
              </a:rPr>
              <a:t> </a:t>
            </a:r>
          </a:p>
          <a:p>
            <a:pPr algn="ctr"/>
            <a:r>
              <a:rPr lang="en-US" sz="3733" dirty="0" err="1">
                <a:solidFill>
                  <a:srgbClr val="C00000"/>
                </a:solidFill>
                <a:latin typeface="#9Slide03 AmpleSoft Bold" panose="02000000000000000000" pitchFamily="2" charset="0"/>
              </a:rPr>
              <a:t>theo</a:t>
            </a:r>
            <a:r>
              <a:rPr lang="en-US" sz="3733" dirty="0">
                <a:solidFill>
                  <a:srgbClr val="C00000"/>
                </a:solidFill>
                <a:latin typeface="#9Slide03 AmpleSoft Bold" panose="02000000000000000000" pitchFamily="2" charset="0"/>
              </a:rPr>
              <a:t> </a:t>
            </a:r>
            <a:r>
              <a:rPr lang="en-US" sz="3733" dirty="0" err="1">
                <a:solidFill>
                  <a:srgbClr val="C00000"/>
                </a:solidFill>
                <a:latin typeface="#9Slide03 AmpleSoft Bold" panose="02000000000000000000" pitchFamily="2" charset="0"/>
              </a:rPr>
              <a:t>nhóm</a:t>
            </a:r>
            <a:endParaRPr lang="en-US" sz="3733"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253356005"/>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0"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19277" y="20320"/>
            <a:ext cx="1276207" cy="1016088"/>
          </a:xfrm>
          <a:prstGeom prst="rect">
            <a:avLst/>
          </a:prstGeom>
        </p:spPr>
      </p:pic>
      <p:graphicFrame>
        <p:nvGraphicFramePr>
          <p:cNvPr id="2" name="Table 1">
            <a:extLst>
              <a:ext uri="{FF2B5EF4-FFF2-40B4-BE49-F238E27FC236}">
                <a16:creationId xmlns:a16="http://schemas.microsoft.com/office/drawing/2014/main" id="{D85C7469-4F99-3F59-3088-78A1E6D416CF}"/>
              </a:ext>
            </a:extLst>
          </p:cNvPr>
          <p:cNvGraphicFramePr>
            <a:graphicFrameLocks noGrp="1"/>
          </p:cNvGraphicFramePr>
          <p:nvPr>
            <p:extLst>
              <p:ext uri="{D42A27DB-BD31-4B8C-83A1-F6EECF244321}">
                <p14:modId xmlns:p14="http://schemas.microsoft.com/office/powerpoint/2010/main" val="1060042857"/>
              </p:ext>
            </p:extLst>
          </p:nvPr>
        </p:nvGraphicFramePr>
        <p:xfrm>
          <a:off x="1686719" y="882359"/>
          <a:ext cx="12903200" cy="8185990"/>
        </p:xfrm>
        <a:graphic>
          <a:graphicData uri="http://schemas.openxmlformats.org/drawingml/2006/table">
            <a:tbl>
              <a:tblPr/>
              <a:tblGrid>
                <a:gridCol w="6451600">
                  <a:extLst>
                    <a:ext uri="{9D8B030D-6E8A-4147-A177-3AD203B41FA5}">
                      <a16:colId xmlns:a16="http://schemas.microsoft.com/office/drawing/2014/main" val="3776645934"/>
                    </a:ext>
                  </a:extLst>
                </a:gridCol>
                <a:gridCol w="6451600">
                  <a:extLst>
                    <a:ext uri="{9D8B030D-6E8A-4147-A177-3AD203B41FA5}">
                      <a16:colId xmlns:a16="http://schemas.microsoft.com/office/drawing/2014/main" val="2655159431"/>
                    </a:ext>
                  </a:extLst>
                </a:gridCol>
              </a:tblGrid>
              <a:tr h="2995715">
                <a:tc>
                  <a:txBody>
                    <a:bodyPr/>
                    <a:lstStyle/>
                    <a:p>
                      <a:pPr fontAlgn="t">
                        <a:lnSpc>
                          <a:spcPct val="150000"/>
                        </a:lnSpc>
                      </a:pPr>
                      <a:r>
                        <a:rPr lang="vi-VN" sz="3200" b="0">
                          <a:solidFill>
                            <a:srgbClr val="002060"/>
                          </a:solidFill>
                          <a:effectLst/>
                          <a:latin typeface="+mn-lt"/>
                          <a:cs typeface="#9Slide03 Arima Madurai Black" panose="00000A00000000000000" pitchFamily="2" charset="0"/>
                        </a:rPr>
                        <a:t>Nghỉ hè em thích nhất</a:t>
                      </a:r>
                    </a:p>
                    <a:p>
                      <a:pPr fontAlgn="t">
                        <a:lnSpc>
                          <a:spcPct val="150000"/>
                        </a:lnSpc>
                      </a:pPr>
                      <a:r>
                        <a:rPr lang="vi-VN" sz="3200" b="0">
                          <a:solidFill>
                            <a:srgbClr val="002060"/>
                          </a:solidFill>
                          <a:effectLst/>
                          <a:latin typeface="+mn-lt"/>
                          <a:cs typeface="#9Slide03 Arima Madurai Black" panose="00000A00000000000000" pitchFamily="2" charset="0"/>
                        </a:rPr>
                        <a:t>Được theo mẹ về quê</a:t>
                      </a:r>
                    </a:p>
                    <a:p>
                      <a:pPr fontAlgn="t">
                        <a:lnSpc>
                          <a:spcPct val="150000"/>
                        </a:lnSpc>
                      </a:pPr>
                      <a:r>
                        <a:rPr lang="vi-VN" sz="3200" b="0">
                          <a:solidFill>
                            <a:srgbClr val="002060"/>
                          </a:solidFill>
                          <a:effectLst/>
                          <a:latin typeface="+mn-lt"/>
                          <a:cs typeface="#9Slide03 Arima Madurai Black" panose="00000A00000000000000" pitchFamily="2" charset="0"/>
                        </a:rPr>
                        <a:t>Bà em cũng mừng ghê</a:t>
                      </a:r>
                    </a:p>
                    <a:p>
                      <a:pPr fontAlgn="t">
                        <a:lnSpc>
                          <a:spcPct val="150000"/>
                        </a:lnSpc>
                      </a:pPr>
                      <a:r>
                        <a:rPr lang="vi-VN" sz="3200" b="0">
                          <a:solidFill>
                            <a:srgbClr val="002060"/>
                          </a:solidFill>
                          <a:effectLst/>
                          <a:latin typeface="+mn-lt"/>
                          <a:cs typeface="#9Slide03 Arima Madurai Black" panose="00000A00000000000000" pitchFamily="2" charset="0"/>
                        </a:rPr>
                        <a:t>Khi thấy em vào ngõ</a:t>
                      </a:r>
                    </a:p>
                  </a:txBody>
                  <a:tcPr marL="34817" marR="34817" marT="34817" marB="34817">
                    <a:lnL>
                      <a:noFill/>
                    </a:lnL>
                    <a:lnR>
                      <a:noFill/>
                    </a:lnR>
                    <a:lnT>
                      <a:noFill/>
                    </a:lnT>
                    <a:lnB>
                      <a:noFill/>
                    </a:lnB>
                    <a:solidFill>
                      <a:srgbClr val="EAF9FF"/>
                    </a:solidFill>
                  </a:tcPr>
                </a:tc>
                <a:tc>
                  <a:txBody>
                    <a:bodyPr/>
                    <a:lstStyle/>
                    <a:p>
                      <a:pPr fontAlgn="t">
                        <a:lnSpc>
                          <a:spcPct val="150000"/>
                        </a:lnSpc>
                      </a:pPr>
                      <a:r>
                        <a:rPr lang="vi-VN" sz="3200" b="0">
                          <a:solidFill>
                            <a:srgbClr val="002060"/>
                          </a:solidFill>
                          <a:effectLst/>
                          <a:latin typeface="+mn-lt"/>
                          <a:cs typeface="#9Slide03 Arima Madurai Black" panose="00000A00000000000000" pitchFamily="2" charset="0"/>
                        </a:rPr>
                        <a:t>Vườn bà có nhiều quả</a:t>
                      </a:r>
                    </a:p>
                    <a:p>
                      <a:pPr fontAlgn="t">
                        <a:lnSpc>
                          <a:spcPct val="150000"/>
                        </a:lnSpc>
                      </a:pPr>
                      <a:r>
                        <a:rPr lang="vi-VN" sz="3200" b="0">
                          <a:solidFill>
                            <a:srgbClr val="002060"/>
                          </a:solidFill>
                          <a:effectLst/>
                          <a:latin typeface="+mn-lt"/>
                          <a:cs typeface="#9Slide03 Arima Madurai Black" panose="00000A00000000000000" pitchFamily="2" charset="0"/>
                        </a:rPr>
                        <a:t>Chẳng mấy lúc bà ăn</a:t>
                      </a:r>
                    </a:p>
                    <a:p>
                      <a:pPr fontAlgn="t">
                        <a:lnSpc>
                          <a:spcPct val="150000"/>
                        </a:lnSpc>
                      </a:pPr>
                      <a:r>
                        <a:rPr lang="vi-VN" sz="3200" b="0">
                          <a:solidFill>
                            <a:srgbClr val="002060"/>
                          </a:solidFill>
                          <a:effectLst/>
                          <a:latin typeface="+mn-lt"/>
                          <a:cs typeface="#9Slide03 Arima Madurai Black" panose="00000A00000000000000" pitchFamily="2" charset="0"/>
                        </a:rPr>
                        <a:t>Bà bảo thích để dành</a:t>
                      </a:r>
                    </a:p>
                    <a:p>
                      <a:pPr fontAlgn="t">
                        <a:lnSpc>
                          <a:spcPct val="150000"/>
                        </a:lnSpc>
                      </a:pPr>
                      <a:r>
                        <a:rPr lang="vi-VN" sz="3200" b="0">
                          <a:solidFill>
                            <a:srgbClr val="002060"/>
                          </a:solidFill>
                          <a:effectLst/>
                          <a:latin typeface="+mn-lt"/>
                          <a:cs typeface="#9Slide03 Arima Madurai Black" panose="00000A00000000000000" pitchFamily="2" charset="0"/>
                        </a:rPr>
                        <a:t>Cho cháu về ra hái.</a:t>
                      </a:r>
                    </a:p>
                  </a:txBody>
                  <a:tcPr marL="34817" marR="34817" marT="34817" marB="34817">
                    <a:lnL>
                      <a:noFill/>
                    </a:lnL>
                    <a:lnR>
                      <a:noFill/>
                    </a:lnR>
                    <a:lnT>
                      <a:noFill/>
                    </a:lnT>
                    <a:lnB>
                      <a:noFill/>
                    </a:lnB>
                    <a:solidFill>
                      <a:srgbClr val="EAF9FF"/>
                    </a:solidFill>
                  </a:tcPr>
                </a:tc>
                <a:extLst>
                  <a:ext uri="{0D108BD9-81ED-4DB2-BD59-A6C34878D82A}">
                    <a16:rowId xmlns:a16="http://schemas.microsoft.com/office/drawing/2014/main" val="3047374715"/>
                  </a:ext>
                </a:extLst>
              </a:tr>
              <a:tr h="5190275">
                <a:tc>
                  <a:txBody>
                    <a:bodyPr/>
                    <a:lstStyle/>
                    <a:p>
                      <a:pPr fontAlgn="t">
                        <a:lnSpc>
                          <a:spcPct val="150000"/>
                        </a:lnSpc>
                      </a:pPr>
                      <a:r>
                        <a:rPr lang="vi-VN" sz="3200" b="0" dirty="0">
                          <a:solidFill>
                            <a:srgbClr val="002060"/>
                          </a:solidFill>
                          <a:effectLst/>
                          <a:latin typeface="+mn-lt"/>
                          <a:cs typeface="#9Slide03 Arima Madurai Black" panose="00000A00000000000000" pitchFamily="2" charset="0"/>
                        </a:rPr>
                        <a:t>Mảnh vườn quê bé nhỏ</a:t>
                      </a:r>
                    </a:p>
                    <a:p>
                      <a:pPr fontAlgn="t">
                        <a:lnSpc>
                          <a:spcPct val="150000"/>
                        </a:lnSpc>
                      </a:pPr>
                      <a:r>
                        <a:rPr lang="vi-VN" sz="3200" b="0" dirty="0">
                          <a:solidFill>
                            <a:srgbClr val="002060"/>
                          </a:solidFill>
                          <a:effectLst/>
                          <a:latin typeface="+mn-lt"/>
                          <a:cs typeface="#9Slide03 Arima Madurai Black" panose="00000A00000000000000" pitchFamily="2" charset="0"/>
                        </a:rPr>
                        <a:t>Bao nhiêu là thứ cây</a:t>
                      </a:r>
                    </a:p>
                    <a:p>
                      <a:pPr fontAlgn="t">
                        <a:lnSpc>
                          <a:spcPct val="150000"/>
                        </a:lnSpc>
                      </a:pPr>
                      <a:r>
                        <a:rPr lang="vi-VN" sz="3200" b="0" dirty="0">
                          <a:solidFill>
                            <a:srgbClr val="002060"/>
                          </a:solidFill>
                          <a:effectLst/>
                          <a:latin typeface="+mn-lt"/>
                          <a:cs typeface="#9Slide03 Arima Madurai Black" panose="00000A00000000000000" pitchFamily="2" charset="0"/>
                        </a:rPr>
                        <a:t>Bà mỗi năm mỗi gầy</a:t>
                      </a:r>
                    </a:p>
                    <a:p>
                      <a:pPr fontAlgn="t">
                        <a:lnSpc>
                          <a:spcPct val="150000"/>
                        </a:lnSpc>
                      </a:pPr>
                      <a:r>
                        <a:rPr lang="vi-VN" sz="3200" b="0" dirty="0">
                          <a:solidFill>
                            <a:srgbClr val="002060"/>
                          </a:solidFill>
                          <a:effectLst/>
                          <a:latin typeface="+mn-lt"/>
                          <a:cs typeface="#9Slide03 Arima Madurai Black" panose="00000A00000000000000" pitchFamily="2" charset="0"/>
                        </a:rPr>
                        <a:t>Chắc bà luôn vất vả</a:t>
                      </a:r>
                    </a:p>
                  </a:txBody>
                  <a:tcPr marL="34817" marR="34817" marT="34817" marB="34817">
                    <a:lnL>
                      <a:noFill/>
                    </a:lnL>
                    <a:lnR>
                      <a:noFill/>
                    </a:lnR>
                    <a:lnT>
                      <a:noFill/>
                    </a:lnT>
                    <a:lnB>
                      <a:noFill/>
                    </a:lnB>
                    <a:solidFill>
                      <a:srgbClr val="EAF9FF"/>
                    </a:solidFill>
                  </a:tcPr>
                </a:tc>
                <a:tc>
                  <a:txBody>
                    <a:bodyPr/>
                    <a:lstStyle/>
                    <a:p>
                      <a:pPr fontAlgn="t">
                        <a:lnSpc>
                          <a:spcPct val="150000"/>
                        </a:lnSpc>
                      </a:pPr>
                      <a:r>
                        <a:rPr lang="vi-VN" sz="3200" b="0" dirty="0">
                          <a:solidFill>
                            <a:srgbClr val="002060"/>
                          </a:solidFill>
                          <a:effectLst/>
                          <a:latin typeface="+mn-lt"/>
                          <a:cs typeface="#9Slide03 Arima Madurai Black" panose="00000A00000000000000" pitchFamily="2" charset="0"/>
                        </a:rPr>
                        <a:t>Em mồ hôi nhễ nhại</a:t>
                      </a:r>
                    </a:p>
                    <a:p>
                      <a:pPr fontAlgn="t">
                        <a:lnSpc>
                          <a:spcPct val="150000"/>
                        </a:lnSpc>
                      </a:pPr>
                      <a:r>
                        <a:rPr lang="vi-VN" sz="3200" b="0" dirty="0">
                          <a:solidFill>
                            <a:srgbClr val="002060"/>
                          </a:solidFill>
                          <a:effectLst/>
                          <a:latin typeface="+mn-lt"/>
                          <a:cs typeface="#9Slide03 Arima Madurai Black" panose="00000A00000000000000" pitchFamily="2" charset="0"/>
                        </a:rPr>
                        <a:t>Bà theo quạt liền tay.</a:t>
                      </a:r>
                    </a:p>
                    <a:p>
                      <a:pPr fontAlgn="t">
                        <a:lnSpc>
                          <a:spcPct val="150000"/>
                        </a:lnSpc>
                      </a:pPr>
                      <a:r>
                        <a:rPr lang="vi-VN" sz="3200" b="0" dirty="0">
                          <a:solidFill>
                            <a:srgbClr val="002060"/>
                          </a:solidFill>
                          <a:effectLst/>
                          <a:latin typeface="+mn-lt"/>
                          <a:cs typeface="#9Slide03 Arima Madurai Black" panose="00000A00000000000000" pitchFamily="2" charset="0"/>
                        </a:rPr>
                        <a:t>Từ tay bà gió đến</a:t>
                      </a:r>
                    </a:p>
                    <a:p>
                      <a:pPr fontAlgn="t">
                        <a:lnSpc>
                          <a:spcPct val="150000"/>
                        </a:lnSpc>
                      </a:pPr>
                      <a:r>
                        <a:rPr lang="vi-VN" sz="3200" b="0" dirty="0">
                          <a:solidFill>
                            <a:srgbClr val="002060"/>
                          </a:solidFill>
                          <a:effectLst/>
                          <a:latin typeface="+mn-lt"/>
                          <a:cs typeface="#9Slide03 Arima Madurai Black" panose="00000A00000000000000" pitchFamily="2" charset="0"/>
                        </a:rPr>
                        <a:t>Thơm bao hương quả vườn</a:t>
                      </a:r>
                    </a:p>
                    <a:p>
                      <a:pPr fontAlgn="t">
                        <a:lnSpc>
                          <a:spcPct val="150000"/>
                        </a:lnSpc>
                      </a:pPr>
                      <a:r>
                        <a:rPr lang="vi-VN" sz="3200" b="0" dirty="0">
                          <a:solidFill>
                            <a:srgbClr val="002060"/>
                          </a:solidFill>
                          <a:effectLst/>
                          <a:latin typeface="+mn-lt"/>
                          <a:cs typeface="#9Slide03 Arima Madurai Black" panose="00000A00000000000000" pitchFamily="2" charset="0"/>
                        </a:rPr>
                        <a:t>Thoáng nghe bà kể chuyện</a:t>
                      </a:r>
                    </a:p>
                    <a:p>
                      <a:pPr fontAlgn="t">
                        <a:lnSpc>
                          <a:spcPct val="150000"/>
                        </a:lnSpc>
                      </a:pPr>
                      <a:r>
                        <a:rPr lang="vi-VN" sz="3200" b="0" dirty="0">
                          <a:solidFill>
                            <a:srgbClr val="002060"/>
                          </a:solidFill>
                          <a:effectLst/>
                          <a:latin typeface="+mn-lt"/>
                          <a:cs typeface="#9Slide03 Arima Madurai Black" panose="00000A00000000000000" pitchFamily="2" charset="0"/>
                        </a:rPr>
                        <a:t>Gió thơm say chập chờn.</a:t>
                      </a:r>
                    </a:p>
                    <a:p>
                      <a:pPr fontAlgn="t">
                        <a:lnSpc>
                          <a:spcPct val="150000"/>
                        </a:lnSpc>
                      </a:pPr>
                      <a:r>
                        <a:rPr lang="vi-VN" sz="3200" b="0" dirty="0">
                          <a:solidFill>
                            <a:srgbClr val="002060"/>
                          </a:solidFill>
                          <a:effectLst/>
                          <a:latin typeface="+mn-lt"/>
                          <a:cs typeface="#9Slide03 Arima Madurai Black" panose="00000A00000000000000" pitchFamily="2" charset="0"/>
                        </a:rPr>
                        <a:t>                           (Xuân Hoài)</a:t>
                      </a:r>
                    </a:p>
                  </a:txBody>
                  <a:tcPr marL="34817" marR="34817" marT="34817" marB="34817">
                    <a:lnL>
                      <a:noFill/>
                    </a:lnL>
                    <a:lnR>
                      <a:noFill/>
                    </a:lnR>
                    <a:lnT>
                      <a:noFill/>
                    </a:lnT>
                    <a:lnB>
                      <a:noFill/>
                    </a:lnB>
                    <a:solidFill>
                      <a:srgbClr val="EAF9FF"/>
                    </a:solidFill>
                  </a:tcPr>
                </a:tc>
                <a:extLst>
                  <a:ext uri="{0D108BD9-81ED-4DB2-BD59-A6C34878D82A}">
                    <a16:rowId xmlns:a16="http://schemas.microsoft.com/office/drawing/2014/main" val="3877303215"/>
                  </a:ext>
                </a:extLst>
              </a:tr>
            </a:tbl>
          </a:graphicData>
        </a:graphic>
      </p:graphicFrame>
      <p:sp>
        <p:nvSpPr>
          <p:cNvPr id="9" name="TextBox 29">
            <a:extLst>
              <a:ext uri="{FF2B5EF4-FFF2-40B4-BE49-F238E27FC236}">
                <a16:creationId xmlns:a16="http://schemas.microsoft.com/office/drawing/2014/main" id="{F9AC805C-20B9-D478-A468-ED6319489366}"/>
              </a:ext>
            </a:extLst>
          </p:cNvPr>
          <p:cNvSpPr txBox="1"/>
          <p:nvPr/>
        </p:nvSpPr>
        <p:spPr>
          <a:xfrm>
            <a:off x="5217319" y="-76200"/>
            <a:ext cx="5892800" cy="988925"/>
          </a:xfrm>
          <a:prstGeom prst="rect">
            <a:avLst/>
          </a:prstGeom>
        </p:spPr>
        <p:txBody>
          <a:bodyPr wrap="square" lIns="0" tIns="0" rIns="0" bIns="0" rtlCol="0" anchor="t">
            <a:spAutoFit/>
          </a:bodyPr>
          <a:lstStyle/>
          <a:p>
            <a:pPr algn="ctr">
              <a:lnSpc>
                <a:spcPts val="8533"/>
              </a:lnSpc>
            </a:pPr>
            <a:r>
              <a:rPr lang="en-US" sz="5867" spc="-177" dirty="0" err="1">
                <a:solidFill>
                  <a:srgbClr val="FF0000"/>
                </a:solidFill>
                <a:latin typeface="Sriracha"/>
              </a:rPr>
              <a:t>Về</a:t>
            </a:r>
            <a:r>
              <a:rPr lang="en-US" sz="5867" spc="-177" dirty="0">
                <a:solidFill>
                  <a:srgbClr val="FF0000"/>
                </a:solidFill>
                <a:latin typeface="Sriracha"/>
              </a:rPr>
              <a:t> </a:t>
            </a:r>
            <a:r>
              <a:rPr lang="en-US" sz="5867" spc="-177" dirty="0" err="1">
                <a:solidFill>
                  <a:srgbClr val="FF0000"/>
                </a:solidFill>
                <a:latin typeface="Sriracha"/>
              </a:rPr>
              <a:t>thăm</a:t>
            </a:r>
            <a:r>
              <a:rPr lang="en-US" sz="5867" spc="-177" dirty="0">
                <a:solidFill>
                  <a:srgbClr val="FF0000"/>
                </a:solidFill>
                <a:latin typeface="Sriracha"/>
              </a:rPr>
              <a:t> </a:t>
            </a:r>
            <a:r>
              <a:rPr lang="en-US" sz="5867" spc="-177" dirty="0" err="1">
                <a:solidFill>
                  <a:srgbClr val="FF0000"/>
                </a:solidFill>
                <a:latin typeface="Sriracha"/>
              </a:rPr>
              <a:t>quê</a:t>
            </a:r>
            <a:endParaRPr lang="en-US" sz="5867" spc="-177" dirty="0">
              <a:solidFill>
                <a:srgbClr val="FF0000"/>
              </a:solidFill>
              <a:latin typeface="Sriracha"/>
            </a:endParaRPr>
          </a:p>
        </p:txBody>
      </p:sp>
      <p:sp>
        <p:nvSpPr>
          <p:cNvPr id="5" name="Cloud 4">
            <a:extLst>
              <a:ext uri="{FF2B5EF4-FFF2-40B4-BE49-F238E27FC236}">
                <a16:creationId xmlns:a16="http://schemas.microsoft.com/office/drawing/2014/main" id="{896EAEB9-5647-409F-AE7F-9DD78BA8C5AB}"/>
              </a:ext>
            </a:extLst>
          </p:cNvPr>
          <p:cNvSpPr/>
          <p:nvPr/>
        </p:nvSpPr>
        <p:spPr>
          <a:xfrm>
            <a:off x="2804319" y="7673939"/>
            <a:ext cx="4727607" cy="1175403"/>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C00000"/>
                </a:solidFill>
                <a:latin typeface="#9Slide03 AmpleSoft Bold" panose="02000000000000000000" pitchFamily="2" charset="0"/>
              </a:rPr>
              <a:t>Đọc</a:t>
            </a:r>
            <a:r>
              <a:rPr lang="en-US" sz="3600" dirty="0">
                <a:solidFill>
                  <a:srgbClr val="C00000"/>
                </a:solidFill>
                <a:latin typeface="#9Slide03 AmpleSoft Bold" panose="02000000000000000000" pitchFamily="2" charset="0"/>
              </a:rPr>
              <a:t> </a:t>
            </a:r>
            <a:r>
              <a:rPr lang="en-US" sz="3600" dirty="0" err="1">
                <a:solidFill>
                  <a:srgbClr val="C00000"/>
                </a:solidFill>
                <a:latin typeface="#9Slide03 AmpleSoft Bold" panose="02000000000000000000" pitchFamily="2" charset="0"/>
              </a:rPr>
              <a:t>toàn</a:t>
            </a:r>
            <a:r>
              <a:rPr lang="en-US" sz="3600" dirty="0">
                <a:solidFill>
                  <a:srgbClr val="C00000"/>
                </a:solidFill>
                <a:latin typeface="#9Slide03 AmpleSoft Bold" panose="02000000000000000000" pitchFamily="2" charset="0"/>
              </a:rPr>
              <a:t> </a:t>
            </a:r>
            <a:r>
              <a:rPr lang="en-US" sz="3600" dirty="0" err="1">
                <a:solidFill>
                  <a:srgbClr val="C00000"/>
                </a:solidFill>
                <a:latin typeface="#9Slide03 AmpleSoft Bold" panose="02000000000000000000" pitchFamily="2" charset="0"/>
              </a:rPr>
              <a:t>bài</a:t>
            </a:r>
            <a:endParaRPr lang="en-US" sz="3600" dirty="0">
              <a:solidFill>
                <a:srgbClr val="C00000"/>
              </a:solidFill>
              <a:latin typeface="#9Slide03 AmpleSoft Bold" panose="02000000000000000000" pitchFamily="2" charset="0"/>
            </a:endParaRPr>
          </a:p>
          <a:p>
            <a:pPr algn="ctr"/>
            <a:r>
              <a:rPr lang="en-US" sz="3600" dirty="0" err="1">
                <a:solidFill>
                  <a:srgbClr val="C00000"/>
                </a:solidFill>
                <a:latin typeface="#9Slide03 AmpleSoft Bold" panose="02000000000000000000" pitchFamily="2" charset="0"/>
              </a:rPr>
              <a:t>Cá</a:t>
            </a:r>
            <a:r>
              <a:rPr lang="en-US" sz="3600" dirty="0">
                <a:solidFill>
                  <a:srgbClr val="C00000"/>
                </a:solidFill>
                <a:latin typeface="#9Slide03 AmpleSoft Bold" panose="02000000000000000000" pitchFamily="2" charset="0"/>
              </a:rPr>
              <a:t> </a:t>
            </a:r>
            <a:r>
              <a:rPr lang="en-US" sz="3600" dirty="0" err="1">
                <a:solidFill>
                  <a:srgbClr val="C00000"/>
                </a:solidFill>
                <a:latin typeface="#9Slide03 AmpleSoft Bold" panose="02000000000000000000" pitchFamily="2" charset="0"/>
              </a:rPr>
              <a:t>nhân</a:t>
            </a:r>
            <a:endParaRPr lang="en-US" sz="36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889449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982966" y="1770556"/>
            <a:ext cx="6639112" cy="6416937"/>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7939966" y="2607734"/>
            <a:ext cx="6860052" cy="2603929"/>
          </a:xfrm>
          <a:prstGeom prst="rect">
            <a:avLst/>
          </a:prstGeom>
          <a:noFill/>
        </p:spPr>
        <p:txBody>
          <a:bodyPr vert="horz" lIns="81280" tIns="40640" rIns="81280" bIns="40640" rtlCol="0" anchor="ctr">
            <a:normAutofit/>
          </a:bodyPr>
          <a:lstStyle/>
          <a:p>
            <a:pPr indent="-203206" algn="ctr">
              <a:lnSpc>
                <a:spcPct val="90000"/>
              </a:lnSpc>
              <a:spcAft>
                <a:spcPts val="533"/>
              </a:spcAft>
            </a:pPr>
            <a:r>
              <a:rPr lang="en-US" sz="8533" dirty="0" err="1">
                <a:solidFill>
                  <a:srgbClr val="F9A72D"/>
                </a:solidFill>
                <a:latin typeface="Sigmar One" panose="00000500000000000000" pitchFamily="2" charset="0"/>
                <a:ea typeface="+mj-ea"/>
                <a:cs typeface="+mj-cs"/>
              </a:rPr>
              <a:t>Trả</a:t>
            </a:r>
            <a:r>
              <a:rPr lang="en-US" sz="8533" dirty="0">
                <a:solidFill>
                  <a:srgbClr val="F9A72D"/>
                </a:solidFill>
                <a:latin typeface="Sigmar One" panose="00000500000000000000" pitchFamily="2" charset="0"/>
                <a:ea typeface="+mj-ea"/>
                <a:cs typeface="+mj-cs"/>
              </a:rPr>
              <a:t> </a:t>
            </a:r>
            <a:r>
              <a:rPr lang="en-US" sz="8533" dirty="0" err="1">
                <a:solidFill>
                  <a:srgbClr val="F9A72D"/>
                </a:solidFill>
                <a:latin typeface="Sigmar One" panose="00000500000000000000" pitchFamily="2" charset="0"/>
                <a:ea typeface="+mj-ea"/>
                <a:cs typeface="+mj-cs"/>
              </a:rPr>
              <a:t>lời</a:t>
            </a:r>
            <a:r>
              <a:rPr lang="en-US" sz="8533" dirty="0">
                <a:solidFill>
                  <a:srgbClr val="F9A72D"/>
                </a:solidFill>
                <a:latin typeface="Sigmar One" panose="00000500000000000000" pitchFamily="2" charset="0"/>
                <a:ea typeface="+mj-ea"/>
                <a:cs typeface="+mj-cs"/>
              </a:rPr>
              <a:t> </a:t>
            </a:r>
            <a:r>
              <a:rPr lang="en-US" sz="8533" dirty="0" err="1">
                <a:solidFill>
                  <a:srgbClr val="F9A72D"/>
                </a:solidFill>
                <a:latin typeface="Sigmar One" panose="00000500000000000000" pitchFamily="2" charset="0"/>
                <a:ea typeface="+mj-ea"/>
                <a:cs typeface="+mj-cs"/>
              </a:rPr>
              <a:t>câu</a:t>
            </a:r>
            <a:r>
              <a:rPr lang="en-US" sz="8533" dirty="0">
                <a:solidFill>
                  <a:srgbClr val="F9A72D"/>
                </a:solidFill>
                <a:latin typeface="Sigmar One" panose="00000500000000000000" pitchFamily="2" charset="0"/>
                <a:ea typeface="+mj-ea"/>
                <a:cs typeface="+mj-cs"/>
              </a:rPr>
              <a:t> </a:t>
            </a:r>
            <a:r>
              <a:rPr lang="en-US" sz="8533" dirty="0" err="1">
                <a:solidFill>
                  <a:srgbClr val="F9A72D"/>
                </a:solidFill>
                <a:latin typeface="Sigmar One" panose="00000500000000000000" pitchFamily="2" charset="0"/>
                <a:ea typeface="+mj-ea"/>
                <a:cs typeface="+mj-cs"/>
              </a:rPr>
              <a:t>hỏi</a:t>
            </a:r>
            <a:endParaRPr lang="en-US" sz="8533"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958584" y="5588000"/>
            <a:ext cx="4279900" cy="3556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395844" y="282178"/>
            <a:ext cx="11564937" cy="737720"/>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3733" b="1">
                <a:solidFill>
                  <a:srgbClr val="0070C0"/>
                </a:solidFill>
                <a:latin typeface="Open Sans" panose="020B0606030504020204" pitchFamily="34" charset="0"/>
                <a:ea typeface="Open Sans" panose="020B0606030504020204" pitchFamily="34" charset="0"/>
                <a:cs typeface="Open Sans" panose="020B0606030504020204" pitchFamily="34" charset="0"/>
              </a:rPr>
              <a:t>Câu 1</a:t>
            </a:r>
            <a:r>
              <a:rPr lang="en-US" sz="3733">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3733" b="1">
                <a:latin typeface="Open Sans" panose="020B0606030504020204" pitchFamily="34" charset="0"/>
                <a:ea typeface="Open Sans" panose="020B0606030504020204" pitchFamily="34" charset="0"/>
                <a:cs typeface="Open Sans" panose="020B0606030504020204" pitchFamily="34" charset="0"/>
              </a:rPr>
              <a:t>Bạn nhỏ thích nhất điều gì khi nghỉ hè?</a:t>
            </a:r>
            <a:endParaRPr lang="en-US" sz="3733">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6F83456C-C951-CDE7-BAE3-6278941DCDEE}"/>
              </a:ext>
            </a:extLst>
          </p:cNvPr>
          <p:cNvSpPr txBox="1"/>
          <p:nvPr/>
        </p:nvSpPr>
        <p:spPr>
          <a:xfrm>
            <a:off x="7833519" y="3672523"/>
            <a:ext cx="7620000" cy="1373284"/>
          </a:xfrm>
          <a:prstGeom prst="wedgeRoundRectCallout">
            <a:avLst>
              <a:gd name="adj1" fmla="val 36480"/>
              <a:gd name="adj2" fmla="val 8415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733" b="1" dirty="0" err="1">
                <a:latin typeface="Open Sans" panose="020B0606030504020204" pitchFamily="34" charset="0"/>
                <a:ea typeface="Open Sans" panose="020B0606030504020204" pitchFamily="34" charset="0"/>
                <a:cs typeface="Open Sans" panose="020B0606030504020204" pitchFamily="34" charset="0"/>
              </a:rPr>
              <a:t>Gợi</a:t>
            </a:r>
            <a:r>
              <a:rPr lang="en-US" sz="3733" b="1" dirty="0">
                <a:latin typeface="Open Sans" panose="020B0606030504020204" pitchFamily="34" charset="0"/>
                <a:ea typeface="Open Sans" panose="020B0606030504020204" pitchFamily="34" charset="0"/>
                <a:cs typeface="Open Sans" panose="020B0606030504020204" pitchFamily="34" charset="0"/>
              </a:rPr>
              <a:t> ý: </a:t>
            </a:r>
            <a:r>
              <a:rPr lang="vi-VN" sz="3733" dirty="0">
                <a:latin typeface="Open Sans" panose="020B0606030504020204" pitchFamily="34" charset="0"/>
                <a:ea typeface="Open Sans" panose="020B0606030504020204" pitchFamily="34" charset="0"/>
                <a:cs typeface="Open Sans" panose="020B0606030504020204" pitchFamily="34" charset="0"/>
              </a:rPr>
              <a:t>Em đọc kĩ khổ thơ đầu tiên để trả lời câu hỏi.</a:t>
            </a:r>
            <a:endParaRPr lang="en-US" sz="3733"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2394C7F-54D6-6ADA-CA74-0E777B76041C}"/>
              </a:ext>
            </a:extLst>
          </p:cNvPr>
          <p:cNvSpPr txBox="1"/>
          <p:nvPr/>
        </p:nvSpPr>
        <p:spPr>
          <a:xfrm>
            <a:off x="2245519" y="1298151"/>
            <a:ext cx="13563600" cy="1569660"/>
          </a:xfrm>
          <a:prstGeom prst="rect">
            <a:avLst/>
          </a:prstGeom>
          <a:noFill/>
        </p:spPr>
        <p:txBody>
          <a:bodyPr wrap="square">
            <a:spAutoFit/>
          </a:bodyPr>
          <a:lstStyle/>
          <a:p>
            <a:r>
              <a:rPr lang="vi-VN" sz="4800" b="1" i="1">
                <a:solidFill>
                  <a:srgbClr val="FF0000"/>
                </a:solidFill>
                <a:latin typeface="Open Sans Condensed" panose="020B0806030504020204" pitchFamily="34" charset="0"/>
                <a:ea typeface="Open Sans Condensed" panose="020B0806030504020204" pitchFamily="34" charset="0"/>
                <a:cs typeface="Open Sans Condensed" panose="020B0806030504020204" pitchFamily="34" charset="0"/>
              </a:rPr>
              <a:t>Khi nghỉ hè, bạn nhỏ thích nhất được theo mẹ về quê</a:t>
            </a:r>
            <a:r>
              <a:rPr lang="en-US" sz="4800" b="1" i="1">
                <a:solidFill>
                  <a:srgbClr val="FF0000"/>
                </a:solidFill>
                <a:latin typeface="Open Sans Condensed" panose="020B0806030504020204" pitchFamily="34" charset="0"/>
                <a:ea typeface="Open Sans Condensed" panose="020B0806030504020204" pitchFamily="34" charset="0"/>
                <a:cs typeface="Open Sans Condensed" panose="020B0806030504020204" pitchFamily="34" charset="0"/>
              </a:rPr>
              <a:t>.</a:t>
            </a:r>
          </a:p>
        </p:txBody>
      </p:sp>
      <p:sp>
        <p:nvSpPr>
          <p:cNvPr id="17" name="Arrow: Right 16">
            <a:extLst>
              <a:ext uri="{FF2B5EF4-FFF2-40B4-BE49-F238E27FC236}">
                <a16:creationId xmlns:a16="http://schemas.microsoft.com/office/drawing/2014/main" id="{20A2D69E-61A8-ECFB-AD2D-86A364EF4EC5}"/>
              </a:ext>
            </a:extLst>
          </p:cNvPr>
          <p:cNvSpPr/>
          <p:nvPr/>
        </p:nvSpPr>
        <p:spPr>
          <a:xfrm>
            <a:off x="1534319" y="1525839"/>
            <a:ext cx="438581" cy="4064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rgbClr val="FF0000"/>
              </a:solidFill>
              <a:latin typeface="Open Sans Condensed" panose="020B0806030504020204" pitchFamily="34" charset="0"/>
              <a:ea typeface="Open Sans Condensed" panose="020B0806030504020204" pitchFamily="34" charset="0"/>
              <a:cs typeface="Open Sans Condensed" panose="020B08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16982" y="145569"/>
            <a:ext cx="1337108" cy="1117601"/>
          </a:xfrm>
          <a:prstGeom prst="rect">
            <a:avLst/>
          </a:prstGeom>
        </p:spPr>
      </p:pic>
      <p:pic>
        <p:nvPicPr>
          <p:cNvPr id="1026" name="Picture 2" descr="Hình ảnh Minh Họa Mua Sắm Mẹ Và Con Gái Minh Họa Mẹ PNG , Con Gái, Mẹ Và  Con Gái Minh Họa, Mẹ Clipart PNG miễn phí tải tập tin PSDComment">
            <a:extLst>
              <a:ext uri="{FF2B5EF4-FFF2-40B4-BE49-F238E27FC236}">
                <a16:creationId xmlns:a16="http://schemas.microsoft.com/office/drawing/2014/main" id="{CC709859-3049-44D0-2183-7690F78669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19" b="94375" l="10000" r="90000">
                        <a14:foregroundMark x1="31406" y1="36875" x2="35938" y2="80156"/>
                        <a14:foregroundMark x1="70938" y1="13438" x2="84375" y2="59375"/>
                        <a14:foregroundMark x1="73438" y1="5938" x2="85781" y2="22344"/>
                        <a14:foregroundMark x1="74063" y1="1719" x2="68906" y2="26250"/>
                        <a14:foregroundMark x1="66563" y1="15937" x2="76719" y2="56250"/>
                        <a14:foregroundMark x1="24219" y1="52031" x2="34219" y2="82969"/>
                        <a14:foregroundMark x1="77656" y1="13438" x2="80313" y2="33906"/>
                        <a14:foregroundMark x1="80313" y1="33906" x2="80469" y2="34219"/>
                        <a14:foregroundMark x1="32188" y1="90625" x2="30938" y2="90781"/>
                        <a14:foregroundMark x1="34219" y1="35313" x2="44219" y2="41719"/>
                        <a14:foregroundMark x1="44219" y1="41719" x2="43750" y2="48438"/>
                        <a14:foregroundMark x1="32500" y1="54375" x2="35313" y2="63438"/>
                        <a14:foregroundMark x1="35313" y1="63438" x2="33125" y2="67969"/>
                        <a14:foregroundMark x1="13594" y1="58906" x2="28125" y2="56875"/>
                        <a14:foregroundMark x1="43438" y1="55156" x2="54063" y2="51875"/>
                        <a14:foregroundMark x1="62656" y1="40469" x2="51406" y2="54688"/>
                        <a14:foregroundMark x1="31563" y1="58125" x2="52031" y2="53750"/>
                        <a14:foregroundMark x1="52031" y1="53750" x2="52031" y2="53750"/>
                        <a14:foregroundMark x1="13125" y1="56875" x2="16875" y2="59375"/>
                        <a14:foregroundMark x1="10781" y1="57500" x2="13281" y2="58125"/>
                        <a14:foregroundMark x1="30312" y1="79375" x2="31250" y2="92656"/>
                        <a14:foregroundMark x1="31250" y1="92656" x2="30938" y2="94219"/>
                        <a14:foregroundMark x1="36875" y1="80313" x2="41719" y2="90781"/>
                        <a14:foregroundMark x1="33750" y1="67656" x2="40000" y2="70938"/>
                        <a14:foregroundMark x1="32031" y1="32344" x2="41563" y2="35781"/>
                        <a14:foregroundMark x1="41563" y1="35781" x2="41563" y2="35938"/>
                        <a14:foregroundMark x1="26406" y1="41250" x2="30000" y2="43906"/>
                        <a14:foregroundMark x1="66563" y1="77813" x2="67188" y2="94375"/>
                        <a14:foregroundMark x1="67188" y1="94375" x2="67188" y2="94375"/>
                        <a14:foregroundMark x1="67188" y1="74844" x2="67969" y2="86875"/>
                        <a14:foregroundMark x1="67969" y1="86875" x2="67969" y2="86875"/>
                        <a14:foregroundMark x1="79063" y1="80625" x2="79063" y2="80625"/>
                        <a14:foregroundMark x1="79063" y1="80625" x2="79063" y2="80625"/>
                        <a14:foregroundMark x1="79531" y1="81563" x2="79531" y2="81563"/>
                        <a14:foregroundMark x1="83438" y1="88281" x2="83438" y2="88281"/>
                        <a14:foregroundMark x1="83438" y1="88281" x2="83438" y2="88281"/>
                        <a14:foregroundMark x1="76875" y1="75000" x2="76875" y2="75000"/>
                        <a14:foregroundMark x1="76875" y1="74688" x2="83125" y2="86094"/>
                      </a14:backgroundRemoval>
                    </a14:imgEffect>
                  </a14:imgLayer>
                </a14:imgProps>
              </a:ext>
              <a:ext uri="{28A0092B-C50C-407E-A947-70E740481C1C}">
                <a14:useLocalDpi xmlns:a14="http://schemas.microsoft.com/office/drawing/2010/main" val="0"/>
              </a:ext>
            </a:extLst>
          </a:blip>
          <a:srcRect/>
          <a:stretch>
            <a:fillRect/>
          </a:stretch>
        </p:blipFill>
        <p:spPr bwMode="auto">
          <a:xfrm>
            <a:off x="467519" y="2810457"/>
            <a:ext cx="6211203" cy="6051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897047" y="5384800"/>
            <a:ext cx="3369271" cy="3556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127920" y="165396"/>
            <a:ext cx="13612908" cy="737720"/>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3733" b="1">
                <a:solidFill>
                  <a:srgbClr val="0070C0"/>
                </a:solidFill>
                <a:latin typeface="Open Sans" panose="020B0606030504020204" pitchFamily="34" charset="0"/>
                <a:ea typeface="Open Sans" panose="020B0606030504020204" pitchFamily="34" charset="0"/>
                <a:cs typeface="Open Sans" panose="020B0606030504020204" pitchFamily="34" charset="0"/>
              </a:rPr>
              <a:t>Câu 2</a:t>
            </a:r>
            <a:r>
              <a:rPr lang="en-US" sz="3733">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3733"/>
              <a:t>Những câu thơ sau giúp em hiểu điều gì về bạn nhỏ?</a:t>
            </a:r>
            <a:endParaRPr lang="en-US" sz="3733">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366A398B-B642-295D-DD89-6A84E146D752}"/>
              </a:ext>
            </a:extLst>
          </p:cNvPr>
          <p:cNvPicPr>
            <a:picLocks noChangeAspect="1"/>
          </p:cNvPicPr>
          <p:nvPr/>
        </p:nvPicPr>
        <p:blipFill rotWithShape="1">
          <a:blip r:embed="rId3"/>
          <a:srcRect r="50943"/>
          <a:stretch/>
        </p:blipFill>
        <p:spPr>
          <a:xfrm>
            <a:off x="6614319" y="3331705"/>
            <a:ext cx="6282729" cy="2154695"/>
          </a:xfrm>
          <a:prstGeom prst="rect">
            <a:avLst/>
          </a:prstGeom>
        </p:spPr>
      </p:pic>
      <p:pic>
        <p:nvPicPr>
          <p:cNvPr id="8" name="Picture 7">
            <a:extLst>
              <a:ext uri="{FF2B5EF4-FFF2-40B4-BE49-F238E27FC236}">
                <a16:creationId xmlns:a16="http://schemas.microsoft.com/office/drawing/2014/main" id="{CC655626-C8EC-B618-1BEA-9B4DE4D4059F}"/>
              </a:ext>
            </a:extLst>
          </p:cNvPr>
          <p:cNvPicPr>
            <a:picLocks noChangeAspect="1"/>
          </p:cNvPicPr>
          <p:nvPr/>
        </p:nvPicPr>
        <p:blipFill rotWithShape="1">
          <a:blip r:embed="rId3"/>
          <a:srcRect l="50000" b="1515"/>
          <a:stretch/>
        </p:blipFill>
        <p:spPr>
          <a:xfrm>
            <a:off x="6538119" y="5433940"/>
            <a:ext cx="6384329" cy="1957460"/>
          </a:xfrm>
          <a:prstGeom prst="rect">
            <a:avLst/>
          </a:prstGeom>
        </p:spPr>
      </p:pic>
      <p:sp>
        <p:nvSpPr>
          <p:cNvPr id="19" name="TextBox 18">
            <a:extLst>
              <a:ext uri="{FF2B5EF4-FFF2-40B4-BE49-F238E27FC236}">
                <a16:creationId xmlns:a16="http://schemas.microsoft.com/office/drawing/2014/main" id="{B626A738-1FE8-B7EB-9329-6DF608F3514E}"/>
              </a:ext>
            </a:extLst>
          </p:cNvPr>
          <p:cNvSpPr txBox="1"/>
          <p:nvPr/>
        </p:nvSpPr>
        <p:spPr>
          <a:xfrm>
            <a:off x="1839120" y="1103722"/>
            <a:ext cx="12800108" cy="2268763"/>
          </a:xfrm>
          <a:prstGeom prst="rect">
            <a:avLst/>
          </a:prstGeom>
          <a:noFill/>
        </p:spPr>
        <p:txBody>
          <a:bodyPr wrap="square">
            <a:spAutoFit/>
          </a:bodyPr>
          <a:lstStyle/>
          <a:p>
            <a:pPr algn="just">
              <a:lnSpc>
                <a:spcPct val="130000"/>
              </a:lnSpc>
            </a:pPr>
            <a:r>
              <a:rPr lang="en-US" sz="3733" b="1" dirty="0">
                <a:solidFill>
                  <a:srgbClr val="000000"/>
                </a:solidFill>
                <a:latin typeface="OpenSans"/>
              </a:rPr>
              <a:t>	</a:t>
            </a:r>
            <a:r>
              <a:rPr lang="vi-VN" sz="3733" b="1" dirty="0">
                <a:solidFill>
                  <a:srgbClr val="FF0000"/>
                </a:solidFill>
                <a:latin typeface="OpenSans"/>
              </a:rPr>
              <a:t>Những câu thơ trên là lời của bạn nhỏ kể về bà của mình. Qua những câu thơ này, em cảm thấy bạn nhỏ rất quan tâm đến bà, bạn rất yêu bà của mình.</a:t>
            </a:r>
            <a:endParaRPr lang="en-US" sz="3733" b="1" dirty="0">
              <a:solidFill>
                <a:srgbClr val="FF0000"/>
              </a:solidFill>
            </a:endParaRPr>
          </a:p>
        </p:txBody>
      </p:sp>
      <p:sp>
        <p:nvSpPr>
          <p:cNvPr id="20" name="Arrow: Right 19">
            <a:extLst>
              <a:ext uri="{FF2B5EF4-FFF2-40B4-BE49-F238E27FC236}">
                <a16:creationId xmlns:a16="http://schemas.microsoft.com/office/drawing/2014/main" id="{81AB20EB-3D76-7640-164A-71D8752BB450}"/>
              </a:ext>
            </a:extLst>
          </p:cNvPr>
          <p:cNvSpPr/>
          <p:nvPr/>
        </p:nvSpPr>
        <p:spPr>
          <a:xfrm>
            <a:off x="2042319" y="1198265"/>
            <a:ext cx="438581" cy="4064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4"/>
          <a:srcRect t="14694" b="21814"/>
          <a:stretch/>
        </p:blipFill>
        <p:spPr>
          <a:xfrm>
            <a:off x="-74787" y="-95630"/>
            <a:ext cx="1337108" cy="1117601"/>
          </a:xfrm>
          <a:prstGeom prst="rect">
            <a:avLst/>
          </a:prstGeom>
          <a:ln>
            <a:noFill/>
          </a:ln>
          <a:effectLst>
            <a:softEdge rad="112500"/>
          </a:effectLst>
        </p:spPr>
      </p:pic>
      <p:pic>
        <p:nvPicPr>
          <p:cNvPr id="2050" name="Picture 2" descr="41,000+ Hình ảnh Bà Ngoại tải xuống miễn phí - Pikbest">
            <a:extLst>
              <a:ext uri="{FF2B5EF4-FFF2-40B4-BE49-F238E27FC236}">
                <a16:creationId xmlns:a16="http://schemas.microsoft.com/office/drawing/2014/main" id="{AA28FB0B-7A72-8B19-C454-C7E9966E428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412" b="94706" l="10000" r="90000">
                        <a14:foregroundMark x1="23824" y1="11765" x2="45588" y2="25294"/>
                        <a14:foregroundMark x1="31176" y1="5882" x2="55294" y2="22353"/>
                        <a14:foregroundMark x1="23529" y1="92059" x2="28529" y2="93529"/>
                        <a14:foregroundMark x1="59706" y1="87353" x2="58529" y2="94706"/>
                        <a14:foregroundMark x1="34118" y1="4706" x2="40000" y2="4412"/>
                      </a14:backgroundRemoval>
                    </a14:imgEffect>
                  </a14:imgLayer>
                </a14:imgProps>
              </a:ext>
              <a:ext uri="{28A0092B-C50C-407E-A947-70E740481C1C}">
                <a14:useLocalDpi xmlns:a14="http://schemas.microsoft.com/office/drawing/2010/main" val="0"/>
              </a:ext>
            </a:extLst>
          </a:blip>
          <a:srcRect/>
          <a:stretch>
            <a:fillRect/>
          </a:stretch>
        </p:blipFill>
        <p:spPr bwMode="auto">
          <a:xfrm>
            <a:off x="899319" y="3492204"/>
            <a:ext cx="5486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F2AA59FC-8E75-1073-ACD0-6B19D2913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5853" y="3397415"/>
            <a:ext cx="9450465" cy="5991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790D0A-4802-11CD-89C7-6CEA47F1CFEE}"/>
              </a:ext>
            </a:extLst>
          </p:cNvPr>
          <p:cNvSpPr txBox="1"/>
          <p:nvPr/>
        </p:nvSpPr>
        <p:spPr>
          <a:xfrm>
            <a:off x="1432719" y="517604"/>
            <a:ext cx="13411200" cy="1373284"/>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l"/>
            <a:r>
              <a:rPr lang="vi-VN" sz="3733" b="1">
                <a:solidFill>
                  <a:srgbClr val="2888E1"/>
                </a:solidFill>
                <a:latin typeface="OpenSans"/>
              </a:rPr>
              <a:t>Câu 3</a:t>
            </a:r>
            <a:r>
              <a:rPr lang="en-US" sz="3733">
                <a:solidFill>
                  <a:srgbClr val="000000"/>
                </a:solidFill>
                <a:latin typeface="OpenSans"/>
              </a:rPr>
              <a:t>: </a:t>
            </a:r>
            <a:r>
              <a:rPr lang="vi-VN" sz="3733" b="1">
                <a:solidFill>
                  <a:srgbClr val="000000"/>
                </a:solidFill>
                <a:latin typeface="OpenSans"/>
              </a:rPr>
              <a:t>Kể những việc làm nói lên tình yêu thương của bà dành cho con cháu.</a:t>
            </a:r>
            <a:endParaRPr lang="vi-VN" sz="3733">
              <a:solidFill>
                <a:srgbClr val="000000"/>
              </a:solidFill>
              <a:latin typeface="OpenSans"/>
            </a:endParaRPr>
          </a:p>
        </p:txBody>
      </p:sp>
      <p:sp>
        <p:nvSpPr>
          <p:cNvPr id="5" name="TextBox 4">
            <a:extLst>
              <a:ext uri="{FF2B5EF4-FFF2-40B4-BE49-F238E27FC236}">
                <a16:creationId xmlns:a16="http://schemas.microsoft.com/office/drawing/2014/main" id="{D8471E8C-A71F-C6F5-349A-425217BBEAA1}"/>
              </a:ext>
            </a:extLst>
          </p:cNvPr>
          <p:cNvSpPr txBox="1"/>
          <p:nvPr/>
        </p:nvSpPr>
        <p:spPr>
          <a:xfrm>
            <a:off x="1432719" y="2165851"/>
            <a:ext cx="12496800" cy="1241237"/>
          </a:xfrm>
          <a:prstGeom prst="rect">
            <a:avLst/>
          </a:prstGeom>
          <a:noFill/>
        </p:spPr>
        <p:txBody>
          <a:bodyPr wrap="square">
            <a:spAutoFit/>
          </a:bodyPr>
          <a:lstStyle/>
          <a:p>
            <a:r>
              <a:rPr lang="en-US" sz="3733" b="1">
                <a:solidFill>
                  <a:srgbClr val="FF0000"/>
                </a:solidFill>
                <a:latin typeface="OpenSans"/>
              </a:rPr>
              <a:t>	</a:t>
            </a:r>
            <a:r>
              <a:rPr lang="vi-VN" sz="3733" b="1">
                <a:solidFill>
                  <a:srgbClr val="FF0000"/>
                </a:solidFill>
                <a:latin typeface="OpenSans"/>
              </a:rPr>
              <a:t>Những việc làm nói lên tình yêu thương của bà dành cho con cháu là:</a:t>
            </a:r>
            <a:endParaRPr lang="en-US" sz="3733" b="1">
              <a:solidFill>
                <a:srgbClr val="FF0000"/>
              </a:solidFill>
            </a:endParaRPr>
          </a:p>
        </p:txBody>
      </p:sp>
      <p:sp>
        <p:nvSpPr>
          <p:cNvPr id="7" name="TextBox 6">
            <a:extLst>
              <a:ext uri="{FF2B5EF4-FFF2-40B4-BE49-F238E27FC236}">
                <a16:creationId xmlns:a16="http://schemas.microsoft.com/office/drawing/2014/main" id="{A4770D7B-ED5D-F41E-104F-7CCBA433B6B4}"/>
              </a:ext>
            </a:extLst>
          </p:cNvPr>
          <p:cNvSpPr txBox="1"/>
          <p:nvPr/>
        </p:nvSpPr>
        <p:spPr>
          <a:xfrm>
            <a:off x="3871120" y="3484522"/>
            <a:ext cx="9450465" cy="666786"/>
          </a:xfrm>
          <a:prstGeom prst="rect">
            <a:avLst/>
          </a:prstGeom>
          <a:noFill/>
        </p:spPr>
        <p:txBody>
          <a:bodyPr wrap="square">
            <a:spAutoFit/>
          </a:bodyPr>
          <a:lstStyle/>
          <a:p>
            <a:r>
              <a:rPr lang="en-US" sz="3733" b="1">
                <a:solidFill>
                  <a:srgbClr val="002060"/>
                </a:solidFill>
                <a:latin typeface="OpenSans"/>
              </a:rPr>
              <a:t>B</a:t>
            </a:r>
            <a:r>
              <a:rPr lang="vi-VN" sz="3733" b="1">
                <a:solidFill>
                  <a:srgbClr val="002060"/>
                </a:solidFill>
                <a:latin typeface="OpenSans"/>
              </a:rPr>
              <a:t>à để dành quả trong vườn cho cháu về hái</a:t>
            </a:r>
            <a:endParaRPr lang="en-US" sz="3733">
              <a:solidFill>
                <a:srgbClr val="002060"/>
              </a:solidFill>
            </a:endParaRPr>
          </a:p>
        </p:txBody>
      </p:sp>
      <p:sp>
        <p:nvSpPr>
          <p:cNvPr id="9" name="TextBox 8">
            <a:extLst>
              <a:ext uri="{FF2B5EF4-FFF2-40B4-BE49-F238E27FC236}">
                <a16:creationId xmlns:a16="http://schemas.microsoft.com/office/drawing/2014/main" id="{41F9C3F6-419E-6E80-62FE-02071065C6BF}"/>
              </a:ext>
            </a:extLst>
          </p:cNvPr>
          <p:cNvSpPr txBox="1"/>
          <p:nvPr/>
        </p:nvSpPr>
        <p:spPr>
          <a:xfrm>
            <a:off x="3871119" y="4476355"/>
            <a:ext cx="11177667" cy="666786"/>
          </a:xfrm>
          <a:prstGeom prst="rect">
            <a:avLst/>
          </a:prstGeom>
          <a:noFill/>
        </p:spPr>
        <p:txBody>
          <a:bodyPr wrap="square">
            <a:spAutoFit/>
          </a:bodyPr>
          <a:lstStyle/>
          <a:p>
            <a:r>
              <a:rPr lang="en-US" sz="3733" b="1">
                <a:latin typeface="OpenSans"/>
              </a:rPr>
              <a:t>K</a:t>
            </a:r>
            <a:r>
              <a:rPr lang="vi-VN" sz="3733" b="1">
                <a:latin typeface="OpenSans"/>
              </a:rPr>
              <a:t>hi cháu nhễ nhại mồ hôi thì bà đi theo quạt cho cháu</a:t>
            </a:r>
            <a:endParaRPr lang="en-US" sz="3733"/>
          </a:p>
        </p:txBody>
      </p:sp>
      <p:sp>
        <p:nvSpPr>
          <p:cNvPr id="11" name="TextBox 10">
            <a:extLst>
              <a:ext uri="{FF2B5EF4-FFF2-40B4-BE49-F238E27FC236}">
                <a16:creationId xmlns:a16="http://schemas.microsoft.com/office/drawing/2014/main" id="{CEF6DEC4-2F4C-5A6F-AB1E-8333E61E8507}"/>
              </a:ext>
            </a:extLst>
          </p:cNvPr>
          <p:cNvSpPr txBox="1"/>
          <p:nvPr/>
        </p:nvSpPr>
        <p:spPr>
          <a:xfrm>
            <a:off x="3846135" y="5468188"/>
            <a:ext cx="8124667" cy="666786"/>
          </a:xfrm>
          <a:prstGeom prst="rect">
            <a:avLst/>
          </a:prstGeom>
          <a:noFill/>
        </p:spPr>
        <p:txBody>
          <a:bodyPr wrap="square">
            <a:spAutoFit/>
          </a:bodyPr>
          <a:lstStyle/>
          <a:p>
            <a:r>
              <a:rPr lang="vi-VN" sz="3733" b="1">
                <a:solidFill>
                  <a:schemeClr val="accent6">
                    <a:lumMod val="50000"/>
                  </a:schemeClr>
                </a:solidFill>
                <a:latin typeface="OpenSans"/>
              </a:rPr>
              <a:t> </a:t>
            </a:r>
            <a:r>
              <a:rPr lang="en-US" sz="3733" b="1">
                <a:solidFill>
                  <a:schemeClr val="accent6">
                    <a:lumMod val="50000"/>
                  </a:schemeClr>
                </a:solidFill>
                <a:latin typeface="OpenSans"/>
              </a:rPr>
              <a:t>K</a:t>
            </a:r>
            <a:r>
              <a:rPr lang="vi-VN" sz="3733" b="1">
                <a:solidFill>
                  <a:schemeClr val="accent6">
                    <a:lumMod val="50000"/>
                  </a:schemeClr>
                </a:solidFill>
                <a:latin typeface="OpenSans"/>
              </a:rPr>
              <a:t>ể chuyện cho cháu nghe.</a:t>
            </a:r>
            <a:endParaRPr lang="en-US" sz="3733">
              <a:solidFill>
                <a:schemeClr val="accent6">
                  <a:lumMod val="50000"/>
                </a:schemeClr>
              </a:solidFill>
            </a:endParaRPr>
          </a:p>
        </p:txBody>
      </p:sp>
      <p:sp>
        <p:nvSpPr>
          <p:cNvPr id="12" name="Arrow: Right 11">
            <a:extLst>
              <a:ext uri="{FF2B5EF4-FFF2-40B4-BE49-F238E27FC236}">
                <a16:creationId xmlns:a16="http://schemas.microsoft.com/office/drawing/2014/main" id="{CA9E490C-E30B-C166-8A6F-2E2567A4F0FB}"/>
              </a:ext>
            </a:extLst>
          </p:cNvPr>
          <p:cNvSpPr/>
          <p:nvPr/>
        </p:nvSpPr>
        <p:spPr>
          <a:xfrm>
            <a:off x="2245520" y="3657601"/>
            <a:ext cx="709535" cy="5245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A479E62-6DE6-5578-A176-4426F466EE19}"/>
              </a:ext>
            </a:extLst>
          </p:cNvPr>
          <p:cNvSpPr/>
          <p:nvPr/>
        </p:nvSpPr>
        <p:spPr>
          <a:xfrm>
            <a:off x="2245520" y="4522991"/>
            <a:ext cx="709535" cy="5245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3CD98C0D-E799-B269-61CB-C76009F2AE77}"/>
              </a:ext>
            </a:extLst>
          </p:cNvPr>
          <p:cNvSpPr/>
          <p:nvPr/>
        </p:nvSpPr>
        <p:spPr>
          <a:xfrm>
            <a:off x="2245518" y="5505594"/>
            <a:ext cx="709535" cy="5245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3"/>
          <a:srcRect t="14694" b="21814"/>
          <a:stretch/>
        </p:blipFill>
        <p:spPr>
          <a:xfrm>
            <a:off x="16982" y="145569"/>
            <a:ext cx="1337108" cy="1117601"/>
          </a:xfrm>
          <a:prstGeom prst="rect">
            <a:avLst/>
          </a:prstGeom>
        </p:spPr>
      </p:pic>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77C3F018-B423-358A-E42A-3187EF921E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5"/>
          <a:stretch/>
        </p:blipFill>
        <p:spPr bwMode="auto">
          <a:xfrm>
            <a:off x="3366800" y="0"/>
            <a:ext cx="12892856" cy="9143987"/>
          </a:xfrm>
          <a:prstGeom prst="rect">
            <a:avLst/>
          </a:prstGeom>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790D0A-4802-11CD-89C7-6CEA47F1CFEE}"/>
              </a:ext>
            </a:extLst>
          </p:cNvPr>
          <p:cNvSpPr txBox="1"/>
          <p:nvPr/>
        </p:nvSpPr>
        <p:spPr>
          <a:xfrm>
            <a:off x="1310944" y="131233"/>
            <a:ext cx="12598400" cy="1545167"/>
          </a:xfrm>
          <a:prstGeom prst="rect">
            <a:avLst/>
          </a:prstGeom>
        </p:spPr>
        <p:txBody>
          <a:bodyPr vert="horz" lIns="121920" tIns="60960" rIns="121920" bIns="60960" rtlCol="0" anchor="ctr">
            <a:normAutofit/>
          </a:bodyPr>
          <a:lstStyle/>
          <a:p>
            <a:pPr algn="ctr" defTabSz="1219170">
              <a:lnSpc>
                <a:spcPct val="90000"/>
              </a:lnSpc>
              <a:spcAft>
                <a:spcPts val="800"/>
              </a:spcAft>
            </a:pPr>
            <a:r>
              <a:rPr lang="en-US" sz="3733"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Câu</a:t>
            </a:r>
            <a:r>
              <a:rPr lang="en-US" sz="3733" b="1" dirty="0">
                <a:solidFill>
                  <a:srgbClr val="0070C0"/>
                </a:solidFill>
                <a:latin typeface="Open Sans" panose="020B0606030504020204" pitchFamily="34" charset="0"/>
                <a:ea typeface="Open Sans" panose="020B0606030504020204" pitchFamily="34" charset="0"/>
                <a:cs typeface="Open Sans" panose="020B0606030504020204" pitchFamily="34" charset="0"/>
              </a:rPr>
              <a:t> 3: </a:t>
            </a:r>
            <a:r>
              <a:rPr lang="en-US" sz="3733" b="1" dirty="0">
                <a:latin typeface="Open Sans" panose="020B0606030504020204" pitchFamily="34" charset="0"/>
                <a:ea typeface="Open Sans" panose="020B0606030504020204" pitchFamily="34" charset="0"/>
                <a:cs typeface="Open Sans" panose="020B0606030504020204" pitchFamily="34" charset="0"/>
              </a:rPr>
              <a:t>Theo </a:t>
            </a:r>
            <a:r>
              <a:rPr lang="en-US" sz="3733" b="1" dirty="0" err="1">
                <a:latin typeface="Open Sans" panose="020B0606030504020204" pitchFamily="34" charset="0"/>
                <a:ea typeface="Open Sans" panose="020B0606030504020204" pitchFamily="34" charset="0"/>
                <a:cs typeface="Open Sans" panose="020B0606030504020204" pitchFamily="34" charset="0"/>
              </a:rPr>
              <a:t>em</a:t>
            </a:r>
            <a:r>
              <a:rPr lang="en-US" sz="3733" b="1" dirty="0">
                <a:latin typeface="Open Sans" panose="020B0606030504020204" pitchFamily="34" charset="0"/>
                <a:ea typeface="Open Sans" panose="020B0606030504020204" pitchFamily="34" charset="0"/>
                <a:cs typeface="Open Sans" panose="020B0606030504020204" pitchFamily="34" charset="0"/>
              </a:rPr>
              <a:t>, </a:t>
            </a:r>
            <a:r>
              <a:rPr lang="en-US" sz="3733" b="1" dirty="0" err="1">
                <a:latin typeface="Open Sans" panose="020B0606030504020204" pitchFamily="34" charset="0"/>
                <a:ea typeface="Open Sans" panose="020B0606030504020204" pitchFamily="34" charset="0"/>
                <a:cs typeface="Open Sans" panose="020B0606030504020204" pitchFamily="34" charset="0"/>
              </a:rPr>
              <a:t>vì</a:t>
            </a:r>
            <a:r>
              <a:rPr lang="en-US" sz="3733" b="1" dirty="0">
                <a:latin typeface="Open Sans" panose="020B0606030504020204" pitchFamily="34" charset="0"/>
                <a:ea typeface="Open Sans" panose="020B0606030504020204" pitchFamily="34" charset="0"/>
                <a:cs typeface="Open Sans" panose="020B0606030504020204" pitchFamily="34" charset="0"/>
              </a:rPr>
              <a:t> </a:t>
            </a:r>
            <a:r>
              <a:rPr lang="en-US" sz="3733" b="1" dirty="0" err="1">
                <a:latin typeface="Open Sans" panose="020B0606030504020204" pitchFamily="34" charset="0"/>
                <a:ea typeface="Open Sans" panose="020B0606030504020204" pitchFamily="34" charset="0"/>
                <a:cs typeface="Open Sans" panose="020B0606030504020204" pitchFamily="34" charset="0"/>
              </a:rPr>
              <a:t>sao</a:t>
            </a:r>
            <a:r>
              <a:rPr lang="en-US" sz="3733" b="1" dirty="0">
                <a:latin typeface="Open Sans" panose="020B0606030504020204" pitchFamily="34" charset="0"/>
                <a:ea typeface="Open Sans" panose="020B0606030504020204" pitchFamily="34" charset="0"/>
                <a:cs typeface="Open Sans" panose="020B0606030504020204" pitchFamily="34" charset="0"/>
              </a:rPr>
              <a:t> </a:t>
            </a:r>
            <a:r>
              <a:rPr lang="en-US" sz="3733" b="1" dirty="0" err="1">
                <a:latin typeface="Open Sans" panose="020B0606030504020204" pitchFamily="34" charset="0"/>
                <a:ea typeface="Open Sans" panose="020B0606030504020204" pitchFamily="34" charset="0"/>
                <a:cs typeface="Open Sans" panose="020B0606030504020204" pitchFamily="34" charset="0"/>
              </a:rPr>
              <a:t>bạn</a:t>
            </a:r>
            <a:r>
              <a:rPr lang="en-US" sz="3733" b="1" dirty="0">
                <a:latin typeface="Open Sans" panose="020B0606030504020204" pitchFamily="34" charset="0"/>
                <a:ea typeface="Open Sans" panose="020B0606030504020204" pitchFamily="34" charset="0"/>
                <a:cs typeface="Open Sans" panose="020B0606030504020204" pitchFamily="34" charset="0"/>
              </a:rPr>
              <a:t> </a:t>
            </a:r>
            <a:r>
              <a:rPr lang="en-US" sz="3733" b="1" dirty="0" err="1">
                <a:latin typeface="Open Sans" panose="020B0606030504020204" pitchFamily="34" charset="0"/>
                <a:ea typeface="Open Sans" panose="020B0606030504020204" pitchFamily="34" charset="0"/>
                <a:cs typeface="Open Sans" panose="020B0606030504020204" pitchFamily="34" charset="0"/>
              </a:rPr>
              <a:t>nhỏ</a:t>
            </a:r>
            <a:r>
              <a:rPr lang="en-US" sz="3733" b="1" dirty="0">
                <a:latin typeface="Open Sans" panose="020B0606030504020204" pitchFamily="34" charset="0"/>
                <a:ea typeface="Open Sans" panose="020B0606030504020204" pitchFamily="34" charset="0"/>
                <a:cs typeface="Open Sans" panose="020B0606030504020204" pitchFamily="34" charset="0"/>
              </a:rPr>
              <a:t> </a:t>
            </a:r>
            <a:r>
              <a:rPr lang="en-US" sz="3733" b="1" dirty="0" err="1">
                <a:latin typeface="Open Sans" panose="020B0606030504020204" pitchFamily="34" charset="0"/>
                <a:ea typeface="Open Sans" panose="020B0606030504020204" pitchFamily="34" charset="0"/>
                <a:cs typeface="Open Sans" panose="020B0606030504020204" pitchFamily="34" charset="0"/>
              </a:rPr>
              <a:t>thấy</a:t>
            </a:r>
            <a:r>
              <a:rPr lang="en-US" sz="3733" b="1" dirty="0">
                <a:latin typeface="Open Sans" panose="020B0606030504020204" pitchFamily="34" charset="0"/>
                <a:ea typeface="Open Sans" panose="020B0606030504020204" pitchFamily="34" charset="0"/>
                <a:cs typeface="Open Sans" panose="020B0606030504020204" pitchFamily="34" charset="0"/>
              </a:rPr>
              <a:t> </a:t>
            </a:r>
            <a:r>
              <a:rPr lang="en-US" sz="3733" b="1" dirty="0" err="1">
                <a:latin typeface="Open Sans" panose="020B0606030504020204" pitchFamily="34" charset="0"/>
                <a:ea typeface="Open Sans" panose="020B0606030504020204" pitchFamily="34" charset="0"/>
                <a:cs typeface="Open Sans" panose="020B0606030504020204" pitchFamily="34" charset="0"/>
              </a:rPr>
              <a:t>vui</a:t>
            </a:r>
            <a:r>
              <a:rPr lang="en-US" sz="3733" b="1" dirty="0">
                <a:latin typeface="Open Sans" panose="020B0606030504020204" pitchFamily="34" charset="0"/>
                <a:ea typeface="Open Sans" panose="020B0606030504020204" pitchFamily="34" charset="0"/>
                <a:cs typeface="Open Sans" panose="020B0606030504020204" pitchFamily="34" charset="0"/>
              </a:rPr>
              <a:t> </a:t>
            </a:r>
            <a:r>
              <a:rPr lang="en-US" sz="3733" b="1" dirty="0" err="1">
                <a:latin typeface="Open Sans" panose="020B0606030504020204" pitchFamily="34" charset="0"/>
                <a:ea typeface="Open Sans" panose="020B0606030504020204" pitchFamily="34" charset="0"/>
                <a:cs typeface="Open Sans" panose="020B0606030504020204" pitchFamily="34" charset="0"/>
              </a:rPr>
              <a:t>thích</a:t>
            </a:r>
            <a:r>
              <a:rPr lang="en-US" sz="3733" b="1" dirty="0">
                <a:latin typeface="Open Sans" panose="020B0606030504020204" pitchFamily="34" charset="0"/>
                <a:ea typeface="Open Sans" panose="020B0606030504020204" pitchFamily="34" charset="0"/>
                <a:cs typeface="Open Sans" panose="020B0606030504020204" pitchFamily="34" charset="0"/>
              </a:rPr>
              <a:t> </a:t>
            </a:r>
            <a:r>
              <a:rPr lang="en-US" sz="3733" b="1" dirty="0" err="1">
                <a:latin typeface="Open Sans" panose="020B0606030504020204" pitchFamily="34" charset="0"/>
                <a:ea typeface="Open Sans" panose="020B0606030504020204" pitchFamily="34" charset="0"/>
                <a:cs typeface="Open Sans" panose="020B0606030504020204" pitchFamily="34" charset="0"/>
              </a:rPr>
              <a:t>trong</a:t>
            </a:r>
            <a:r>
              <a:rPr lang="en-US" sz="3733" b="1" dirty="0">
                <a:latin typeface="Open Sans" panose="020B0606030504020204" pitchFamily="34" charset="0"/>
                <a:ea typeface="Open Sans" panose="020B0606030504020204" pitchFamily="34" charset="0"/>
                <a:cs typeface="Open Sans" panose="020B0606030504020204" pitchFamily="34" charset="0"/>
              </a:rPr>
              <a:t> </a:t>
            </a:r>
            <a:r>
              <a:rPr lang="en-US" sz="3733" b="1" dirty="0" err="1">
                <a:latin typeface="Open Sans" panose="020B0606030504020204" pitchFamily="34" charset="0"/>
                <a:ea typeface="Open Sans" panose="020B0606030504020204" pitchFamily="34" charset="0"/>
                <a:cs typeface="Open Sans" panose="020B0606030504020204" pitchFamily="34" charset="0"/>
              </a:rPr>
              <a:t>kì</a:t>
            </a:r>
            <a:r>
              <a:rPr lang="en-US" sz="3733" b="1" dirty="0">
                <a:latin typeface="Open Sans" panose="020B0606030504020204" pitchFamily="34" charset="0"/>
                <a:ea typeface="Open Sans" panose="020B0606030504020204" pitchFamily="34" charset="0"/>
                <a:cs typeface="Open Sans" panose="020B0606030504020204" pitchFamily="34" charset="0"/>
              </a:rPr>
              <a:t> </a:t>
            </a:r>
            <a:r>
              <a:rPr lang="en-US" sz="3733" b="1" dirty="0" err="1">
                <a:latin typeface="Open Sans" panose="020B0606030504020204" pitchFamily="34" charset="0"/>
                <a:ea typeface="Open Sans" panose="020B0606030504020204" pitchFamily="34" charset="0"/>
                <a:cs typeface="Open Sans" panose="020B0606030504020204" pitchFamily="34" charset="0"/>
              </a:rPr>
              <a:t>nghỉ</a:t>
            </a:r>
            <a:r>
              <a:rPr lang="en-US" sz="3733" b="1" dirty="0">
                <a:latin typeface="Open Sans" panose="020B0606030504020204" pitchFamily="34" charset="0"/>
                <a:ea typeface="Open Sans" panose="020B0606030504020204" pitchFamily="34" charset="0"/>
                <a:cs typeface="Open Sans" panose="020B0606030504020204" pitchFamily="34" charset="0"/>
              </a:rPr>
              <a:t> </a:t>
            </a:r>
            <a:r>
              <a:rPr lang="en-US" sz="3733" b="1" dirty="0" err="1">
                <a:latin typeface="Open Sans" panose="020B0606030504020204" pitchFamily="34" charset="0"/>
                <a:ea typeface="Open Sans" panose="020B0606030504020204" pitchFamily="34" charset="0"/>
                <a:cs typeface="Open Sans" panose="020B0606030504020204" pitchFamily="34" charset="0"/>
              </a:rPr>
              <a:t>hè</a:t>
            </a:r>
            <a:r>
              <a:rPr lang="en-US" sz="3733" b="1" dirty="0">
                <a:latin typeface="Open Sans" panose="020B0606030504020204" pitchFamily="34" charset="0"/>
                <a:ea typeface="Open Sans" panose="020B0606030504020204" pitchFamily="34" charset="0"/>
                <a:cs typeface="Open Sans" panose="020B0606030504020204" pitchFamily="34" charset="0"/>
              </a:rPr>
              <a:t> ở </a:t>
            </a:r>
            <a:r>
              <a:rPr lang="en-US" sz="3733" b="1" dirty="0" err="1">
                <a:latin typeface="Open Sans" panose="020B0606030504020204" pitchFamily="34" charset="0"/>
                <a:ea typeface="Open Sans" panose="020B0606030504020204" pitchFamily="34" charset="0"/>
                <a:cs typeface="Open Sans" panose="020B0606030504020204" pitchFamily="34" charset="0"/>
              </a:rPr>
              <a:t>quê</a:t>
            </a:r>
            <a:r>
              <a:rPr lang="en-US" sz="3733" b="1" dirty="0">
                <a:latin typeface="Open Sans" panose="020B0606030504020204" pitchFamily="34" charset="0"/>
                <a:ea typeface="Open Sans" panose="020B0606030504020204" pitchFamily="34" charset="0"/>
                <a:cs typeface="Open Sans" panose="020B0606030504020204" pitchFamily="34" charset="0"/>
              </a:rPr>
              <a:t>?</a:t>
            </a:r>
          </a:p>
        </p:txBody>
      </p:sp>
      <p:sp>
        <p:nvSpPr>
          <p:cNvPr id="15" name="TextBox 14">
            <a:extLst>
              <a:ext uri="{FF2B5EF4-FFF2-40B4-BE49-F238E27FC236}">
                <a16:creationId xmlns:a16="http://schemas.microsoft.com/office/drawing/2014/main" id="{02906BC4-38EF-F9B6-A2AC-4E44B36A7779}"/>
              </a:ext>
            </a:extLst>
          </p:cNvPr>
          <p:cNvSpPr txBox="1"/>
          <p:nvPr/>
        </p:nvSpPr>
        <p:spPr>
          <a:xfrm>
            <a:off x="213519" y="1447800"/>
            <a:ext cx="10261600" cy="3561599"/>
          </a:xfrm>
          <a:prstGeom prst="rect">
            <a:avLst/>
          </a:prstGeom>
        </p:spPr>
        <p:txBody>
          <a:bodyPr vert="horz" lIns="121920" tIns="60960" rIns="121920" bIns="60960" rtlCol="0">
            <a:normAutofit fontScale="92500" lnSpcReduction="10000"/>
          </a:bodyPr>
          <a:lstStyle/>
          <a:p>
            <a:pPr algn="ctr" defTabSz="1219170">
              <a:lnSpc>
                <a:spcPct val="130000"/>
              </a:lnSpc>
              <a:spcAft>
                <a:spcPts val="800"/>
              </a:spcAft>
            </a:pPr>
            <a:r>
              <a:rPr lang="en-US" sz="3733" b="1" dirty="0" err="1">
                <a:solidFill>
                  <a:srgbClr val="0000FF"/>
                </a:solidFill>
                <a:latin typeface="Nunito Black" panose="00000A00000000000000" pitchFamily="2" charset="0"/>
              </a:rPr>
              <a:t>Bạn</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nhỏ</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thấy</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vui</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thích</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trong</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kì</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nghỉ</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hè</a:t>
            </a:r>
            <a:r>
              <a:rPr lang="en-US" sz="3733" b="1" dirty="0">
                <a:solidFill>
                  <a:srgbClr val="0000FF"/>
                </a:solidFill>
                <a:latin typeface="Nunito Black" panose="00000A00000000000000" pitchFamily="2" charset="0"/>
              </a:rPr>
              <a:t> ở </a:t>
            </a:r>
            <a:r>
              <a:rPr lang="en-US" sz="3733" b="1" dirty="0" err="1">
                <a:solidFill>
                  <a:srgbClr val="0000FF"/>
                </a:solidFill>
                <a:latin typeface="Nunito Black" panose="00000A00000000000000" pitchFamily="2" charset="0"/>
              </a:rPr>
              <a:t>quê</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vì</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bạn</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được</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gặp</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bà</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của</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mình</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được</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làm</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những</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việc</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mà</a:t>
            </a:r>
            <a:r>
              <a:rPr lang="en-US" sz="3733" b="1" dirty="0">
                <a:solidFill>
                  <a:srgbClr val="0000FF"/>
                </a:solidFill>
                <a:latin typeface="Nunito Black" panose="00000A00000000000000" pitchFamily="2" charset="0"/>
              </a:rPr>
              <a:t> ở </a:t>
            </a:r>
            <a:r>
              <a:rPr lang="en-US" sz="3733" b="1" dirty="0" err="1">
                <a:solidFill>
                  <a:srgbClr val="0000FF"/>
                </a:solidFill>
                <a:latin typeface="Nunito Black" panose="00000A00000000000000" pitchFamily="2" charset="0"/>
              </a:rPr>
              <a:t>thành</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phố</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bạn</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ấy</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không</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thể</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làm</a:t>
            </a:r>
            <a:r>
              <a:rPr lang="en-US" sz="3733" b="1" dirty="0">
                <a:solidFill>
                  <a:srgbClr val="0000FF"/>
                </a:solidFill>
                <a:latin typeface="Nunito Black" panose="00000A00000000000000" pitchFamily="2" charset="0"/>
              </a:rPr>
              <a:t> </a:t>
            </a:r>
            <a:r>
              <a:rPr lang="en-US" sz="3733" b="1" dirty="0" err="1">
                <a:solidFill>
                  <a:srgbClr val="0000FF"/>
                </a:solidFill>
                <a:latin typeface="Nunito Black" panose="00000A00000000000000" pitchFamily="2" charset="0"/>
              </a:rPr>
              <a:t>được</a:t>
            </a:r>
            <a:r>
              <a:rPr lang="en-US" sz="3733" b="1" dirty="0">
                <a:solidFill>
                  <a:srgbClr val="0000FF"/>
                </a:solidFill>
                <a:latin typeface="Nunito Black" panose="00000A00000000000000" pitchFamily="2" charset="0"/>
              </a:rPr>
              <a:t>.</a:t>
            </a:r>
            <a:r>
              <a:rPr lang="en-US" sz="3733" b="1" dirty="0">
                <a:solidFill>
                  <a:srgbClr val="00B0F0"/>
                </a:solidFill>
              </a:rPr>
              <a:t/>
            </a:r>
            <a:br>
              <a:rPr lang="en-US" sz="3733" b="1" dirty="0">
                <a:solidFill>
                  <a:srgbClr val="00B0F0"/>
                </a:solidFill>
              </a:rPr>
            </a:br>
            <a:endParaRPr lang="en-US" sz="3733" b="1" dirty="0">
              <a:solidFill>
                <a:srgbClr val="00B0F0"/>
              </a:solidFill>
            </a:endParaRPr>
          </a:p>
        </p:txBody>
      </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3"/>
          <a:srcRect t="14694" b="21814"/>
          <a:stretch/>
        </p:blipFill>
        <p:spPr>
          <a:xfrm>
            <a:off x="16982" y="145569"/>
            <a:ext cx="1337108" cy="1117601"/>
          </a:xfrm>
          <a:prstGeom prst="rect">
            <a:avLst/>
          </a:prstGeom>
        </p:spPr>
      </p:pic>
    </p:spTree>
    <p:extLst>
      <p:ext uri="{BB962C8B-B14F-4D97-AF65-F5344CB8AC3E}">
        <p14:creationId xmlns:p14="http://schemas.microsoft.com/office/powerpoint/2010/main"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19" y="3429001"/>
            <a:ext cx="2032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507127" y="-141208"/>
            <a:ext cx="2078574" cy="266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696245" y="24428"/>
            <a:ext cx="2086501" cy="249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374276" y="412992"/>
            <a:ext cx="1983250" cy="258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424728" y="4663983"/>
            <a:ext cx="2502459" cy="182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33870" y="5979400"/>
            <a:ext cx="4329249" cy="308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4"/>
          <p:cNvSpPr txBox="1">
            <a:spLocks noChangeArrowheads="1"/>
          </p:cNvSpPr>
          <p:nvPr/>
        </p:nvSpPr>
        <p:spPr bwMode="auto">
          <a:xfrm>
            <a:off x="4023519" y="152400"/>
            <a:ext cx="8232442" cy="125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7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TIẾNG VIỆT</a:t>
            </a:r>
          </a:p>
        </p:txBody>
      </p:sp>
      <p:pic>
        <p:nvPicPr>
          <p:cNvPr id="17" name="Picture 2" descr="Sách giáo khoa - Tiếng Việt 1 - tập một (thuộc bộ sách giáo khoa Kết nối  Tri thức với Cuộc sống) | Shopee Việt Nam">
            <a:extLst>
              <a:ext uri="{FF2B5EF4-FFF2-40B4-BE49-F238E27FC236}">
                <a16:creationId xmlns:a16="http://schemas.microsoft.com/office/drawing/2014/main" id="{539B20AB-1CC0-22FC-1BC1-D7486BC058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701" t="46564" r="21119" b="5846"/>
          <a:stretch/>
        </p:blipFill>
        <p:spPr bwMode="auto">
          <a:xfrm>
            <a:off x="1585119" y="1063846"/>
            <a:ext cx="3934558" cy="3968771"/>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4" descr="Sách Giáo Khoa Tiếng Việt lớp 1 tập 2 - Kết nối Tri thức với cuộc sống (Kèm  bao sách) | Shopee Việt Nam">
            <a:extLst>
              <a:ext uri="{FF2B5EF4-FFF2-40B4-BE49-F238E27FC236}">
                <a16:creationId xmlns:a16="http://schemas.microsoft.com/office/drawing/2014/main" id="{1A6791F7-F248-659F-8CB3-C5AD337169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419" t="44803" r="22145" b="8309"/>
          <a:stretch/>
        </p:blipFill>
        <p:spPr bwMode="auto">
          <a:xfrm>
            <a:off x="6470066" y="1213356"/>
            <a:ext cx="4236284" cy="4018010"/>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6" descr="GIỚI THIỆU SÁCH GIÁO KHOA LỚP 2 BỘ SÁCH KẾT NỐI TRI THỨC VỚI CUỘC SỐNG">
            <a:extLst>
              <a:ext uri="{FF2B5EF4-FFF2-40B4-BE49-F238E27FC236}">
                <a16:creationId xmlns:a16="http://schemas.microsoft.com/office/drawing/2014/main" id="{2D6856D2-7715-1E01-6A71-DCD774F61FB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431" t="39589" r="8758" b="10205"/>
          <a:stretch/>
        </p:blipFill>
        <p:spPr bwMode="auto">
          <a:xfrm>
            <a:off x="11091977" y="2230974"/>
            <a:ext cx="4585514" cy="4453590"/>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2" descr="Phương Nam Education">
            <a:extLst>
              <a:ext uri="{FF2B5EF4-FFF2-40B4-BE49-F238E27FC236}">
                <a16:creationId xmlns:a16="http://schemas.microsoft.com/office/drawing/2014/main" id="{C8E605B4-2FEF-F009-FB81-4ACC06AE693F}"/>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l="13387" t="42807" r="15379" b="8331"/>
          <a:stretch/>
        </p:blipFill>
        <p:spPr bwMode="auto">
          <a:xfrm>
            <a:off x="4023519" y="4800600"/>
            <a:ext cx="4329249" cy="420469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1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77C3F018-B423-358A-E42A-3187EF921E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5"/>
          <a:stretch/>
        </p:blipFill>
        <p:spPr bwMode="auto">
          <a:xfrm>
            <a:off x="371001" y="156465"/>
            <a:ext cx="15768318" cy="9143987"/>
          </a:xfrm>
          <a:prstGeom prst="rect">
            <a:avLst/>
          </a:prstGeom>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790D0A-4802-11CD-89C7-6CEA47F1CFEE}"/>
              </a:ext>
            </a:extLst>
          </p:cNvPr>
          <p:cNvSpPr txBox="1"/>
          <p:nvPr/>
        </p:nvSpPr>
        <p:spPr>
          <a:xfrm>
            <a:off x="4988719" y="0"/>
            <a:ext cx="7112000" cy="1545167"/>
          </a:xfrm>
          <a:prstGeom prst="rect">
            <a:avLst/>
          </a:prstGeom>
        </p:spPr>
        <p:txBody>
          <a:bodyPr vert="horz" lIns="121920" tIns="60960" rIns="121920" bIns="60960" rtlCol="0" anchor="ctr">
            <a:normAutofit/>
          </a:bodyPr>
          <a:lstStyle/>
          <a:p>
            <a:pPr defTabSz="1219170">
              <a:lnSpc>
                <a:spcPct val="90000"/>
              </a:lnSpc>
              <a:spcAft>
                <a:spcPts val="800"/>
              </a:spcAft>
            </a:pPr>
            <a:r>
              <a:rPr lang="en-US" sz="4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NỘI DUNG BÀI</a:t>
            </a:r>
            <a:endParaRPr lang="en-US" sz="4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3"/>
          <a:srcRect t="14694" b="21814"/>
          <a:stretch/>
        </p:blipFill>
        <p:spPr>
          <a:xfrm>
            <a:off x="16982" y="145569"/>
            <a:ext cx="1337108" cy="1117601"/>
          </a:xfrm>
          <a:prstGeom prst="rect">
            <a:avLst/>
          </a:prstGeom>
        </p:spPr>
      </p:pic>
      <p:sp>
        <p:nvSpPr>
          <p:cNvPr id="8" name="Rectangle 7">
            <a:extLst>
              <a:ext uri="{FF2B5EF4-FFF2-40B4-BE49-F238E27FC236}">
                <a16:creationId xmlns:a16="http://schemas.microsoft.com/office/drawing/2014/main" id="{21810998-34DB-46F8-BA76-56CA686E0E35}"/>
              </a:ext>
            </a:extLst>
          </p:cNvPr>
          <p:cNvSpPr/>
          <p:nvPr/>
        </p:nvSpPr>
        <p:spPr>
          <a:xfrm>
            <a:off x="556286" y="1219200"/>
            <a:ext cx="11925433" cy="2413161"/>
          </a:xfrm>
          <a:prstGeom prst="rect">
            <a:avLst/>
          </a:prstGeom>
        </p:spPr>
        <p:txBody>
          <a:bodyPr wrap="square">
            <a:spAutoFit/>
          </a:bodyPr>
          <a:lstStyle/>
          <a:p>
            <a:pPr algn="just">
              <a:lnSpc>
                <a:spcPct val="130000"/>
              </a:lnSpc>
            </a:pPr>
            <a:r>
              <a:rPr lang="nl-NL" sz="4000" b="1" i="1" dirty="0">
                <a:solidFill>
                  <a:srgbClr val="FF0000"/>
                </a:solidFill>
                <a:latin typeface="Times New Roman" pitchFamily="18" charset="0"/>
                <a:cs typeface="Times New Roman" pitchFamily="18" charset="0"/>
              </a:rPr>
              <a:t>Bài thơ thể hiện tình cảm, suy nghĩ của bạn nhỏ khi nghỉ hè được về quê thăm bà và cảm nhận được những tình cảm của bà dành cho con cháu.</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72669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19277" y="20320"/>
            <a:ext cx="1276207" cy="1016088"/>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6106319" y="185902"/>
            <a:ext cx="5892800" cy="988925"/>
          </a:xfrm>
          <a:prstGeom prst="rect">
            <a:avLst/>
          </a:prstGeom>
        </p:spPr>
        <p:txBody>
          <a:bodyPr wrap="square" lIns="0" tIns="0" rIns="0" bIns="0" rtlCol="0" anchor="t">
            <a:spAutoFit/>
          </a:bodyPr>
          <a:lstStyle/>
          <a:p>
            <a:pPr algn="ctr">
              <a:lnSpc>
                <a:spcPts val="8533"/>
              </a:lnSpc>
            </a:pPr>
            <a:r>
              <a:rPr lang="en-US" sz="5867" spc="-177">
                <a:solidFill>
                  <a:srgbClr val="FF0000"/>
                </a:solidFill>
                <a:latin typeface="Sriracha"/>
              </a:rPr>
              <a:t>Về thăm quê</a:t>
            </a:r>
          </a:p>
        </p:txBody>
      </p:sp>
      <p:sp>
        <p:nvSpPr>
          <p:cNvPr id="9" name="TextBox 8">
            <a:extLst>
              <a:ext uri="{FF2B5EF4-FFF2-40B4-BE49-F238E27FC236}">
                <a16:creationId xmlns:a16="http://schemas.microsoft.com/office/drawing/2014/main" id="{AB010EE4-2D5C-B5CF-5E1D-6B867978BE57}"/>
              </a:ext>
            </a:extLst>
          </p:cNvPr>
          <p:cNvSpPr txBox="1"/>
          <p:nvPr/>
        </p:nvSpPr>
        <p:spPr>
          <a:xfrm>
            <a:off x="379240" y="1570911"/>
            <a:ext cx="4980061" cy="3371136"/>
          </a:xfrm>
          <a:prstGeom prst="roundRect">
            <a:avLst/>
          </a:prstGeom>
          <a:solidFill>
            <a:srgbClr val="EAF9FF"/>
          </a:solidFill>
        </p:spPr>
        <p:txBody>
          <a:bodyPr wrap="square">
            <a:spAutoFit/>
          </a:bodyPr>
          <a:lstStyle/>
          <a:p>
            <a:pPr fontAlgn="t">
              <a:lnSpc>
                <a:spcPct val="150000"/>
              </a:lnSpc>
            </a:pPr>
            <a:r>
              <a:rPr lang="vi-VN" sz="3200" dirty="0">
                <a:solidFill>
                  <a:srgbClr val="002060"/>
                </a:solidFill>
                <a:latin typeface="+mn-lt"/>
                <a:cs typeface="#9Slide03 Arima Madurai Black" panose="00000A00000000000000" pitchFamily="2" charset="0"/>
              </a:rPr>
              <a:t>Nghỉ hè em thích nhất</a:t>
            </a:r>
          </a:p>
          <a:p>
            <a:pPr fontAlgn="t">
              <a:lnSpc>
                <a:spcPct val="150000"/>
              </a:lnSpc>
            </a:pPr>
            <a:r>
              <a:rPr lang="vi-VN" sz="3200" dirty="0">
                <a:solidFill>
                  <a:srgbClr val="002060"/>
                </a:solidFill>
                <a:latin typeface="+mn-lt"/>
                <a:cs typeface="#9Slide03 Arima Madurai Black" panose="00000A00000000000000" pitchFamily="2" charset="0"/>
              </a:rPr>
              <a:t>Được theo mẹ về quê</a:t>
            </a:r>
          </a:p>
          <a:p>
            <a:pPr fontAlgn="t">
              <a:lnSpc>
                <a:spcPct val="150000"/>
              </a:lnSpc>
            </a:pPr>
            <a:r>
              <a:rPr lang="vi-VN" sz="3200" dirty="0">
                <a:solidFill>
                  <a:srgbClr val="002060"/>
                </a:solidFill>
                <a:latin typeface="+mn-lt"/>
                <a:cs typeface="#9Slide03 Arima Madurai Black" panose="00000A00000000000000" pitchFamily="2" charset="0"/>
              </a:rPr>
              <a:t>Bà em cũng mừng ghê</a:t>
            </a:r>
            <a:endParaRPr lang="en-US" sz="3200" dirty="0">
              <a:solidFill>
                <a:srgbClr val="002060"/>
              </a:solidFill>
              <a:latin typeface="+mn-lt"/>
              <a:cs typeface="#9Slide03 Arima Madurai Black" panose="00000A00000000000000" pitchFamily="2" charset="0"/>
            </a:endParaRPr>
          </a:p>
          <a:p>
            <a:pPr fontAlgn="t">
              <a:lnSpc>
                <a:spcPct val="150000"/>
              </a:lnSpc>
            </a:pPr>
            <a:r>
              <a:rPr lang="vi-VN" sz="3200" dirty="0">
                <a:solidFill>
                  <a:srgbClr val="002060"/>
                </a:solidFill>
                <a:latin typeface="+mn-lt"/>
                <a:cs typeface="#9Slide03 Arima Madurai Black" panose="00000A00000000000000" pitchFamily="2" charset="0"/>
              </a:rPr>
              <a:t>Khi thấy em vào ngõ</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1" y="1219086"/>
            <a:ext cx="1134792" cy="779111"/>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363268" y="1280219"/>
            <a:ext cx="450764" cy="666786"/>
          </a:xfrm>
          <a:prstGeom prst="rect">
            <a:avLst/>
          </a:prstGeom>
          <a:noFill/>
        </p:spPr>
        <p:txBody>
          <a:bodyPr wrap="none" rtlCol="0">
            <a:spAutoFit/>
          </a:bodyPr>
          <a:lstStyle/>
          <a:p>
            <a:r>
              <a:rPr lang="en-US" sz="3733" dirty="0">
                <a:solidFill>
                  <a:schemeClr val="tx1">
                    <a:lumMod val="95000"/>
                    <a:lumOff val="5000"/>
                  </a:schemeClr>
                </a:solidFill>
                <a:latin typeface="#9Slide03 AmpleSoft Bold" panose="02000000000000000000" pitchFamily="2" charset="0"/>
                <a:cs typeface="Baloo 2 Medium" pitchFamily="2" charset="0"/>
              </a:rPr>
              <a:t>1</a:t>
            </a:r>
          </a:p>
        </p:txBody>
      </p:sp>
      <p:sp>
        <p:nvSpPr>
          <p:cNvPr id="15" name="TextBox 14">
            <a:extLst>
              <a:ext uri="{FF2B5EF4-FFF2-40B4-BE49-F238E27FC236}">
                <a16:creationId xmlns:a16="http://schemas.microsoft.com/office/drawing/2014/main" id="{D7B8EFAF-B64F-A28B-C067-90F211A874A3}"/>
              </a:ext>
            </a:extLst>
          </p:cNvPr>
          <p:cNvSpPr txBox="1"/>
          <p:nvPr/>
        </p:nvSpPr>
        <p:spPr>
          <a:xfrm>
            <a:off x="367581" y="5125757"/>
            <a:ext cx="5081665" cy="3371136"/>
          </a:xfrm>
          <a:prstGeom prst="roundRect">
            <a:avLst/>
          </a:prstGeom>
          <a:solidFill>
            <a:schemeClr val="accent6">
              <a:lumMod val="20000"/>
              <a:lumOff val="80000"/>
            </a:schemeClr>
          </a:solidFill>
        </p:spPr>
        <p:txBody>
          <a:bodyPr wrap="square">
            <a:spAutoFit/>
          </a:bodyPr>
          <a:lstStyle/>
          <a:p>
            <a:pPr algn="ctr" fontAlgn="t">
              <a:lnSpc>
                <a:spcPct val="150000"/>
              </a:lnSpc>
            </a:pPr>
            <a:r>
              <a:rPr lang="vi-VN" sz="3200" dirty="0">
                <a:solidFill>
                  <a:srgbClr val="00B050"/>
                </a:solidFill>
                <a:latin typeface="+mn-lt"/>
                <a:cs typeface="#9Slide03 Arima Madurai Black" panose="00000A00000000000000" pitchFamily="2" charset="0"/>
              </a:rPr>
              <a:t>Mảnh vườn quê bé nhỏ</a:t>
            </a:r>
          </a:p>
          <a:p>
            <a:pPr algn="ctr" fontAlgn="t">
              <a:lnSpc>
                <a:spcPct val="150000"/>
              </a:lnSpc>
            </a:pPr>
            <a:r>
              <a:rPr lang="vi-VN" sz="3200" dirty="0">
                <a:solidFill>
                  <a:srgbClr val="00B050"/>
                </a:solidFill>
                <a:latin typeface="+mn-lt"/>
                <a:cs typeface="#9Slide03 Arima Madurai Black" panose="00000A00000000000000" pitchFamily="2" charset="0"/>
              </a:rPr>
              <a:t>Bao nhiêu là thứ cây</a:t>
            </a:r>
          </a:p>
          <a:p>
            <a:pPr algn="ctr" fontAlgn="t">
              <a:lnSpc>
                <a:spcPct val="150000"/>
              </a:lnSpc>
            </a:pPr>
            <a:r>
              <a:rPr lang="vi-VN" sz="3200" dirty="0">
                <a:solidFill>
                  <a:srgbClr val="00B050"/>
                </a:solidFill>
                <a:latin typeface="+mn-lt"/>
                <a:cs typeface="#9Slide03 Arima Madurai Black" panose="00000A00000000000000" pitchFamily="2" charset="0"/>
              </a:rPr>
              <a:t>Bà mỗi năm mỗi gầy</a:t>
            </a:r>
          </a:p>
          <a:p>
            <a:pPr algn="ctr" fontAlgn="t">
              <a:lnSpc>
                <a:spcPct val="150000"/>
              </a:lnSpc>
            </a:pPr>
            <a:r>
              <a:rPr lang="vi-VN" sz="3200" dirty="0">
                <a:solidFill>
                  <a:srgbClr val="00B050"/>
                </a:solidFill>
                <a:latin typeface="+mn-lt"/>
                <a:cs typeface="#9Slide03 Arima Madurai Black" panose="00000A00000000000000" pitchFamily="2" charset="0"/>
              </a:rPr>
              <a:t>Chắc bà luôn vất vả</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1" y="4853619"/>
            <a:ext cx="1134792" cy="779111"/>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81308" y="4894360"/>
            <a:ext cx="450764" cy="666786"/>
          </a:xfrm>
          <a:prstGeom prst="rect">
            <a:avLst/>
          </a:prstGeom>
          <a:noFill/>
        </p:spPr>
        <p:txBody>
          <a:bodyPr wrap="none" rtlCol="0">
            <a:spAutoFit/>
          </a:bodyPr>
          <a:lstStyle/>
          <a:p>
            <a:r>
              <a:rPr lang="en-US" sz="3733">
                <a:solidFill>
                  <a:schemeClr val="tx1">
                    <a:lumMod val="95000"/>
                    <a:lumOff val="5000"/>
                  </a:schemeClr>
                </a:solidFill>
                <a:latin typeface="#9Slide03 AmpleSoft Bold" panose="02000000000000000000" pitchFamily="2" charset="0"/>
                <a:cs typeface="Baloo 2 Medium" pitchFamily="2" charset="0"/>
              </a:rPr>
              <a:t>2</a:t>
            </a:r>
          </a:p>
        </p:txBody>
      </p:sp>
      <p:sp>
        <p:nvSpPr>
          <p:cNvPr id="18" name="TextBox 17">
            <a:extLst>
              <a:ext uri="{FF2B5EF4-FFF2-40B4-BE49-F238E27FC236}">
                <a16:creationId xmlns:a16="http://schemas.microsoft.com/office/drawing/2014/main" id="{12654F4A-DE93-4D5B-BC1C-6360B6238757}"/>
              </a:ext>
            </a:extLst>
          </p:cNvPr>
          <p:cNvSpPr txBox="1"/>
          <p:nvPr/>
        </p:nvSpPr>
        <p:spPr>
          <a:xfrm>
            <a:off x="5547179" y="1366983"/>
            <a:ext cx="4863540" cy="3371136"/>
          </a:xfrm>
          <a:prstGeom prst="roundRect">
            <a:avLst/>
          </a:prstGeom>
          <a:solidFill>
            <a:schemeClr val="tx2">
              <a:lumMod val="20000"/>
              <a:lumOff val="80000"/>
            </a:schemeClr>
          </a:solidFill>
        </p:spPr>
        <p:txBody>
          <a:bodyPr wrap="square">
            <a:spAutoFit/>
          </a:bodyPr>
          <a:lstStyle/>
          <a:p>
            <a:pPr fontAlgn="t">
              <a:lnSpc>
                <a:spcPct val="150000"/>
              </a:lnSpc>
            </a:pPr>
            <a:r>
              <a:rPr lang="vi-VN" sz="3200" dirty="0">
                <a:solidFill>
                  <a:srgbClr val="002060"/>
                </a:solidFill>
                <a:latin typeface="+mn-lt"/>
                <a:cs typeface="#9Slide03 Arima Madurai Black" panose="00000A00000000000000" pitchFamily="2" charset="0"/>
              </a:rPr>
              <a:t>Vườn bà có nhiều quả</a:t>
            </a:r>
          </a:p>
          <a:p>
            <a:pPr fontAlgn="t">
              <a:lnSpc>
                <a:spcPct val="150000"/>
              </a:lnSpc>
            </a:pPr>
            <a:r>
              <a:rPr lang="vi-VN" sz="3200" dirty="0">
                <a:solidFill>
                  <a:srgbClr val="002060"/>
                </a:solidFill>
                <a:latin typeface="+mn-lt"/>
                <a:cs typeface="#9Slide03 Arima Madurai Black" panose="00000A00000000000000" pitchFamily="2" charset="0"/>
              </a:rPr>
              <a:t>Chẳng mấy lúc bà ăn</a:t>
            </a:r>
          </a:p>
          <a:p>
            <a:pPr fontAlgn="t">
              <a:lnSpc>
                <a:spcPct val="150000"/>
              </a:lnSpc>
            </a:pPr>
            <a:r>
              <a:rPr lang="vi-VN" sz="3200" dirty="0">
                <a:solidFill>
                  <a:srgbClr val="002060"/>
                </a:solidFill>
                <a:latin typeface="+mn-lt"/>
                <a:cs typeface="#9Slide03 Arima Madurai Black" panose="00000A00000000000000" pitchFamily="2" charset="0"/>
              </a:rPr>
              <a:t>Bà bảo thích để dành</a:t>
            </a:r>
          </a:p>
          <a:p>
            <a:pPr fontAlgn="t">
              <a:lnSpc>
                <a:spcPct val="150000"/>
              </a:lnSpc>
            </a:pPr>
            <a:r>
              <a:rPr lang="vi-VN" sz="3200" dirty="0">
                <a:solidFill>
                  <a:srgbClr val="002060"/>
                </a:solidFill>
                <a:latin typeface="+mn-lt"/>
                <a:cs typeface="#9Slide03 Arima Madurai Black" panose="00000A00000000000000" pitchFamily="2" charset="0"/>
              </a:rPr>
              <a:t>Cho cháu về ra hái.</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947" y="1138299"/>
            <a:ext cx="1134792" cy="779111"/>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5751538" y="1155419"/>
            <a:ext cx="450764" cy="666786"/>
          </a:xfrm>
          <a:prstGeom prst="rect">
            <a:avLst/>
          </a:prstGeom>
          <a:noFill/>
        </p:spPr>
        <p:txBody>
          <a:bodyPr wrap="none" rtlCol="0">
            <a:spAutoFit/>
          </a:bodyPr>
          <a:lstStyle/>
          <a:p>
            <a:r>
              <a:rPr lang="en-US" sz="3733">
                <a:solidFill>
                  <a:schemeClr val="tx1">
                    <a:lumMod val="95000"/>
                    <a:lumOff val="5000"/>
                  </a:schemeClr>
                </a:solidFill>
                <a:latin typeface="#9Slide03 AmpleSoft Bold" panose="02000000000000000000" pitchFamily="2" charset="0"/>
                <a:cs typeface="Baloo 2 Medium" pitchFamily="2" charset="0"/>
              </a:rPr>
              <a:t>3</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0125" y="2238729"/>
            <a:ext cx="1134792" cy="779111"/>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11060263" y="2234937"/>
            <a:ext cx="450764" cy="666786"/>
          </a:xfrm>
          <a:prstGeom prst="rect">
            <a:avLst/>
          </a:prstGeom>
          <a:noFill/>
        </p:spPr>
        <p:txBody>
          <a:bodyPr wrap="none" rtlCol="0">
            <a:spAutoFit/>
          </a:bodyPr>
          <a:lstStyle/>
          <a:p>
            <a:r>
              <a:rPr lang="en-US" sz="3733" dirty="0">
                <a:solidFill>
                  <a:schemeClr val="tx1">
                    <a:lumMod val="95000"/>
                    <a:lumOff val="5000"/>
                  </a:schemeClr>
                </a:solidFill>
                <a:latin typeface="#9Slide03 AmpleSoft Bold" panose="02000000000000000000" pitchFamily="2" charset="0"/>
                <a:cs typeface="Baloo 2 Medium" pitchFamily="2" charset="0"/>
              </a:rPr>
              <a:t>4</a:t>
            </a:r>
          </a:p>
        </p:txBody>
      </p:sp>
      <p:sp>
        <p:nvSpPr>
          <p:cNvPr id="25" name="TextBox 24">
            <a:extLst>
              <a:ext uri="{FF2B5EF4-FFF2-40B4-BE49-F238E27FC236}">
                <a16:creationId xmlns:a16="http://schemas.microsoft.com/office/drawing/2014/main" id="{17EAE598-A5F0-DB32-2AA6-A8EBFA5F1631}"/>
              </a:ext>
            </a:extLst>
          </p:cNvPr>
          <p:cNvSpPr txBox="1"/>
          <p:nvPr/>
        </p:nvSpPr>
        <p:spPr>
          <a:xfrm>
            <a:off x="10320774" y="3197918"/>
            <a:ext cx="5892800" cy="5822871"/>
          </a:xfrm>
          <a:prstGeom prst="roundRect">
            <a:avLst/>
          </a:prstGeom>
          <a:solidFill>
            <a:schemeClr val="accent5"/>
          </a:solidFill>
        </p:spPr>
        <p:txBody>
          <a:bodyPr wrap="square">
            <a:spAutoFit/>
          </a:bodyPr>
          <a:lstStyle/>
          <a:p>
            <a:pPr fontAlgn="t">
              <a:lnSpc>
                <a:spcPct val="150000"/>
              </a:lnSpc>
            </a:pPr>
            <a:r>
              <a:rPr lang="vi-VN" sz="3200" dirty="0">
                <a:solidFill>
                  <a:srgbClr val="7030A0"/>
                </a:solidFill>
                <a:latin typeface="+mn-lt"/>
                <a:cs typeface="#9Slide03 Arima Madurai Black" panose="00000A00000000000000" pitchFamily="2" charset="0"/>
              </a:rPr>
              <a:t>Em mồ hôi nhễ nhại</a:t>
            </a:r>
          </a:p>
          <a:p>
            <a:pPr fontAlgn="t">
              <a:lnSpc>
                <a:spcPct val="150000"/>
              </a:lnSpc>
            </a:pPr>
            <a:r>
              <a:rPr lang="vi-VN" sz="3200" dirty="0">
                <a:solidFill>
                  <a:srgbClr val="7030A0"/>
                </a:solidFill>
                <a:latin typeface="+mn-lt"/>
                <a:cs typeface="#9Slide03 Arima Madurai Black" panose="00000A00000000000000" pitchFamily="2" charset="0"/>
              </a:rPr>
              <a:t>Bà theo quạt liền tay.</a:t>
            </a:r>
            <a:endParaRPr lang="en-US" sz="3200" dirty="0">
              <a:solidFill>
                <a:srgbClr val="7030A0"/>
              </a:solidFill>
              <a:latin typeface="+mn-lt"/>
              <a:cs typeface="#9Slide03 Arima Madurai Black" panose="00000A00000000000000" pitchFamily="2" charset="0"/>
            </a:endParaRPr>
          </a:p>
          <a:p>
            <a:pPr fontAlgn="t">
              <a:lnSpc>
                <a:spcPct val="150000"/>
              </a:lnSpc>
            </a:pPr>
            <a:r>
              <a:rPr lang="vi-VN" sz="3200" dirty="0">
                <a:solidFill>
                  <a:srgbClr val="7030A0"/>
                </a:solidFill>
                <a:latin typeface="+mn-lt"/>
                <a:cs typeface="#9Slide03 Arima Madurai Black" panose="00000A00000000000000" pitchFamily="2" charset="0"/>
              </a:rPr>
              <a:t>Từ tay bà gió đến</a:t>
            </a:r>
            <a:endParaRPr lang="en-US" sz="3200" dirty="0">
              <a:solidFill>
                <a:srgbClr val="7030A0"/>
              </a:solidFill>
              <a:latin typeface="+mn-lt"/>
              <a:cs typeface="#9Slide03 Arima Madurai Black" panose="00000A00000000000000" pitchFamily="2" charset="0"/>
            </a:endParaRPr>
          </a:p>
          <a:p>
            <a:pPr fontAlgn="t">
              <a:lnSpc>
                <a:spcPct val="150000"/>
              </a:lnSpc>
            </a:pPr>
            <a:r>
              <a:rPr lang="vi-VN" sz="3200" dirty="0">
                <a:solidFill>
                  <a:srgbClr val="7030A0"/>
                </a:solidFill>
                <a:latin typeface="+mn-lt"/>
                <a:cs typeface="#9Slide03 Arima Madurai Black" panose="00000A00000000000000" pitchFamily="2" charset="0"/>
              </a:rPr>
              <a:t>Thơm bao hương quả vườn</a:t>
            </a:r>
          </a:p>
          <a:p>
            <a:pPr fontAlgn="t">
              <a:lnSpc>
                <a:spcPct val="150000"/>
              </a:lnSpc>
            </a:pPr>
            <a:r>
              <a:rPr lang="vi-VN" sz="3200" dirty="0">
                <a:solidFill>
                  <a:srgbClr val="7030A0"/>
                </a:solidFill>
                <a:latin typeface="+mn-lt"/>
                <a:cs typeface="#9Slide03 Arima Madurai Black" panose="00000A00000000000000" pitchFamily="2" charset="0"/>
              </a:rPr>
              <a:t>Thoáng nghe bà kể chuyện</a:t>
            </a:r>
          </a:p>
          <a:p>
            <a:pPr fontAlgn="t">
              <a:lnSpc>
                <a:spcPct val="150000"/>
              </a:lnSpc>
            </a:pPr>
            <a:r>
              <a:rPr lang="vi-VN" sz="3200" dirty="0">
                <a:solidFill>
                  <a:srgbClr val="7030A0"/>
                </a:solidFill>
                <a:latin typeface="+mn-lt"/>
                <a:cs typeface="#9Slide03 Arima Madurai Black" panose="00000A00000000000000" pitchFamily="2" charset="0"/>
              </a:rPr>
              <a:t>Gió thơm say chập chờn.</a:t>
            </a:r>
          </a:p>
          <a:p>
            <a:pPr algn="ctr" fontAlgn="t">
              <a:lnSpc>
                <a:spcPct val="150000"/>
              </a:lnSpc>
            </a:pPr>
            <a:r>
              <a:rPr lang="vi-VN" sz="3200" dirty="0">
                <a:solidFill>
                  <a:srgbClr val="7030A0"/>
                </a:solidFill>
                <a:latin typeface="+mn-lt"/>
                <a:cs typeface="#9Slide03 Arima Madurai Black" panose="00000A00000000000000" pitchFamily="2" charset="0"/>
              </a:rPr>
              <a:t>                      (Xuân Hoài</a:t>
            </a:r>
            <a:r>
              <a:rPr lang="vi-VN" sz="3200" dirty="0">
                <a:solidFill>
                  <a:srgbClr val="002060"/>
                </a:solidFill>
                <a:latin typeface="+mn-lt"/>
                <a:cs typeface="#9Slide03 Arima Madurai Black" panose="00000A00000000000000" pitchFamily="2" charset="0"/>
              </a:rPr>
              <a:t>)</a:t>
            </a:r>
          </a:p>
        </p:txBody>
      </p:sp>
      <p:sp>
        <p:nvSpPr>
          <p:cNvPr id="24" name="TextBox 23">
            <a:extLst>
              <a:ext uri="{FF2B5EF4-FFF2-40B4-BE49-F238E27FC236}">
                <a16:creationId xmlns:a16="http://schemas.microsoft.com/office/drawing/2014/main" id="{3F10F510-A812-4F50-A2BD-1A5D50E1273E}"/>
              </a:ext>
            </a:extLst>
          </p:cNvPr>
          <p:cNvSpPr txBox="1"/>
          <p:nvPr/>
        </p:nvSpPr>
        <p:spPr>
          <a:xfrm>
            <a:off x="1394619" y="142443"/>
            <a:ext cx="5081664" cy="737720"/>
          </a:xfrm>
          <a:prstGeom prst="roundRect">
            <a:avLst/>
          </a:prstGeom>
          <a:solidFill>
            <a:srgbClr val="FFFFCC"/>
          </a:solidFill>
          <a:ln w="28575">
            <a:solidFill>
              <a:srgbClr val="217875"/>
            </a:solidFill>
            <a:prstDash val="sysDash"/>
          </a:ln>
        </p:spPr>
        <p:txBody>
          <a:bodyPr wrap="square">
            <a:spAutoFit/>
          </a:bodyPr>
          <a:lstStyle/>
          <a:p>
            <a:pPr algn="ctr"/>
            <a:r>
              <a:rPr lang="en-US" sz="3733">
                <a:solidFill>
                  <a:schemeClr val="accent6">
                    <a:lumMod val="50000"/>
                  </a:schemeClr>
                </a:solidFill>
                <a:latin typeface="Baloo 2 SemiBold" pitchFamily="2" charset="0"/>
                <a:cs typeface="Baloo 2 SemiBold" pitchFamily="2" charset="0"/>
              </a:rPr>
              <a:t>Học thuộc lòng</a:t>
            </a:r>
          </a:p>
        </p:txBody>
      </p:sp>
      <p:sp>
        <p:nvSpPr>
          <p:cNvPr id="26" name="Cloud 25">
            <a:extLst>
              <a:ext uri="{FF2B5EF4-FFF2-40B4-BE49-F238E27FC236}">
                <a16:creationId xmlns:a16="http://schemas.microsoft.com/office/drawing/2014/main" id="{9E2BDF46-C988-4923-8B4A-E4A8285B7759}"/>
              </a:ext>
            </a:extLst>
          </p:cNvPr>
          <p:cNvSpPr/>
          <p:nvPr/>
        </p:nvSpPr>
        <p:spPr>
          <a:xfrm>
            <a:off x="5751538" y="6663047"/>
            <a:ext cx="4337485" cy="222794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733" dirty="0" err="1">
                <a:solidFill>
                  <a:srgbClr val="C00000"/>
                </a:solidFill>
                <a:latin typeface="#9Slide03 AmpleSoft Bold" panose="02000000000000000000" pitchFamily="2" charset="0"/>
              </a:rPr>
              <a:t>Cá</a:t>
            </a:r>
            <a:r>
              <a:rPr lang="en-US" sz="3733" dirty="0">
                <a:solidFill>
                  <a:srgbClr val="C00000"/>
                </a:solidFill>
                <a:latin typeface="#9Slide03 AmpleSoft Bold" panose="02000000000000000000" pitchFamily="2" charset="0"/>
              </a:rPr>
              <a:t> </a:t>
            </a:r>
            <a:r>
              <a:rPr lang="en-US" sz="3733" dirty="0" err="1">
                <a:solidFill>
                  <a:srgbClr val="C00000"/>
                </a:solidFill>
                <a:latin typeface="#9Slide03 AmpleSoft Bold" panose="02000000000000000000" pitchFamily="2" charset="0"/>
              </a:rPr>
              <a:t>nhân</a:t>
            </a:r>
            <a:r>
              <a:rPr lang="en-US" sz="3733" dirty="0">
                <a:solidFill>
                  <a:srgbClr val="C00000"/>
                </a:solidFill>
                <a:latin typeface="#9Slide03 AmpleSoft Bold" panose="02000000000000000000" pitchFamily="2" charset="0"/>
              </a:rPr>
              <a:t> </a:t>
            </a:r>
            <a:r>
              <a:rPr lang="en-US" sz="3733" dirty="0">
                <a:solidFill>
                  <a:srgbClr val="C00000"/>
                </a:solidFill>
                <a:latin typeface="#9Slide03 AmpleSoft Bold" panose="02000000000000000000" pitchFamily="2" charset="0"/>
                <a:sym typeface="Wingdings" panose="05000000000000000000" pitchFamily="2" charset="2"/>
              </a:rPr>
              <a:t> </a:t>
            </a:r>
            <a:r>
              <a:rPr lang="en-US" sz="3733" dirty="0" err="1">
                <a:solidFill>
                  <a:srgbClr val="C00000"/>
                </a:solidFill>
                <a:latin typeface="#9Slide03 AmpleSoft Bold" panose="02000000000000000000" pitchFamily="2" charset="0"/>
                <a:sym typeface="Wingdings" panose="05000000000000000000" pitchFamily="2" charset="2"/>
              </a:rPr>
              <a:t>nhóm</a:t>
            </a:r>
            <a:r>
              <a:rPr lang="en-US" sz="3733" dirty="0">
                <a:solidFill>
                  <a:srgbClr val="C00000"/>
                </a:solidFill>
                <a:latin typeface="#9Slide03 AmpleSoft Bold" panose="02000000000000000000" pitchFamily="2" charset="0"/>
                <a:sym typeface="Wingdings" panose="05000000000000000000" pitchFamily="2" charset="2"/>
              </a:rPr>
              <a:t>  </a:t>
            </a:r>
            <a:r>
              <a:rPr lang="en-US" sz="3733" dirty="0" err="1">
                <a:solidFill>
                  <a:srgbClr val="C00000"/>
                </a:solidFill>
                <a:latin typeface="#9Slide03 AmpleSoft Bold" panose="02000000000000000000" pitchFamily="2" charset="0"/>
                <a:sym typeface="Wingdings" panose="05000000000000000000" pitchFamily="2" charset="2"/>
              </a:rPr>
              <a:t>lớp</a:t>
            </a:r>
            <a:endParaRPr lang="en-US" sz="3733"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54691100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70719" y="1953419"/>
            <a:ext cx="6781801" cy="646331"/>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3. Luyện đọc thuộc lòng.</a:t>
            </a:r>
          </a:p>
        </p:txBody>
      </p:sp>
      <p:sp>
        <p:nvSpPr>
          <p:cNvPr id="9" name="Rectangle 8"/>
          <p:cNvSpPr/>
          <p:nvPr/>
        </p:nvSpPr>
        <p:spPr>
          <a:xfrm>
            <a:off x="8519319" y="2895600"/>
            <a:ext cx="5638800" cy="2899255"/>
          </a:xfrm>
          <a:prstGeom prst="rect">
            <a:avLst/>
          </a:prstGeom>
        </p:spPr>
        <p:txBody>
          <a:bodyPr wrap="square">
            <a:spAutoFit/>
          </a:bodyPr>
          <a:lstStyle/>
          <a:p>
            <a:pPr fontAlgn="t">
              <a:lnSpc>
                <a:spcPct val="120000"/>
              </a:lnSpc>
            </a:pPr>
            <a:r>
              <a:rPr lang="vi-VN" sz="3800" b="1">
                <a:solidFill>
                  <a:srgbClr val="0000CC"/>
                </a:solidFill>
                <a:latin typeface="Times New Roman" pitchFamily="18" charset="0"/>
                <a:cs typeface="Times New Roman" pitchFamily="18" charset="0"/>
              </a:rPr>
              <a:t>Vườn bà có nhiều quả</a:t>
            </a:r>
          </a:p>
          <a:p>
            <a:pPr fontAlgn="t">
              <a:lnSpc>
                <a:spcPct val="120000"/>
              </a:lnSpc>
            </a:pPr>
            <a:r>
              <a:rPr lang="vi-VN" sz="3800" b="1">
                <a:solidFill>
                  <a:srgbClr val="0000CC"/>
                </a:solidFill>
                <a:latin typeface="Times New Roman" pitchFamily="18" charset="0"/>
                <a:cs typeface="Times New Roman" pitchFamily="18" charset="0"/>
              </a:rPr>
              <a:t>Chẳng mấy lúc bà ăn</a:t>
            </a:r>
          </a:p>
          <a:p>
            <a:pPr fontAlgn="t">
              <a:lnSpc>
                <a:spcPct val="120000"/>
              </a:lnSpc>
            </a:pPr>
            <a:r>
              <a:rPr lang="vi-VN" sz="3800" b="1">
                <a:solidFill>
                  <a:srgbClr val="0000CC"/>
                </a:solidFill>
                <a:latin typeface="Times New Roman" pitchFamily="18" charset="0"/>
                <a:cs typeface="Times New Roman" pitchFamily="18" charset="0"/>
              </a:rPr>
              <a:t>Bà bảo thích để dành</a:t>
            </a:r>
          </a:p>
          <a:p>
            <a:pPr fontAlgn="t">
              <a:lnSpc>
                <a:spcPct val="120000"/>
              </a:lnSpc>
            </a:pPr>
            <a:r>
              <a:rPr lang="vi-VN" sz="3800" b="1">
                <a:solidFill>
                  <a:srgbClr val="0000CC"/>
                </a:solidFill>
                <a:latin typeface="Times New Roman" pitchFamily="18" charset="0"/>
                <a:cs typeface="Times New Roman" pitchFamily="18" charset="0"/>
              </a:rPr>
              <a:t>Cho cháu về ra hái.</a:t>
            </a:r>
          </a:p>
        </p:txBody>
      </p:sp>
      <p:sp>
        <p:nvSpPr>
          <p:cNvPr id="11" name="Rectangle 10"/>
          <p:cNvSpPr/>
          <p:nvPr/>
        </p:nvSpPr>
        <p:spPr>
          <a:xfrm>
            <a:off x="1517140" y="5943600"/>
            <a:ext cx="5478179" cy="2899255"/>
          </a:xfrm>
          <a:prstGeom prst="rect">
            <a:avLst/>
          </a:prstGeom>
        </p:spPr>
        <p:txBody>
          <a:bodyPr wrap="square">
            <a:spAutoFit/>
          </a:bodyPr>
          <a:lstStyle/>
          <a:p>
            <a:pPr fontAlgn="t">
              <a:lnSpc>
                <a:spcPct val="120000"/>
              </a:lnSpc>
            </a:pPr>
            <a:r>
              <a:rPr lang="vi-VN" sz="3800" b="1">
                <a:solidFill>
                  <a:srgbClr val="0000CC"/>
                </a:solidFill>
                <a:latin typeface="Times New Roman" pitchFamily="18" charset="0"/>
                <a:cs typeface="Times New Roman" pitchFamily="18" charset="0"/>
              </a:rPr>
              <a:t>Mảnh vườn quê bé nhỏ</a:t>
            </a:r>
          </a:p>
          <a:p>
            <a:pPr fontAlgn="t">
              <a:lnSpc>
                <a:spcPct val="120000"/>
              </a:lnSpc>
            </a:pPr>
            <a:r>
              <a:rPr lang="vi-VN" sz="3800" b="1">
                <a:solidFill>
                  <a:srgbClr val="0000CC"/>
                </a:solidFill>
                <a:latin typeface="Times New Roman" pitchFamily="18" charset="0"/>
                <a:cs typeface="Times New Roman" pitchFamily="18" charset="0"/>
              </a:rPr>
              <a:t>Bao nhiêu là thứ cây</a:t>
            </a:r>
          </a:p>
          <a:p>
            <a:pPr fontAlgn="t">
              <a:lnSpc>
                <a:spcPct val="120000"/>
              </a:lnSpc>
            </a:pPr>
            <a:r>
              <a:rPr lang="vi-VN" sz="3800" b="1">
                <a:solidFill>
                  <a:srgbClr val="0000CC"/>
                </a:solidFill>
                <a:latin typeface="Times New Roman" pitchFamily="18" charset="0"/>
                <a:cs typeface="Times New Roman" pitchFamily="18" charset="0"/>
              </a:rPr>
              <a:t>Bà mỗi năm mỗi gầy</a:t>
            </a:r>
          </a:p>
          <a:p>
            <a:pPr fontAlgn="t">
              <a:lnSpc>
                <a:spcPct val="120000"/>
              </a:lnSpc>
            </a:pPr>
            <a:r>
              <a:rPr lang="vi-VN" sz="3800" b="1">
                <a:solidFill>
                  <a:srgbClr val="0000CC"/>
                </a:solidFill>
                <a:latin typeface="Times New Roman" pitchFamily="18" charset="0"/>
                <a:cs typeface="Times New Roman" pitchFamily="18" charset="0"/>
              </a:rPr>
              <a:t>Chắc bà luôn vất vả</a:t>
            </a:r>
          </a:p>
        </p:txBody>
      </p:sp>
      <p:sp>
        <p:nvSpPr>
          <p:cNvPr id="12" name="Rectangle 11"/>
          <p:cNvSpPr/>
          <p:nvPr/>
        </p:nvSpPr>
        <p:spPr>
          <a:xfrm>
            <a:off x="1557621" y="2895600"/>
            <a:ext cx="5385772" cy="2899255"/>
          </a:xfrm>
          <a:prstGeom prst="rect">
            <a:avLst/>
          </a:prstGeom>
        </p:spPr>
        <p:txBody>
          <a:bodyPr wrap="square">
            <a:spAutoFit/>
          </a:bodyPr>
          <a:lstStyle/>
          <a:p>
            <a:pPr fontAlgn="t">
              <a:lnSpc>
                <a:spcPct val="120000"/>
              </a:lnSpc>
            </a:pPr>
            <a:r>
              <a:rPr lang="vi-VN" sz="3800" b="1">
                <a:solidFill>
                  <a:srgbClr val="0000CC"/>
                </a:solidFill>
                <a:latin typeface="Times New Roman" pitchFamily="18" charset="0"/>
                <a:cs typeface="Times New Roman" pitchFamily="18" charset="0"/>
              </a:rPr>
              <a:t>Nghỉ hè em thích nhất</a:t>
            </a:r>
          </a:p>
          <a:p>
            <a:pPr fontAlgn="t">
              <a:lnSpc>
                <a:spcPct val="120000"/>
              </a:lnSpc>
            </a:pPr>
            <a:r>
              <a:rPr lang="vi-VN" sz="3800" b="1">
                <a:solidFill>
                  <a:srgbClr val="0000CC"/>
                </a:solidFill>
                <a:latin typeface="Times New Roman" pitchFamily="18" charset="0"/>
                <a:cs typeface="Times New Roman" pitchFamily="18" charset="0"/>
              </a:rPr>
              <a:t>Được theo mẹ về quê</a:t>
            </a:r>
          </a:p>
          <a:p>
            <a:pPr fontAlgn="t">
              <a:lnSpc>
                <a:spcPct val="120000"/>
              </a:lnSpc>
            </a:pPr>
            <a:r>
              <a:rPr lang="vi-VN" sz="3800" b="1">
                <a:solidFill>
                  <a:srgbClr val="0000CC"/>
                </a:solidFill>
                <a:latin typeface="Times New Roman" pitchFamily="18" charset="0"/>
                <a:cs typeface="Times New Roman" pitchFamily="18" charset="0"/>
              </a:rPr>
              <a:t>Bà em cũng mừng ghê</a:t>
            </a:r>
          </a:p>
          <a:p>
            <a:pPr fontAlgn="t">
              <a:lnSpc>
                <a:spcPct val="120000"/>
              </a:lnSpc>
            </a:pPr>
            <a:r>
              <a:rPr lang="vi-VN" sz="3800" b="1">
                <a:solidFill>
                  <a:srgbClr val="0000CC"/>
                </a:solidFill>
                <a:latin typeface="Times New Roman" pitchFamily="18" charset="0"/>
                <a:cs typeface="Times New Roman" pitchFamily="18" charset="0"/>
              </a:rPr>
              <a:t>Khi thấy em vào ngõ</a:t>
            </a:r>
          </a:p>
        </p:txBody>
      </p:sp>
      <p:sp>
        <p:nvSpPr>
          <p:cNvPr id="13" name="Rectangle 12"/>
          <p:cNvSpPr/>
          <p:nvPr/>
        </p:nvSpPr>
        <p:spPr>
          <a:xfrm>
            <a:off x="1406914" y="3657600"/>
            <a:ext cx="5358354"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27919" y="6707427"/>
            <a:ext cx="5358354"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185288" y="3657600"/>
            <a:ext cx="5358354"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14"/>
          <p:cNvSpPr txBox="1">
            <a:spLocks noChangeArrowheads="1"/>
          </p:cNvSpPr>
          <p:nvPr/>
        </p:nvSpPr>
        <p:spPr bwMode="auto">
          <a:xfrm>
            <a:off x="3185537" y="1282295"/>
            <a:ext cx="9981982" cy="698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507" tIns="71753" rIns="143507" bIns="7175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600" b="1" dirty="0" err="1">
                <a:solidFill>
                  <a:srgbClr val="0000CC"/>
                </a:solidFill>
                <a:effectLst>
                  <a:outerShdw blurRad="38100" dist="38100" dir="2700000" algn="tl">
                    <a:srgbClr val="000000">
                      <a:alpha val="43137"/>
                    </a:srgbClr>
                  </a:outerShdw>
                </a:effectLst>
                <a:latin typeface="Times New Roman" pitchFamily="18" charset="0"/>
              </a:rPr>
              <a:t>Bài</a:t>
            </a:r>
            <a:r>
              <a:rPr lang="en-US" sz="3600" b="1" dirty="0">
                <a:solidFill>
                  <a:srgbClr val="0000CC"/>
                </a:solidFill>
                <a:effectLst>
                  <a:outerShdw blurRad="38100" dist="38100" dir="2700000" algn="tl">
                    <a:srgbClr val="000000">
                      <a:alpha val="43137"/>
                    </a:srgbClr>
                  </a:outerShdw>
                </a:effectLst>
                <a:latin typeface="Times New Roman" pitchFamily="18" charset="0"/>
              </a:rPr>
              <a:t> 2: VỀ THĂM QUÊ ( </a:t>
            </a:r>
            <a:r>
              <a:rPr lang="en-US" sz="3600" b="1" dirty="0" err="1">
                <a:solidFill>
                  <a:srgbClr val="0000CC"/>
                </a:solidFill>
                <a:effectLst>
                  <a:outerShdw blurRad="38100" dist="38100" dir="2700000" algn="tl">
                    <a:srgbClr val="000000">
                      <a:alpha val="43137"/>
                    </a:srgbClr>
                  </a:outerShdw>
                </a:effectLst>
                <a:latin typeface="Times New Roman" pitchFamily="18" charset="0"/>
              </a:rPr>
              <a:t>Tiết</a:t>
            </a:r>
            <a:r>
              <a:rPr lang="en-US" sz="3600" b="1" dirty="0">
                <a:solidFill>
                  <a:srgbClr val="0000CC"/>
                </a:solidFill>
                <a:effectLst>
                  <a:outerShdw blurRad="38100" dist="38100" dir="2700000" algn="tl">
                    <a:srgbClr val="000000">
                      <a:alpha val="43137"/>
                    </a:srgbClr>
                  </a:outerShdw>
                </a:effectLst>
                <a:latin typeface="Times New Roman" pitchFamily="18" charset="0"/>
              </a:rPr>
              <a:t> 1+ 2)</a:t>
            </a:r>
          </a:p>
        </p:txBody>
      </p:sp>
      <p:sp>
        <p:nvSpPr>
          <p:cNvPr id="21" name="TextBox 20"/>
          <p:cNvSpPr txBox="1"/>
          <p:nvPr/>
        </p:nvSpPr>
        <p:spPr>
          <a:xfrm>
            <a:off x="3028401" y="101025"/>
            <a:ext cx="10313773"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lvl="0" algn="ctr"/>
            <a:r>
              <a:rPr lang="en-US" sz="3200" b="1">
                <a:solidFill>
                  <a:srgbClr val="472C18"/>
                </a:solidFill>
                <a:latin typeface="HP001 5 hàng" pitchFamily="34" charset="0"/>
                <a:cs typeface="Times New Roman" pitchFamily="18" charset="0"/>
              </a:rPr>
              <a:t>Thứ Hai ngày 16  tháng 9 năm 2024</a:t>
            </a:r>
            <a:endParaRPr lang="en-US" sz="3200" b="1" dirty="0">
              <a:solidFill>
                <a:srgbClr val="472C18"/>
              </a:solidFill>
              <a:latin typeface="HP001 5 hàng" pitchFamily="34" charset="0"/>
              <a:cs typeface="Times New Roman" pitchFamily="18" charset="0"/>
            </a:endParaRPr>
          </a:p>
        </p:txBody>
      </p:sp>
      <p:sp>
        <p:nvSpPr>
          <p:cNvPr id="22" name="TextBox 21"/>
          <p:cNvSpPr txBox="1"/>
          <p:nvPr/>
        </p:nvSpPr>
        <p:spPr>
          <a:xfrm>
            <a:off x="5107252" y="649069"/>
            <a:ext cx="6079067" cy="646331"/>
          </a:xfrm>
          <a:prstGeom prst="rect">
            <a:avLst/>
          </a:prstGeom>
          <a:noFill/>
        </p:spPr>
        <p:txBody>
          <a:bodyPr wrap="square" rtlCol="0">
            <a:spAutoFit/>
          </a:bodyPr>
          <a:lstStyle/>
          <a:p>
            <a:pPr algn="ctr"/>
            <a:r>
              <a:rPr lang="en-US" sz="3600" dirty="0" err="1">
                <a:solidFill>
                  <a:srgbClr val="FF0000"/>
                </a:solidFill>
                <a:latin typeface="Times New Roman" pitchFamily="18" charset="0"/>
                <a:cs typeface="Times New Roman" pitchFamily="18" charset="0"/>
              </a:rPr>
              <a:t>Môn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Tiếng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Việt</a:t>
            </a:r>
            <a:endParaRPr lang="vi-VN"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081781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bout us | Gokul! World">
            <a:extLst>
              <a:ext uri="{FF2B5EF4-FFF2-40B4-BE49-F238E27FC236}">
                <a16:creationId xmlns:a16="http://schemas.microsoft.com/office/drawing/2014/main" id="{009A69E8-3470-BD75-B034-FADBDF71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28"/>
          <a:stretch/>
        </p:blipFill>
        <p:spPr bwMode="auto">
          <a:xfrm>
            <a:off x="1440722" y="3492193"/>
            <a:ext cx="7817791" cy="6555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519320" y="1676401"/>
            <a:ext cx="7251113" cy="7251113"/>
          </a:xfrm>
          <a:prstGeom prst="rect">
            <a:avLst/>
          </a:prstGeom>
        </p:spPr>
      </p:pic>
      <p:pic>
        <p:nvPicPr>
          <p:cNvPr id="6" name="Picture 5"/>
          <p:cNvPicPr>
            <a:picLocks noChangeAspect="1"/>
          </p:cNvPicPr>
          <p:nvPr/>
        </p:nvPicPr>
        <p:blipFill>
          <a:blip r:embed="rId5"/>
          <a:stretch>
            <a:fillRect/>
          </a:stretch>
        </p:blipFill>
        <p:spPr>
          <a:xfrm>
            <a:off x="2900774" y="543560"/>
            <a:ext cx="9804530" cy="3799840"/>
          </a:xfrm>
          <a:prstGeom prst="rect">
            <a:avLst/>
          </a:prstGeom>
        </p:spPr>
      </p:pic>
    </p:spTree>
    <p:extLst>
      <p:ext uri="{BB962C8B-B14F-4D97-AF65-F5344CB8AC3E}">
        <p14:creationId xmlns:p14="http://schemas.microsoft.com/office/powerpoint/2010/main" val="3687458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982966" y="1770556"/>
            <a:ext cx="6639112" cy="6416937"/>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7731920" y="3048001"/>
            <a:ext cx="6860052" cy="2603929"/>
          </a:xfrm>
          <a:prstGeom prst="rect">
            <a:avLst/>
          </a:prstGeom>
          <a:noFill/>
        </p:spPr>
        <p:txBody>
          <a:bodyPr vert="horz" lIns="81280" tIns="40640" rIns="81280" bIns="40640" rtlCol="0" anchor="ctr">
            <a:normAutofit/>
          </a:bodyPr>
          <a:lstStyle/>
          <a:p>
            <a:pPr indent="-203206" algn="ctr" defTabSz="812698" eaLnBrk="1" fontAlgn="auto" hangingPunct="1">
              <a:lnSpc>
                <a:spcPct val="90000"/>
              </a:lnSpc>
              <a:spcAft>
                <a:spcPts val="533"/>
              </a:spcAft>
              <a:defRPr/>
            </a:pPr>
            <a:r>
              <a:rPr lang="en-US" sz="8533" dirty="0" err="1">
                <a:solidFill>
                  <a:srgbClr val="F9A72D"/>
                </a:solidFill>
                <a:latin typeface="Sigmar One" panose="00000500000000000000" pitchFamily="2" charset="0"/>
              </a:rPr>
              <a:t>Tiết</a:t>
            </a:r>
            <a:r>
              <a:rPr lang="en-US" sz="8533" dirty="0">
                <a:solidFill>
                  <a:srgbClr val="F9A72D"/>
                </a:solidFill>
                <a:latin typeface="Sigmar One" panose="00000500000000000000" pitchFamily="2" charset="0"/>
              </a:rPr>
              <a:t> 2</a:t>
            </a:r>
          </a:p>
        </p:txBody>
      </p:sp>
    </p:spTree>
    <p:extLst>
      <p:ext uri="{BB962C8B-B14F-4D97-AF65-F5344CB8AC3E}">
        <p14:creationId xmlns:p14="http://schemas.microsoft.com/office/powerpoint/2010/main" val="2487963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982966" y="1770556"/>
            <a:ext cx="6639112" cy="6416937"/>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6080919" y="685800"/>
            <a:ext cx="9656848" cy="2603929"/>
          </a:xfrm>
          <a:prstGeom prst="rect">
            <a:avLst/>
          </a:prstGeom>
          <a:noFill/>
        </p:spPr>
        <p:txBody>
          <a:bodyPr vert="horz" lIns="81280" tIns="40640" rIns="81280" bIns="40640" rtlCol="0" anchor="ctr">
            <a:noAutofit/>
          </a:bodyPr>
          <a:lstStyle/>
          <a:p>
            <a:pPr indent="-203206" algn="ctr">
              <a:lnSpc>
                <a:spcPct val="170000"/>
              </a:lnSpc>
              <a:spcAft>
                <a:spcPts val="533"/>
              </a:spcAft>
            </a:pPr>
            <a:r>
              <a:rPr lang="en-US" sz="5867" dirty="0" err="1">
                <a:solidFill>
                  <a:srgbClr val="F9A72D"/>
                </a:solidFill>
                <a:latin typeface="Sigmar One" panose="00000500000000000000" pitchFamily="2" charset="0"/>
                <a:ea typeface="+mj-ea"/>
                <a:cs typeface="+mj-cs"/>
              </a:rPr>
              <a:t>Viết</a:t>
            </a:r>
            <a:endParaRPr lang="en-US" sz="5867" dirty="0">
              <a:solidFill>
                <a:srgbClr val="F9A72D"/>
              </a:solidFill>
              <a:latin typeface="Sigmar One" panose="00000500000000000000" pitchFamily="2" charset="0"/>
              <a:ea typeface="+mj-ea"/>
              <a:cs typeface="+mj-cs"/>
            </a:endParaRPr>
          </a:p>
          <a:p>
            <a:pPr indent="-203206" algn="ctr">
              <a:lnSpc>
                <a:spcPct val="170000"/>
              </a:lnSpc>
              <a:spcAft>
                <a:spcPts val="533"/>
              </a:spcAft>
            </a:pPr>
            <a:r>
              <a:rPr lang="en-US" sz="5867" dirty="0" err="1">
                <a:solidFill>
                  <a:srgbClr val="FF0000"/>
                </a:solidFill>
                <a:latin typeface="Sigmar One" panose="00000500000000000000" pitchFamily="2" charset="0"/>
                <a:ea typeface="+mj-ea"/>
                <a:cs typeface="+mj-cs"/>
              </a:rPr>
              <a:t>Ôn</a:t>
            </a:r>
            <a:r>
              <a:rPr lang="en-US" sz="5867" dirty="0">
                <a:solidFill>
                  <a:srgbClr val="FF0000"/>
                </a:solidFill>
                <a:latin typeface="Sigmar One" panose="00000500000000000000" pitchFamily="2" charset="0"/>
                <a:ea typeface="+mj-ea"/>
                <a:cs typeface="+mj-cs"/>
              </a:rPr>
              <a:t> </a:t>
            </a:r>
            <a:r>
              <a:rPr lang="en-US" sz="5867" dirty="0" err="1">
                <a:solidFill>
                  <a:srgbClr val="FF0000"/>
                </a:solidFill>
                <a:latin typeface="Sigmar One" panose="00000500000000000000" pitchFamily="2" charset="0"/>
                <a:ea typeface="+mj-ea"/>
                <a:cs typeface="+mj-cs"/>
              </a:rPr>
              <a:t>viết</a:t>
            </a:r>
            <a:r>
              <a:rPr lang="en-US" sz="5867" dirty="0">
                <a:solidFill>
                  <a:srgbClr val="FF0000"/>
                </a:solidFill>
                <a:latin typeface="Sigmar One" panose="00000500000000000000" pitchFamily="2" charset="0"/>
                <a:ea typeface="+mj-ea"/>
                <a:cs typeface="+mj-cs"/>
              </a:rPr>
              <a:t> </a:t>
            </a:r>
            <a:r>
              <a:rPr lang="en-US" sz="5867" dirty="0" err="1">
                <a:solidFill>
                  <a:srgbClr val="FF0000"/>
                </a:solidFill>
                <a:latin typeface="Sigmar One" panose="00000500000000000000" pitchFamily="2" charset="0"/>
                <a:ea typeface="+mj-ea"/>
                <a:cs typeface="+mj-cs"/>
              </a:rPr>
              <a:t>chữ</a:t>
            </a:r>
            <a:r>
              <a:rPr lang="en-US" sz="5867" dirty="0">
                <a:solidFill>
                  <a:srgbClr val="FF0000"/>
                </a:solidFill>
                <a:latin typeface="Sigmar One" panose="00000500000000000000" pitchFamily="2" charset="0"/>
                <a:ea typeface="+mj-ea"/>
                <a:cs typeface="+mj-cs"/>
              </a:rPr>
              <a:t> </a:t>
            </a:r>
            <a:r>
              <a:rPr lang="en-US" sz="5867" err="1">
                <a:solidFill>
                  <a:srgbClr val="FF0000"/>
                </a:solidFill>
                <a:latin typeface="Sigmar One" panose="00000500000000000000" pitchFamily="2" charset="0"/>
                <a:ea typeface="+mj-ea"/>
                <a:cs typeface="+mj-cs"/>
              </a:rPr>
              <a:t>hoa</a:t>
            </a:r>
            <a:r>
              <a:rPr lang="en-US" sz="5867">
                <a:solidFill>
                  <a:srgbClr val="FF0000"/>
                </a:solidFill>
                <a:latin typeface="Sigmar One" panose="00000500000000000000" pitchFamily="2" charset="0"/>
                <a:ea typeface="+mj-ea"/>
                <a:cs typeface="+mj-cs"/>
              </a:rPr>
              <a:t> </a:t>
            </a:r>
            <a:r>
              <a:rPr lang="en-US" sz="5867" smtClean="0">
                <a:solidFill>
                  <a:srgbClr val="FF0000"/>
                </a:solidFill>
                <a:latin typeface="Sigmar One" panose="00000500000000000000" pitchFamily="2" charset="0"/>
                <a:ea typeface="+mj-ea"/>
                <a:cs typeface="+mj-cs"/>
              </a:rPr>
              <a:t>A,Ă,Â</a:t>
            </a:r>
            <a:endParaRPr lang="en-US" sz="5867"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i viết, các... - Sách và Thiết bị Giáo dục cho bé vào Lớp 1 | Facebook">
            <a:extLst>
              <a:ext uri="{FF2B5EF4-FFF2-40B4-BE49-F238E27FC236}">
                <a16:creationId xmlns:a16="http://schemas.microsoft.com/office/drawing/2014/main" id="{00DEC078-0670-0909-259E-60C6FF480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0955" y="2133600"/>
            <a:ext cx="4942164" cy="584648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4D690E34-E1E9-DBF7-B775-E93349BD072E}"/>
              </a:ext>
            </a:extLst>
          </p:cNvPr>
          <p:cNvSpPr txBox="1">
            <a:spLocks noChangeArrowheads="1"/>
          </p:cNvSpPr>
          <p:nvPr/>
        </p:nvSpPr>
        <p:spPr bwMode="auto">
          <a:xfrm>
            <a:off x="670720" y="204550"/>
            <a:ext cx="8839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rgbClr val="FF0000"/>
                </a:solidFill>
                <a:latin typeface="Nunito Black" pitchFamily="2" charset="0"/>
              </a:rPr>
              <a:t>1. </a:t>
            </a:r>
            <a:r>
              <a:rPr lang="en-US" altLang="en-US" sz="3600" b="1" dirty="0" err="1">
                <a:solidFill>
                  <a:srgbClr val="FF0000"/>
                </a:solidFill>
                <a:latin typeface="Nunito Black" pitchFamily="2" charset="0"/>
              </a:rPr>
              <a:t>Tư</a:t>
            </a:r>
            <a:r>
              <a:rPr lang="en-US" altLang="en-US" sz="3600" b="1" dirty="0">
                <a:solidFill>
                  <a:srgbClr val="FF0000"/>
                </a:solidFill>
                <a:latin typeface="Nunito Black" pitchFamily="2" charset="0"/>
              </a:rPr>
              <a:t> </a:t>
            </a:r>
            <a:r>
              <a:rPr lang="en-US" altLang="en-US" sz="3600" b="1" dirty="0" err="1">
                <a:solidFill>
                  <a:srgbClr val="FF0000"/>
                </a:solidFill>
                <a:latin typeface="Nunito Black" pitchFamily="2" charset="0"/>
              </a:rPr>
              <a:t>thế</a:t>
            </a:r>
            <a:r>
              <a:rPr lang="en-US" altLang="en-US" sz="3600" b="1" dirty="0">
                <a:solidFill>
                  <a:srgbClr val="FF0000"/>
                </a:solidFill>
                <a:latin typeface="Nunito Black" pitchFamily="2" charset="0"/>
              </a:rPr>
              <a:t> </a:t>
            </a:r>
            <a:r>
              <a:rPr lang="en-US" altLang="en-US" sz="3600" b="1" dirty="0" err="1">
                <a:solidFill>
                  <a:srgbClr val="FF0000"/>
                </a:solidFill>
                <a:latin typeface="Nunito Black" pitchFamily="2" charset="0"/>
              </a:rPr>
              <a:t>ngồi</a:t>
            </a:r>
            <a:r>
              <a:rPr lang="en-US" altLang="en-US" sz="3600" b="1" dirty="0">
                <a:solidFill>
                  <a:srgbClr val="FF0000"/>
                </a:solidFill>
                <a:latin typeface="Nunito Black" pitchFamily="2" charset="0"/>
              </a:rPr>
              <a:t> </a:t>
            </a:r>
            <a:r>
              <a:rPr lang="en-US" altLang="en-US" sz="3600" b="1" dirty="0" err="1">
                <a:solidFill>
                  <a:srgbClr val="FF0000"/>
                </a:solidFill>
                <a:latin typeface="Nunito Black" pitchFamily="2" charset="0"/>
              </a:rPr>
              <a:t>viết</a:t>
            </a:r>
            <a:r>
              <a:rPr lang="en-US" altLang="en-US" sz="3600" b="1" dirty="0">
                <a:solidFill>
                  <a:srgbClr val="FF0000"/>
                </a:solidFill>
                <a:latin typeface="Nunito Black" pitchFamily="2" charset="0"/>
              </a:rPr>
              <a:t>:</a:t>
            </a:r>
          </a:p>
          <a:p>
            <a:pPr eaLnBrk="1" hangingPunct="1">
              <a:spcBef>
                <a:spcPct val="0"/>
              </a:spcBef>
              <a:buFontTx/>
              <a:buNone/>
            </a:pP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Lưng</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thẳng</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không</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tì</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ngực</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vào</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bàn</a:t>
            </a:r>
            <a:r>
              <a:rPr lang="en-US" altLang="en-US" sz="3600" dirty="0">
                <a:solidFill>
                  <a:srgbClr val="0070C0"/>
                </a:solidFill>
                <a:latin typeface="Nunito Black" pitchFamily="2" charset="0"/>
              </a:rPr>
              <a:t>.</a:t>
            </a:r>
          </a:p>
          <a:p>
            <a:pPr eaLnBrk="1" hangingPunct="1">
              <a:spcBef>
                <a:spcPct val="0"/>
              </a:spcBef>
              <a:buFontTx/>
              <a:buNone/>
            </a:pP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Đầu</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hơi</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cúi</a:t>
            </a:r>
            <a:r>
              <a:rPr lang="en-US" altLang="en-US" sz="3600" dirty="0">
                <a:solidFill>
                  <a:srgbClr val="0070C0"/>
                </a:solidFill>
                <a:latin typeface="Nunito Black" pitchFamily="2" charset="0"/>
              </a:rPr>
              <a:t>.</a:t>
            </a:r>
          </a:p>
          <a:p>
            <a:pPr eaLnBrk="1" hangingPunct="1">
              <a:spcBef>
                <a:spcPct val="0"/>
              </a:spcBef>
              <a:buFontTx/>
              <a:buNone/>
            </a:pP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Mắt</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cách</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vở</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khoảng</a:t>
            </a:r>
            <a:r>
              <a:rPr lang="en-US" altLang="en-US" sz="3600" dirty="0">
                <a:solidFill>
                  <a:srgbClr val="0070C0"/>
                </a:solidFill>
                <a:latin typeface="Nunito Black" pitchFamily="2" charset="0"/>
              </a:rPr>
              <a:t> 25 </a:t>
            </a:r>
            <a:r>
              <a:rPr lang="en-US" altLang="en-US" sz="3600" dirty="0" err="1">
                <a:solidFill>
                  <a:srgbClr val="0070C0"/>
                </a:solidFill>
                <a:latin typeface="Nunito Black" pitchFamily="2" charset="0"/>
              </a:rPr>
              <a:t>đến</a:t>
            </a:r>
            <a:r>
              <a:rPr lang="en-US" altLang="en-US" sz="3600" dirty="0">
                <a:solidFill>
                  <a:srgbClr val="0070C0"/>
                </a:solidFill>
                <a:latin typeface="Nunito Black" pitchFamily="2" charset="0"/>
              </a:rPr>
              <a:t> 30 cm.</a:t>
            </a:r>
          </a:p>
          <a:p>
            <a:pPr eaLnBrk="1" hangingPunct="1">
              <a:spcBef>
                <a:spcPct val="0"/>
              </a:spcBef>
              <a:buFontTx/>
              <a:buNone/>
            </a:pPr>
            <a:r>
              <a:rPr lang="en-US" altLang="en-US" sz="3600" dirty="0">
                <a:solidFill>
                  <a:srgbClr val="0070C0"/>
                </a:solidFill>
                <a:latin typeface="Nunito Black" pitchFamily="2" charset="0"/>
              </a:rPr>
              <a:t>- Tay </a:t>
            </a:r>
            <a:r>
              <a:rPr lang="en-US" altLang="en-US" sz="3600" dirty="0" err="1">
                <a:solidFill>
                  <a:srgbClr val="0070C0"/>
                </a:solidFill>
                <a:latin typeface="Nunito Black" pitchFamily="2" charset="0"/>
              </a:rPr>
              <a:t>phải</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cầm</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bút</a:t>
            </a:r>
            <a:r>
              <a:rPr lang="en-US" altLang="en-US" sz="3600" dirty="0">
                <a:solidFill>
                  <a:srgbClr val="0070C0"/>
                </a:solidFill>
                <a:latin typeface="Nunito Black" pitchFamily="2" charset="0"/>
              </a:rPr>
              <a:t>.</a:t>
            </a:r>
          </a:p>
          <a:p>
            <a:pPr eaLnBrk="1" hangingPunct="1">
              <a:spcBef>
                <a:spcPct val="0"/>
              </a:spcBef>
              <a:buFontTx/>
              <a:buNone/>
            </a:pPr>
            <a:r>
              <a:rPr lang="en-US" altLang="en-US" sz="3600" dirty="0">
                <a:solidFill>
                  <a:srgbClr val="0070C0"/>
                </a:solidFill>
                <a:latin typeface="Nunito Black" pitchFamily="2" charset="0"/>
              </a:rPr>
              <a:t>- Tay </a:t>
            </a:r>
            <a:r>
              <a:rPr lang="en-US" altLang="en-US" sz="3600" dirty="0" err="1">
                <a:solidFill>
                  <a:srgbClr val="0070C0"/>
                </a:solidFill>
                <a:latin typeface="Nunito Black" pitchFamily="2" charset="0"/>
              </a:rPr>
              <a:t>trái</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tì</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nhẹ</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lên</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mép</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vở</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để</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giữ</a:t>
            </a:r>
            <a:r>
              <a:rPr lang="en-US" altLang="en-US" sz="3600" dirty="0">
                <a:solidFill>
                  <a:srgbClr val="0070C0"/>
                </a:solidFill>
                <a:latin typeface="Nunito Black" pitchFamily="2" charset="0"/>
              </a:rPr>
              <a:t>.</a:t>
            </a:r>
          </a:p>
          <a:p>
            <a:pPr eaLnBrk="1" hangingPunct="1">
              <a:spcBef>
                <a:spcPct val="0"/>
              </a:spcBef>
              <a:buFontTx/>
              <a:buNone/>
            </a:pPr>
            <a:r>
              <a:rPr lang="en-US" altLang="en-US" sz="3600" dirty="0">
                <a:solidFill>
                  <a:srgbClr val="0070C0"/>
                </a:solidFill>
                <a:latin typeface="Nunito Black" pitchFamily="2" charset="0"/>
              </a:rPr>
              <a:t>- Hai </a:t>
            </a:r>
            <a:r>
              <a:rPr lang="en-US" altLang="en-US" sz="3600" dirty="0" err="1">
                <a:solidFill>
                  <a:srgbClr val="0070C0"/>
                </a:solidFill>
                <a:latin typeface="Nunito Black" pitchFamily="2" charset="0"/>
              </a:rPr>
              <a:t>chân</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để</a:t>
            </a:r>
            <a:r>
              <a:rPr lang="en-US" altLang="en-US" sz="3600" dirty="0">
                <a:solidFill>
                  <a:srgbClr val="0070C0"/>
                </a:solidFill>
                <a:latin typeface="Nunito Black" pitchFamily="2" charset="0"/>
              </a:rPr>
              <a:t> song </a:t>
            </a:r>
            <a:r>
              <a:rPr lang="en-US" altLang="en-US" sz="3600" dirty="0" err="1">
                <a:solidFill>
                  <a:srgbClr val="0070C0"/>
                </a:solidFill>
                <a:latin typeface="Nunito Black" pitchFamily="2" charset="0"/>
              </a:rPr>
              <a:t>song</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thoải</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mái</a:t>
            </a:r>
            <a:r>
              <a:rPr lang="en-US" altLang="en-US" sz="3600" dirty="0">
                <a:solidFill>
                  <a:srgbClr val="0070C0"/>
                </a:solidFill>
                <a:latin typeface="Nunito Black" pitchFamily="2" charset="0"/>
              </a:rPr>
              <a:t>.</a:t>
            </a:r>
          </a:p>
          <a:p>
            <a:pPr algn="just">
              <a:spcBef>
                <a:spcPct val="0"/>
              </a:spcBef>
              <a:buFontTx/>
              <a:buNone/>
            </a:pPr>
            <a:endParaRPr lang="en-US" altLang="en-US" sz="3600" dirty="0">
              <a:solidFill>
                <a:srgbClr val="FF0000"/>
              </a:solidFill>
              <a:latin typeface="Nunito Black" pitchFamily="2" charset="0"/>
            </a:endParaRPr>
          </a:p>
        </p:txBody>
      </p:sp>
      <p:sp>
        <p:nvSpPr>
          <p:cNvPr id="7" name="Text Box 6">
            <a:extLst>
              <a:ext uri="{FF2B5EF4-FFF2-40B4-BE49-F238E27FC236}">
                <a16:creationId xmlns:a16="http://schemas.microsoft.com/office/drawing/2014/main" id="{F819EE0F-5FC6-6BDE-2C9F-A80649773DD1}"/>
              </a:ext>
            </a:extLst>
          </p:cNvPr>
          <p:cNvSpPr txBox="1">
            <a:spLocks noChangeArrowheads="1"/>
          </p:cNvSpPr>
          <p:nvPr/>
        </p:nvSpPr>
        <p:spPr bwMode="auto">
          <a:xfrm>
            <a:off x="670719" y="4267200"/>
            <a:ext cx="856699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rgbClr val="FF0000"/>
                </a:solidFill>
                <a:latin typeface="Nunito Black" pitchFamily="2" charset="0"/>
              </a:rPr>
              <a:t>2. </a:t>
            </a:r>
            <a:r>
              <a:rPr lang="en-US" altLang="en-US" sz="3600" b="1" dirty="0" err="1">
                <a:solidFill>
                  <a:srgbClr val="FF0000"/>
                </a:solidFill>
                <a:latin typeface="Nunito Black" pitchFamily="2" charset="0"/>
              </a:rPr>
              <a:t>Cách</a:t>
            </a:r>
            <a:r>
              <a:rPr lang="en-US" altLang="en-US" sz="3600" b="1" dirty="0">
                <a:solidFill>
                  <a:srgbClr val="FF0000"/>
                </a:solidFill>
                <a:latin typeface="Nunito Black" pitchFamily="2" charset="0"/>
              </a:rPr>
              <a:t> </a:t>
            </a:r>
            <a:r>
              <a:rPr lang="en-US" altLang="en-US" sz="3600" b="1" dirty="0" err="1">
                <a:solidFill>
                  <a:srgbClr val="FF0000"/>
                </a:solidFill>
                <a:latin typeface="Nunito Black" pitchFamily="2" charset="0"/>
              </a:rPr>
              <a:t>cầm</a:t>
            </a:r>
            <a:r>
              <a:rPr lang="en-US" altLang="en-US" sz="3600" b="1" dirty="0">
                <a:solidFill>
                  <a:srgbClr val="FF0000"/>
                </a:solidFill>
                <a:latin typeface="Nunito Black" pitchFamily="2" charset="0"/>
              </a:rPr>
              <a:t> </a:t>
            </a:r>
            <a:r>
              <a:rPr lang="en-US" altLang="en-US" sz="3600" b="1" dirty="0" err="1">
                <a:solidFill>
                  <a:srgbClr val="FF0000"/>
                </a:solidFill>
                <a:latin typeface="Nunito Black" pitchFamily="2" charset="0"/>
              </a:rPr>
              <a:t>bút</a:t>
            </a:r>
            <a:r>
              <a:rPr lang="en-US" altLang="en-US" sz="3600" b="1" dirty="0">
                <a:solidFill>
                  <a:srgbClr val="FF0000"/>
                </a:solidFill>
                <a:latin typeface="Nunito Black" pitchFamily="2" charset="0"/>
              </a:rPr>
              <a:t>:</a:t>
            </a:r>
          </a:p>
          <a:p>
            <a:pPr eaLnBrk="1" hangingPunct="1">
              <a:spcBef>
                <a:spcPct val="0"/>
              </a:spcBef>
              <a:buFontTx/>
              <a:buNone/>
            </a:pP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Cầm</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bút</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bằng</a:t>
            </a:r>
            <a:r>
              <a:rPr lang="en-US" altLang="en-US" sz="3600" dirty="0">
                <a:solidFill>
                  <a:srgbClr val="0070C0"/>
                </a:solidFill>
                <a:latin typeface="Nunito Black" pitchFamily="2" charset="0"/>
              </a:rPr>
              <a:t> 3 </a:t>
            </a:r>
            <a:r>
              <a:rPr lang="en-US" altLang="en-US" sz="3600" dirty="0" err="1">
                <a:solidFill>
                  <a:srgbClr val="0070C0"/>
                </a:solidFill>
                <a:latin typeface="Nunito Black" pitchFamily="2" charset="0"/>
              </a:rPr>
              <a:t>ngón</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tay</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ngón</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cái</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ngón</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trỏ</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ngón</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giữa</a:t>
            </a:r>
            <a:r>
              <a:rPr lang="en-US" altLang="en-US" sz="3600" dirty="0">
                <a:solidFill>
                  <a:srgbClr val="0070C0"/>
                </a:solidFill>
                <a:latin typeface="Nunito Black" pitchFamily="2" charset="0"/>
              </a:rPr>
              <a:t>.</a:t>
            </a:r>
          </a:p>
          <a:p>
            <a:pPr eaLnBrk="1" hangingPunct="1">
              <a:spcBef>
                <a:spcPct val="0"/>
              </a:spcBef>
              <a:buFontTx/>
              <a:buNone/>
            </a:pP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Khi</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viết</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dùng</a:t>
            </a:r>
            <a:r>
              <a:rPr lang="en-US" altLang="en-US" sz="3600" dirty="0">
                <a:solidFill>
                  <a:srgbClr val="0070C0"/>
                </a:solidFill>
                <a:latin typeface="Nunito Black" pitchFamily="2" charset="0"/>
              </a:rPr>
              <a:t> 3 </a:t>
            </a:r>
            <a:r>
              <a:rPr lang="en-US" altLang="en-US" sz="3600" dirty="0" err="1">
                <a:solidFill>
                  <a:srgbClr val="0070C0"/>
                </a:solidFill>
                <a:latin typeface="Nunito Black" pitchFamily="2" charset="0"/>
              </a:rPr>
              <a:t>ngón</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tay</a:t>
            </a:r>
            <a:r>
              <a:rPr lang="en-US" altLang="en-US" sz="3600" dirty="0">
                <a:solidFill>
                  <a:srgbClr val="0070C0"/>
                </a:solidFill>
                <a:latin typeface="Nunito Black" pitchFamily="2" charset="0"/>
              </a:rPr>
              <a:t> di </a:t>
            </a:r>
            <a:r>
              <a:rPr lang="en-US" altLang="en-US" sz="3600" dirty="0" err="1">
                <a:solidFill>
                  <a:srgbClr val="0070C0"/>
                </a:solidFill>
                <a:latin typeface="Nunito Black" pitchFamily="2" charset="0"/>
              </a:rPr>
              <a:t>chuyển</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bút</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từ</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trái</a:t>
            </a:r>
            <a:r>
              <a:rPr lang="en-US" altLang="en-US" sz="3600" dirty="0">
                <a:solidFill>
                  <a:srgbClr val="0070C0"/>
                </a:solidFill>
                <a:latin typeface="Nunito Black" pitchFamily="2" charset="0"/>
              </a:rPr>
              <a:t> sang </a:t>
            </a:r>
            <a:r>
              <a:rPr lang="en-US" altLang="en-US" sz="3600" dirty="0" err="1">
                <a:solidFill>
                  <a:srgbClr val="0070C0"/>
                </a:solidFill>
                <a:latin typeface="Nunito Black" pitchFamily="2" charset="0"/>
              </a:rPr>
              <a:t>phải</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cán</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bút</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nghiêng</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về</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phía</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bên</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phải</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cổ</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tay</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khuỷu</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tay</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và</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cánh</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tay</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cử</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động</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mềm</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mại</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thoải</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mái</a:t>
            </a:r>
            <a:r>
              <a:rPr lang="en-US" altLang="en-US" sz="3600" dirty="0">
                <a:solidFill>
                  <a:srgbClr val="0070C0"/>
                </a:solidFill>
                <a:latin typeface="Nunito Black" pitchFamily="2" charset="0"/>
              </a:rPr>
              <a:t>;</a:t>
            </a:r>
          </a:p>
          <a:p>
            <a:pPr eaLnBrk="1" hangingPunct="1">
              <a:spcBef>
                <a:spcPct val="0"/>
              </a:spcBef>
              <a:buFontTx/>
              <a:buNone/>
            </a:pP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Không</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nên</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cầm</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bút</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tay</a:t>
            </a:r>
            <a:r>
              <a:rPr lang="en-US" altLang="en-US" sz="3600" dirty="0">
                <a:solidFill>
                  <a:srgbClr val="0070C0"/>
                </a:solidFill>
                <a:latin typeface="Nunito Black" pitchFamily="2" charset="0"/>
              </a:rPr>
              <a:t> </a:t>
            </a:r>
            <a:r>
              <a:rPr lang="en-US" altLang="en-US" sz="3600" dirty="0" err="1">
                <a:solidFill>
                  <a:srgbClr val="0070C0"/>
                </a:solidFill>
                <a:latin typeface="Nunito Black" pitchFamily="2" charset="0"/>
              </a:rPr>
              <a:t>trái</a:t>
            </a:r>
            <a:r>
              <a:rPr lang="en-US" altLang="en-US" sz="3600" dirty="0">
                <a:solidFill>
                  <a:srgbClr val="0070C0"/>
                </a:solidFill>
                <a:latin typeface="Nunito Black" pitchFamily="2" charset="0"/>
              </a:rPr>
              <a:t>.</a:t>
            </a:r>
          </a:p>
        </p:txBody>
      </p:sp>
    </p:spTree>
    <p:extLst>
      <p:ext uri="{BB962C8B-B14F-4D97-AF65-F5344CB8AC3E}">
        <p14:creationId xmlns:p14="http://schemas.microsoft.com/office/powerpoint/2010/main" val="2774826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2.5"/>
                                          </p:val>
                                        </p:tav>
                                        <p:tav tm="100000">
                                          <p:val>
                                            <p:strVal val="#ppt_w"/>
                                          </p:val>
                                        </p:tav>
                                      </p:tavLst>
                                    </p:anim>
                                    <p:anim calcmode="lin" valueType="num">
                                      <p:cBhvr>
                                        <p:cTn id="17" dur="500" fill="hold"/>
                                        <p:tgtEl>
                                          <p:spTgt spid="7"/>
                                        </p:tgtEl>
                                        <p:attrNameLst>
                                          <p:attrName>ppt_h</p:attrName>
                                        </p:attrNameLst>
                                      </p:cBhvr>
                                      <p:tavLst>
                                        <p:tav tm="0">
                                          <p:val>
                                            <p:strVal val="#ppt_h*0.01"/>
                                          </p:val>
                                        </p:tav>
                                        <p:tav tm="100000">
                                          <p:val>
                                            <p:strVal val="#ppt_h"/>
                                          </p:val>
                                        </p:tav>
                                      </p:tavLst>
                                    </p:anim>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h+1"/>
                                          </p:val>
                                        </p:tav>
                                        <p:tav tm="100000">
                                          <p:val>
                                            <p:strVal val="#ppt_y"/>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5A3473-966A-C8D6-3AB5-4024AD4B4D13}"/>
              </a:ext>
            </a:extLst>
          </p:cNvPr>
          <p:cNvSpPr/>
          <p:nvPr/>
        </p:nvSpPr>
        <p:spPr>
          <a:xfrm>
            <a:off x="518319" y="304801"/>
            <a:ext cx="7112000" cy="965817"/>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微软雅黑" panose="020F0502020204030204"/>
            </a:endParaRPr>
          </a:p>
        </p:txBody>
      </p:sp>
      <p:sp>
        <p:nvSpPr>
          <p:cNvPr id="4" name="TextBox 3">
            <a:extLst>
              <a:ext uri="{FF2B5EF4-FFF2-40B4-BE49-F238E27FC236}">
                <a16:creationId xmlns:a16="http://schemas.microsoft.com/office/drawing/2014/main" id="{95DF879B-BC92-DB36-135F-566384FC6EEC}"/>
              </a:ext>
            </a:extLst>
          </p:cNvPr>
          <p:cNvSpPr txBox="1"/>
          <p:nvPr/>
        </p:nvSpPr>
        <p:spPr>
          <a:xfrm>
            <a:off x="518319" y="406401"/>
            <a:ext cx="7620000" cy="748988"/>
          </a:xfrm>
          <a:prstGeom prst="rect">
            <a:avLst/>
          </a:prstGeom>
          <a:noFill/>
        </p:spPr>
        <p:txBody>
          <a:bodyPr wrap="square" rtlCol="0">
            <a:spAutoFit/>
          </a:bodyPr>
          <a:lstStyle/>
          <a:p>
            <a:pPr defTabSz="1219170" eaLnBrk="1" fontAlgn="auto" hangingPunct="1">
              <a:spcBef>
                <a:spcPts val="0"/>
              </a:spcBef>
              <a:spcAft>
                <a:spcPts val="0"/>
              </a:spcAft>
              <a:defRPr/>
            </a:pPr>
            <a:r>
              <a:rPr lang="en-US" sz="3733" b="1">
                <a:solidFill>
                  <a:prstClr val="white"/>
                </a:solidFill>
                <a:latin typeface="Nunito Black" panose="00000A00000000000000" pitchFamily="2" charset="0"/>
                <a:ea typeface="Open Sans" panose="020B0606030504020204" pitchFamily="34" charset="0"/>
                <a:cs typeface="Open Sans" panose="020B0606030504020204" pitchFamily="34" charset="0"/>
              </a:rPr>
              <a:t>1</a:t>
            </a:r>
            <a:r>
              <a:rPr lang="en-US" sz="3733" b="1" i="1">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4267" b="1" i="1">
                <a:solidFill>
                  <a:prstClr val="white"/>
                </a:solidFill>
                <a:latin typeface="Nunito Black" panose="00000A00000000000000" pitchFamily="2" charset="0"/>
                <a:ea typeface="Open Sans" panose="020B0606030504020204" pitchFamily="34" charset="0"/>
                <a:cs typeface="Open Sans" panose="020B0606030504020204" pitchFamily="34" charset="0"/>
              </a:rPr>
              <a:t>Ôn viết chữ hoa A, Ă, Â</a:t>
            </a:r>
          </a:p>
        </p:txBody>
      </p:sp>
      <p:pic>
        <p:nvPicPr>
          <p:cNvPr id="5" name="HƯỚNG DẪN VIẾT CHỮ HOA A - -KIẾN THỨC TIỂU HỌC-">
            <a:hlinkClick r:id="" action="ppaction://media"/>
            <a:extLst>
              <a:ext uri="{FF2B5EF4-FFF2-40B4-BE49-F238E27FC236}">
                <a16:creationId xmlns:a16="http://schemas.microsoft.com/office/drawing/2014/main" id="{31E8C69E-F140-3550-0850-94CF8869D6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0719" y="1372219"/>
            <a:ext cx="12700000" cy="7143749"/>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4F1C164-C081-4255-B674-561B6633DA98}"/>
              </a:ext>
            </a:extLst>
          </p:cNvPr>
          <p:cNvSpPr/>
          <p:nvPr/>
        </p:nvSpPr>
        <p:spPr>
          <a:xfrm>
            <a:off x="11033919" y="8077200"/>
            <a:ext cx="3302000" cy="438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812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4D8581-BAD8-EE9C-68F7-4556807863EF}"/>
              </a:ext>
            </a:extLst>
          </p:cNvPr>
          <p:cNvSpPr/>
          <p:nvPr/>
        </p:nvSpPr>
        <p:spPr>
          <a:xfrm>
            <a:off x="142604" y="203201"/>
            <a:ext cx="7081315" cy="965817"/>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微软雅黑" panose="020F0502020204030204"/>
            </a:endParaRPr>
          </a:p>
        </p:txBody>
      </p:sp>
      <p:sp>
        <p:nvSpPr>
          <p:cNvPr id="3" name="TextBox 2">
            <a:extLst>
              <a:ext uri="{FF2B5EF4-FFF2-40B4-BE49-F238E27FC236}">
                <a16:creationId xmlns:a16="http://schemas.microsoft.com/office/drawing/2014/main" id="{E9C2B776-51FA-ED27-9615-3CF68345B4C9}"/>
              </a:ext>
            </a:extLst>
          </p:cNvPr>
          <p:cNvSpPr txBox="1"/>
          <p:nvPr/>
        </p:nvSpPr>
        <p:spPr>
          <a:xfrm>
            <a:off x="73355" y="296261"/>
            <a:ext cx="7620000" cy="748988"/>
          </a:xfrm>
          <a:prstGeom prst="rect">
            <a:avLst/>
          </a:prstGeom>
          <a:noFill/>
        </p:spPr>
        <p:txBody>
          <a:bodyPr wrap="square" rtlCol="0">
            <a:spAutoFit/>
          </a:bodyPr>
          <a:lstStyle/>
          <a:p>
            <a:pPr defTabSz="1219170" eaLnBrk="1" fontAlgn="auto" hangingPunct="1">
              <a:spcBef>
                <a:spcPts val="0"/>
              </a:spcBef>
              <a:spcAft>
                <a:spcPts val="0"/>
              </a:spcAft>
              <a:defRPr/>
            </a:pPr>
            <a:r>
              <a:rPr lang="en-US" sz="3733" b="1">
                <a:solidFill>
                  <a:prstClr val="white"/>
                </a:solidFill>
                <a:latin typeface="Nunito Black" panose="00000A00000000000000" pitchFamily="2" charset="0"/>
                <a:ea typeface="Open Sans" panose="020B0606030504020204" pitchFamily="34" charset="0"/>
                <a:cs typeface="Open Sans" panose="020B0606030504020204" pitchFamily="34" charset="0"/>
              </a:rPr>
              <a:t>1</a:t>
            </a:r>
            <a:r>
              <a:rPr lang="en-US" sz="3733" b="1" i="1">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4267" b="1" i="1">
                <a:solidFill>
                  <a:prstClr val="white"/>
                </a:solidFill>
                <a:latin typeface="Nunito Black" panose="00000A00000000000000" pitchFamily="2" charset="0"/>
                <a:ea typeface="Open Sans" panose="020B0606030504020204" pitchFamily="34" charset="0"/>
                <a:cs typeface="Open Sans" panose="020B0606030504020204" pitchFamily="34" charset="0"/>
              </a:rPr>
              <a:t>Ôn viết chữ hoa A, Ă, Â</a:t>
            </a:r>
          </a:p>
        </p:txBody>
      </p:sp>
      <p:pic>
        <p:nvPicPr>
          <p:cNvPr id="4" name="HƯỚNG DẪN VIẾT CHỮ HOA Ă - -KIẾN THỨC TIỂU HỌC-">
            <a:hlinkClick r:id="" action="ppaction://media"/>
            <a:extLst>
              <a:ext uri="{FF2B5EF4-FFF2-40B4-BE49-F238E27FC236}">
                <a16:creationId xmlns:a16="http://schemas.microsoft.com/office/drawing/2014/main" id="{B3A3C147-8857-A968-B9F0-0E4EBC6F8F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0468" y="1185675"/>
            <a:ext cx="13621451" cy="7662067"/>
          </a:xfrm>
          <a:prstGeom prst="rect">
            <a:avLst/>
          </a:prstGeom>
          <a:ln>
            <a:noFill/>
          </a:ln>
          <a:effectLst>
            <a:softEdge rad="112500"/>
          </a:effectLst>
        </p:spPr>
      </p:pic>
      <p:sp>
        <p:nvSpPr>
          <p:cNvPr id="5" name="Rectangle 4">
            <a:extLst>
              <a:ext uri="{FF2B5EF4-FFF2-40B4-BE49-F238E27FC236}">
                <a16:creationId xmlns:a16="http://schemas.microsoft.com/office/drawing/2014/main" id="{717B277C-28D8-4CE6-ABF2-5B5BD661C25B}"/>
              </a:ext>
            </a:extLst>
          </p:cNvPr>
          <p:cNvSpPr/>
          <p:nvPr/>
        </p:nvSpPr>
        <p:spPr>
          <a:xfrm>
            <a:off x="11567319" y="8382000"/>
            <a:ext cx="3581400" cy="606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1817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CHỮ HOA Â - -KIẾN THỨC TIỂU HỌC-">
            <a:hlinkClick r:id="" action="ppaction://media"/>
            <a:extLst>
              <a:ext uri="{FF2B5EF4-FFF2-40B4-BE49-F238E27FC236}">
                <a16:creationId xmlns:a16="http://schemas.microsoft.com/office/drawing/2014/main" id="{BF9D8409-0EBB-70EA-1004-85E1609A87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7519" y="1321633"/>
            <a:ext cx="13716000" cy="7772400"/>
          </a:xfrm>
          <a:prstGeom prst="rect">
            <a:avLst/>
          </a:prstGeom>
          <a:ln>
            <a:noFill/>
          </a:ln>
          <a:effectLst>
            <a:outerShdw blurRad="190500" algn="tl" rotWithShape="0">
              <a:srgbClr val="000000">
                <a:alpha val="70000"/>
              </a:srgbClr>
            </a:outerShdw>
          </a:effectLst>
        </p:spPr>
      </p:pic>
      <p:sp>
        <p:nvSpPr>
          <p:cNvPr id="4" name="Rectangle: Rounded Corners 3">
            <a:extLst>
              <a:ext uri="{FF2B5EF4-FFF2-40B4-BE49-F238E27FC236}">
                <a16:creationId xmlns:a16="http://schemas.microsoft.com/office/drawing/2014/main" id="{7749519F-4A15-2C1A-6B1A-E8C5F769C501}"/>
              </a:ext>
            </a:extLst>
          </p:cNvPr>
          <p:cNvSpPr/>
          <p:nvPr/>
        </p:nvSpPr>
        <p:spPr>
          <a:xfrm>
            <a:off x="142604" y="203201"/>
            <a:ext cx="7386115" cy="87275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微软雅黑" panose="020F0502020204030204"/>
            </a:endParaRPr>
          </a:p>
        </p:txBody>
      </p:sp>
      <p:sp>
        <p:nvSpPr>
          <p:cNvPr id="5" name="TextBox 4">
            <a:extLst>
              <a:ext uri="{FF2B5EF4-FFF2-40B4-BE49-F238E27FC236}">
                <a16:creationId xmlns:a16="http://schemas.microsoft.com/office/drawing/2014/main" id="{5AFA9C5C-E749-1AF6-DD0F-B2FC3B7E4A61}"/>
              </a:ext>
            </a:extLst>
          </p:cNvPr>
          <p:cNvSpPr txBox="1"/>
          <p:nvPr/>
        </p:nvSpPr>
        <p:spPr>
          <a:xfrm>
            <a:off x="73355" y="296261"/>
            <a:ext cx="7620000" cy="748988"/>
          </a:xfrm>
          <a:prstGeom prst="rect">
            <a:avLst/>
          </a:prstGeom>
          <a:noFill/>
        </p:spPr>
        <p:txBody>
          <a:bodyPr wrap="square" rtlCol="0">
            <a:spAutoFit/>
          </a:bodyPr>
          <a:lstStyle/>
          <a:p>
            <a:pPr defTabSz="1219170" eaLnBrk="1" fontAlgn="auto" hangingPunct="1">
              <a:spcBef>
                <a:spcPts val="0"/>
              </a:spcBef>
              <a:spcAft>
                <a:spcPts val="0"/>
              </a:spcAft>
              <a:defRPr/>
            </a:pPr>
            <a:r>
              <a:rPr lang="en-US" sz="3733" b="1">
                <a:solidFill>
                  <a:prstClr val="white"/>
                </a:solidFill>
                <a:latin typeface="Nunito Black" panose="00000A00000000000000" pitchFamily="2" charset="0"/>
                <a:ea typeface="Open Sans" panose="020B0606030504020204" pitchFamily="34" charset="0"/>
                <a:cs typeface="Open Sans" panose="020B0606030504020204" pitchFamily="34" charset="0"/>
              </a:rPr>
              <a:t>1</a:t>
            </a:r>
            <a:r>
              <a:rPr lang="en-US" sz="3733" b="1" i="1">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4267" b="1" i="1">
                <a:solidFill>
                  <a:prstClr val="white"/>
                </a:solidFill>
                <a:latin typeface="Nunito Black" panose="00000A00000000000000" pitchFamily="2" charset="0"/>
                <a:ea typeface="Open Sans" panose="020B0606030504020204" pitchFamily="34" charset="0"/>
                <a:cs typeface="Open Sans" panose="020B0606030504020204" pitchFamily="34" charset="0"/>
              </a:rPr>
              <a:t>Ôn viết chữ hoa A, Ă, Â</a:t>
            </a:r>
          </a:p>
        </p:txBody>
      </p:sp>
      <p:sp>
        <p:nvSpPr>
          <p:cNvPr id="3" name="Rectangle 2">
            <a:extLst>
              <a:ext uri="{FF2B5EF4-FFF2-40B4-BE49-F238E27FC236}">
                <a16:creationId xmlns:a16="http://schemas.microsoft.com/office/drawing/2014/main" id="{204BAD24-F291-44EB-A356-7416989452A3}"/>
              </a:ext>
            </a:extLst>
          </p:cNvPr>
          <p:cNvSpPr/>
          <p:nvPr/>
        </p:nvSpPr>
        <p:spPr>
          <a:xfrm>
            <a:off x="11567319" y="8610600"/>
            <a:ext cx="3657600" cy="483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5706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464D6E-4EE8-8563-FA5A-342FDA098DD8}"/>
              </a:ext>
            </a:extLst>
          </p:cNvPr>
          <p:cNvPicPr>
            <a:picLocks noChangeAspect="1"/>
          </p:cNvPicPr>
          <p:nvPr/>
        </p:nvPicPr>
        <p:blipFill rotWithShape="1">
          <a:blip r:embed="rId2"/>
          <a:srcRect l="43750" t="900" r="5000"/>
          <a:stretch/>
        </p:blipFill>
        <p:spPr>
          <a:xfrm>
            <a:off x="442119" y="381000"/>
            <a:ext cx="7249696" cy="8382000"/>
          </a:xfrm>
          <a:prstGeom prst="rect">
            <a:avLst/>
          </a:prstGeom>
        </p:spPr>
      </p:pic>
      <p:pic>
        <p:nvPicPr>
          <p:cNvPr id="4" name="图片 16" descr="2223be3d229db37d30f334096b915142">
            <a:extLst>
              <a:ext uri="{FF2B5EF4-FFF2-40B4-BE49-F238E27FC236}">
                <a16:creationId xmlns:a16="http://schemas.microsoft.com/office/drawing/2014/main" id="{63456D67-7079-3849-6605-6A09541B73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1813" y="381000"/>
            <a:ext cx="8142705" cy="8381999"/>
          </a:xfrm>
          <a:prstGeom prst="rect">
            <a:avLst/>
          </a:prstGeom>
        </p:spPr>
      </p:pic>
    </p:spTree>
    <p:extLst>
      <p:ext uri="{BB962C8B-B14F-4D97-AF65-F5344CB8AC3E}">
        <p14:creationId xmlns:p14="http://schemas.microsoft.com/office/powerpoint/2010/main" val="38921368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49519F-4A15-2C1A-6B1A-E8C5F769C501}"/>
              </a:ext>
            </a:extLst>
          </p:cNvPr>
          <p:cNvSpPr/>
          <p:nvPr/>
        </p:nvSpPr>
        <p:spPr>
          <a:xfrm>
            <a:off x="142604" y="203201"/>
            <a:ext cx="7386115" cy="87275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微软雅黑" panose="020F0502020204030204"/>
            </a:endParaRPr>
          </a:p>
        </p:txBody>
      </p:sp>
      <p:sp>
        <p:nvSpPr>
          <p:cNvPr id="5" name="TextBox 4">
            <a:extLst>
              <a:ext uri="{FF2B5EF4-FFF2-40B4-BE49-F238E27FC236}">
                <a16:creationId xmlns:a16="http://schemas.microsoft.com/office/drawing/2014/main" id="{5AFA9C5C-E749-1AF6-DD0F-B2FC3B7E4A61}"/>
              </a:ext>
            </a:extLst>
          </p:cNvPr>
          <p:cNvSpPr txBox="1"/>
          <p:nvPr/>
        </p:nvSpPr>
        <p:spPr>
          <a:xfrm>
            <a:off x="73355" y="296261"/>
            <a:ext cx="7620000" cy="748988"/>
          </a:xfrm>
          <a:prstGeom prst="rect">
            <a:avLst/>
          </a:prstGeom>
          <a:noFill/>
        </p:spPr>
        <p:txBody>
          <a:bodyPr wrap="square" rtlCol="0">
            <a:spAutoFit/>
          </a:bodyPr>
          <a:lstStyle/>
          <a:p>
            <a:pPr defTabSz="1219170" eaLnBrk="1" fontAlgn="auto" hangingPunct="1">
              <a:spcBef>
                <a:spcPts val="0"/>
              </a:spcBef>
              <a:spcAft>
                <a:spcPts val="0"/>
              </a:spcAft>
              <a:defRPr/>
            </a:pPr>
            <a:r>
              <a:rPr lang="en-US" sz="3733" b="1">
                <a:solidFill>
                  <a:prstClr val="white"/>
                </a:solidFill>
                <a:latin typeface="Nunito Black" panose="00000A00000000000000" pitchFamily="2" charset="0"/>
                <a:ea typeface="Open Sans" panose="020B0606030504020204" pitchFamily="34" charset="0"/>
                <a:cs typeface="Open Sans" panose="020B0606030504020204" pitchFamily="34" charset="0"/>
              </a:rPr>
              <a:t>1</a:t>
            </a:r>
            <a:r>
              <a:rPr lang="en-US" sz="3733" b="1" i="1">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4267" b="1" i="1">
                <a:solidFill>
                  <a:prstClr val="white"/>
                </a:solidFill>
                <a:latin typeface="Nunito Black" panose="00000A00000000000000" pitchFamily="2" charset="0"/>
                <a:ea typeface="Open Sans" panose="020B0606030504020204" pitchFamily="34" charset="0"/>
                <a:cs typeface="Open Sans" panose="020B0606030504020204" pitchFamily="34" charset="0"/>
              </a:rPr>
              <a:t>Ôn viết chữ hoa A, Ă, Â</a:t>
            </a:r>
          </a:p>
        </p:txBody>
      </p:sp>
      <p:pic>
        <p:nvPicPr>
          <p:cNvPr id="1030" name="Picture 6">
            <a:extLst>
              <a:ext uri="{FF2B5EF4-FFF2-40B4-BE49-F238E27FC236}">
                <a16:creationId xmlns:a16="http://schemas.microsoft.com/office/drawing/2014/main" id="{353AF1CE-EF1C-1A3D-441E-04C32312D1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898"/>
          <a:stretch/>
        </p:blipFill>
        <p:spPr bwMode="auto">
          <a:xfrm>
            <a:off x="10319" y="5283200"/>
            <a:ext cx="7592907" cy="386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444A1B-83C8-357F-EF3C-9729865553A5}"/>
              </a:ext>
            </a:extLst>
          </p:cNvPr>
          <p:cNvSpPr txBox="1"/>
          <p:nvPr/>
        </p:nvSpPr>
        <p:spPr>
          <a:xfrm>
            <a:off x="1866698" y="5994400"/>
            <a:ext cx="4033315" cy="666786"/>
          </a:xfrm>
          <a:prstGeom prst="rect">
            <a:avLst/>
          </a:prstGeom>
          <a:noFill/>
        </p:spPr>
        <p:txBody>
          <a:bodyPr wrap="square" rtlCol="0">
            <a:spAutoFit/>
          </a:bodyPr>
          <a:lstStyle/>
          <a:p>
            <a:pPr algn="ctr" defTabSz="1219170" eaLnBrk="1" fontAlgn="auto" hangingPunct="1">
              <a:spcBef>
                <a:spcPts val="0"/>
              </a:spcBef>
              <a:spcAft>
                <a:spcPts val="0"/>
              </a:spcAft>
              <a:defRPr/>
            </a:pPr>
            <a:r>
              <a:rPr lang="en-US" sz="3733"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lang="en-US" sz="4267" b="1" i="1">
              <a:solidFill>
                <a:srgbClr val="FF0000"/>
              </a:solidFill>
              <a:latin typeface="Nunito Black" panose="00000A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B5D1046-83EB-D655-D8A0-E3C52F80FBB1}"/>
              </a:ext>
            </a:extLst>
          </p:cNvPr>
          <p:cNvSpPr txBox="1"/>
          <p:nvPr/>
        </p:nvSpPr>
        <p:spPr>
          <a:xfrm>
            <a:off x="1768204" y="7575598"/>
            <a:ext cx="4033315" cy="1241237"/>
          </a:xfrm>
          <a:prstGeom prst="rect">
            <a:avLst/>
          </a:prstGeom>
          <a:noFill/>
        </p:spPr>
        <p:txBody>
          <a:bodyPr wrap="square" rtlCol="0">
            <a:spAutoFit/>
          </a:bodyPr>
          <a:lstStyle/>
          <a:p>
            <a:pPr algn="ctr" defTabSz="1219170" eaLnBrk="1" fontAlgn="auto" hangingPunct="1">
              <a:spcBef>
                <a:spcPts val="0"/>
              </a:spcBef>
              <a:spcAft>
                <a:spcPts val="0"/>
              </a:spcAft>
              <a:defRPr/>
            </a:pPr>
            <a:r>
              <a:rPr lang="en-US" sz="3733"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algn="ctr" defTabSz="1219170" eaLnBrk="1" fontAlgn="auto" hangingPunct="1">
              <a:spcBef>
                <a:spcPts val="0"/>
              </a:spcBef>
              <a:spcAft>
                <a:spcPts val="0"/>
              </a:spcAft>
              <a:defRPr/>
            </a:pPr>
            <a:r>
              <a:rPr lang="en-US" sz="3733"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lang="en-US" sz="4267" b="1" i="1">
              <a:solidFill>
                <a:srgbClr val="FF0000"/>
              </a:solidFill>
              <a:latin typeface="Nunito Black" panose="00000A00000000000000" pitchFamily="2"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10136C6B-DE58-C0F4-0998-2E88E1F3E036}"/>
              </a:ext>
            </a:extLst>
          </p:cNvPr>
          <p:cNvPicPr>
            <a:picLocks noChangeAspect="1"/>
          </p:cNvPicPr>
          <p:nvPr/>
        </p:nvPicPr>
        <p:blipFill>
          <a:blip r:embed="rId3"/>
          <a:stretch>
            <a:fillRect/>
          </a:stretch>
        </p:blipFill>
        <p:spPr>
          <a:xfrm>
            <a:off x="7302191" y="1928552"/>
            <a:ext cx="2463875" cy="2498496"/>
          </a:xfrm>
          <a:prstGeom prst="rect">
            <a:avLst/>
          </a:prstGeom>
        </p:spPr>
      </p:pic>
      <p:pic>
        <p:nvPicPr>
          <p:cNvPr id="7" name="Picture 6">
            <a:extLst>
              <a:ext uri="{FF2B5EF4-FFF2-40B4-BE49-F238E27FC236}">
                <a16:creationId xmlns:a16="http://schemas.microsoft.com/office/drawing/2014/main" id="{7A451D37-1F54-6998-04AE-D2EEEC1D01D3}"/>
              </a:ext>
            </a:extLst>
          </p:cNvPr>
          <p:cNvPicPr>
            <a:picLocks noChangeAspect="1"/>
          </p:cNvPicPr>
          <p:nvPr/>
        </p:nvPicPr>
        <p:blipFill>
          <a:blip r:embed="rId4"/>
          <a:stretch>
            <a:fillRect/>
          </a:stretch>
        </p:blipFill>
        <p:spPr>
          <a:xfrm>
            <a:off x="9766065" y="1927472"/>
            <a:ext cx="2550381" cy="2499576"/>
          </a:xfrm>
          <a:prstGeom prst="rect">
            <a:avLst/>
          </a:prstGeom>
        </p:spPr>
      </p:pic>
      <p:pic>
        <p:nvPicPr>
          <p:cNvPr id="11" name="Picture 10">
            <a:extLst>
              <a:ext uri="{FF2B5EF4-FFF2-40B4-BE49-F238E27FC236}">
                <a16:creationId xmlns:a16="http://schemas.microsoft.com/office/drawing/2014/main" id="{0E49B129-A358-1533-7064-CD1165B52182}"/>
              </a:ext>
            </a:extLst>
          </p:cNvPr>
          <p:cNvPicPr>
            <a:picLocks noChangeAspect="1"/>
          </p:cNvPicPr>
          <p:nvPr/>
        </p:nvPicPr>
        <p:blipFill>
          <a:blip r:embed="rId5"/>
          <a:stretch>
            <a:fillRect/>
          </a:stretch>
        </p:blipFill>
        <p:spPr>
          <a:xfrm>
            <a:off x="12303919" y="1927472"/>
            <a:ext cx="2470392" cy="2441328"/>
          </a:xfrm>
          <a:prstGeom prst="rect">
            <a:avLst/>
          </a:prstGeom>
        </p:spPr>
      </p:pic>
    </p:spTree>
    <p:extLst>
      <p:ext uri="{BB962C8B-B14F-4D97-AF65-F5344CB8AC3E}">
        <p14:creationId xmlns:p14="http://schemas.microsoft.com/office/powerpoint/2010/main" val="3822868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2EFA03D-824D-43C5-155E-7E31EA954E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898"/>
          <a:stretch/>
        </p:blipFill>
        <p:spPr bwMode="auto">
          <a:xfrm>
            <a:off x="10319" y="4191000"/>
            <a:ext cx="5994400" cy="4953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89C1D1-7F51-D048-3D1B-1A702A88DB9E}"/>
              </a:ext>
            </a:extLst>
          </p:cNvPr>
          <p:cNvSpPr txBox="1"/>
          <p:nvPr/>
        </p:nvSpPr>
        <p:spPr>
          <a:xfrm>
            <a:off x="5417607" y="7533323"/>
            <a:ext cx="10845381" cy="1373284"/>
          </a:xfrm>
          <a:prstGeom prst="roundRect">
            <a:avLst/>
          </a:prstGeom>
          <a:solidFill>
            <a:srgbClr val="FFFFCC"/>
          </a:solidFill>
          <a:ln w="28575">
            <a:solidFill>
              <a:srgbClr val="217875"/>
            </a:solidFill>
            <a:prstDash val="sysDash"/>
          </a:ln>
        </p:spPr>
        <p:txBody>
          <a:bodyPr wrap="square">
            <a:spAutoFit/>
          </a:bodyPr>
          <a:lstStyle/>
          <a:p>
            <a:pPr algn="ctr"/>
            <a:r>
              <a:rPr lang="en-US" sz="3733">
                <a:solidFill>
                  <a:schemeClr val="accent6">
                    <a:lumMod val="50000"/>
                  </a:schemeClr>
                </a:solidFill>
                <a:latin typeface="Baloo 2 SemiBold" pitchFamily="2" charset="0"/>
                <a:cs typeface="Baloo 2 SemiBold" pitchFamily="2" charset="0"/>
              </a:rPr>
              <a:t>Đông Anh là huyện nằm ở phía bắc Thủ đô Hà Nội, cách trung tâm thành phố 15 km.</a:t>
            </a:r>
          </a:p>
        </p:txBody>
      </p:sp>
      <p:sp>
        <p:nvSpPr>
          <p:cNvPr id="2" name="Rectangle: Rounded Corners 1">
            <a:extLst>
              <a:ext uri="{FF2B5EF4-FFF2-40B4-BE49-F238E27FC236}">
                <a16:creationId xmlns:a16="http://schemas.microsoft.com/office/drawing/2014/main" id="{3B894A64-B795-0516-52F0-5505CA566796}"/>
              </a:ext>
            </a:extLst>
          </p:cNvPr>
          <p:cNvSpPr/>
          <p:nvPr/>
        </p:nvSpPr>
        <p:spPr>
          <a:xfrm>
            <a:off x="142604" y="203201"/>
            <a:ext cx="5354115" cy="965817"/>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微软雅黑" panose="020F0502020204030204"/>
            </a:endParaRPr>
          </a:p>
        </p:txBody>
      </p:sp>
      <p:sp>
        <p:nvSpPr>
          <p:cNvPr id="3" name="TextBox 2">
            <a:extLst>
              <a:ext uri="{FF2B5EF4-FFF2-40B4-BE49-F238E27FC236}">
                <a16:creationId xmlns:a16="http://schemas.microsoft.com/office/drawing/2014/main" id="{D0E6EF08-9595-8A3F-D539-F2DE571A81B9}"/>
              </a:ext>
            </a:extLst>
          </p:cNvPr>
          <p:cNvSpPr txBox="1"/>
          <p:nvPr/>
        </p:nvSpPr>
        <p:spPr>
          <a:xfrm>
            <a:off x="73356" y="296261"/>
            <a:ext cx="5423364" cy="748988"/>
          </a:xfrm>
          <a:prstGeom prst="rect">
            <a:avLst/>
          </a:prstGeom>
          <a:noFill/>
        </p:spPr>
        <p:txBody>
          <a:bodyPr wrap="square" rtlCol="0">
            <a:spAutoFit/>
          </a:bodyPr>
          <a:lstStyle/>
          <a:p>
            <a:pPr defTabSz="1219170" eaLnBrk="1" fontAlgn="auto" hangingPunct="1">
              <a:spcBef>
                <a:spcPts val="0"/>
              </a:spcBef>
              <a:spcAft>
                <a:spcPts val="0"/>
              </a:spcAft>
              <a:defRPr/>
            </a:pPr>
            <a:r>
              <a:rPr lang="en-US" sz="3733" b="1">
                <a:solidFill>
                  <a:prstClr val="white"/>
                </a:solidFill>
                <a:latin typeface="Nunito Black" panose="00000A00000000000000" pitchFamily="2" charset="0"/>
                <a:ea typeface="Open Sans" panose="020B0606030504020204" pitchFamily="34" charset="0"/>
                <a:cs typeface="Open Sans" panose="020B0606030504020204" pitchFamily="34" charset="0"/>
              </a:rPr>
              <a:t>2</a:t>
            </a:r>
            <a:r>
              <a:rPr lang="en-US" sz="3733" b="1" i="1">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4267"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4" name="TextBox 3">
            <a:extLst>
              <a:ext uri="{FF2B5EF4-FFF2-40B4-BE49-F238E27FC236}">
                <a16:creationId xmlns:a16="http://schemas.microsoft.com/office/drawing/2014/main" id="{81FB122C-40AC-D159-2D5D-4DF466E9F8D6}"/>
              </a:ext>
            </a:extLst>
          </p:cNvPr>
          <p:cNvSpPr txBox="1"/>
          <p:nvPr/>
        </p:nvSpPr>
        <p:spPr>
          <a:xfrm>
            <a:off x="6715919" y="76200"/>
            <a:ext cx="3860800" cy="737720"/>
          </a:xfrm>
          <a:prstGeom prst="roundRect">
            <a:avLst/>
          </a:prstGeom>
          <a:solidFill>
            <a:srgbClr val="FFFFCC"/>
          </a:solidFill>
          <a:ln w="28575">
            <a:solidFill>
              <a:srgbClr val="217875"/>
            </a:solidFill>
            <a:prstDash val="sysDash"/>
          </a:ln>
        </p:spPr>
        <p:txBody>
          <a:bodyPr wrap="square">
            <a:spAutoFit/>
          </a:bodyPr>
          <a:lstStyle/>
          <a:p>
            <a:pPr algn="ctr"/>
            <a:r>
              <a:rPr lang="en-US" sz="3733">
                <a:solidFill>
                  <a:schemeClr val="accent6">
                    <a:lumMod val="50000"/>
                  </a:schemeClr>
                </a:solidFill>
                <a:latin typeface="Baloo 2 SemiBold" pitchFamily="2" charset="0"/>
                <a:cs typeface="Baloo 2 SemiBold" pitchFamily="2" charset="0"/>
              </a:rPr>
              <a:t>a. Viết tên riêng</a:t>
            </a:r>
          </a:p>
        </p:txBody>
      </p:sp>
      <p:pic>
        <p:nvPicPr>
          <p:cNvPr id="8" name="Picture 7">
            <a:extLst>
              <a:ext uri="{FF2B5EF4-FFF2-40B4-BE49-F238E27FC236}">
                <a16:creationId xmlns:a16="http://schemas.microsoft.com/office/drawing/2014/main" id="{63F34983-9238-6835-6D07-67AA8DDF742E}"/>
              </a:ext>
            </a:extLst>
          </p:cNvPr>
          <p:cNvPicPr>
            <a:picLocks noChangeAspect="1"/>
          </p:cNvPicPr>
          <p:nvPr/>
        </p:nvPicPr>
        <p:blipFill>
          <a:blip r:embed="rId3"/>
          <a:stretch>
            <a:fillRect/>
          </a:stretch>
        </p:blipFill>
        <p:spPr>
          <a:xfrm>
            <a:off x="1081311" y="1353668"/>
            <a:ext cx="3831345" cy="2463008"/>
          </a:xfrm>
          <a:prstGeom prst="rect">
            <a:avLst/>
          </a:prstGeom>
          <a:ln>
            <a:noFill/>
          </a:ln>
          <a:effectLst>
            <a:outerShdw blurRad="292100" dist="139700" dir="2700000" algn="tl" rotWithShape="0">
              <a:srgbClr val="333333">
                <a:alpha val="65000"/>
              </a:srgbClr>
            </a:outerShdw>
          </a:effectLst>
        </p:spPr>
      </p:pic>
      <p:pic>
        <p:nvPicPr>
          <p:cNvPr id="1026" name="Picture 2" descr="Mua đất ở huyện Đông Anh, Hà Nội không vướng quy hoạch có dễ không?">
            <a:extLst>
              <a:ext uri="{FF2B5EF4-FFF2-40B4-BE49-F238E27FC236}">
                <a16:creationId xmlns:a16="http://schemas.microsoft.com/office/drawing/2014/main" id="{0B5ADAD3-1A0B-1225-6B69-7B61020928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8830"/>
          <a:stretch/>
        </p:blipFill>
        <p:spPr bwMode="auto">
          <a:xfrm>
            <a:off x="6715919" y="1320800"/>
            <a:ext cx="9270999" cy="579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13FE68A-6DFC-EEF6-B5A4-F85260803C04}"/>
              </a:ext>
            </a:extLst>
          </p:cNvPr>
          <p:cNvSpPr txBox="1"/>
          <p:nvPr/>
        </p:nvSpPr>
        <p:spPr>
          <a:xfrm>
            <a:off x="1081310" y="5355035"/>
            <a:ext cx="4033315" cy="666786"/>
          </a:xfrm>
          <a:prstGeom prst="rect">
            <a:avLst/>
          </a:prstGeom>
          <a:noFill/>
        </p:spPr>
        <p:txBody>
          <a:bodyPr wrap="square" rtlCol="0">
            <a:spAutoFit/>
          </a:bodyPr>
          <a:lstStyle/>
          <a:p>
            <a:pPr algn="ctr" defTabSz="1219170" eaLnBrk="1" fontAlgn="auto" hangingPunct="1">
              <a:spcBef>
                <a:spcPts val="0"/>
              </a:spcBef>
              <a:spcAft>
                <a:spcPts val="0"/>
              </a:spcAft>
              <a:defRPr/>
            </a:pPr>
            <a:r>
              <a:rPr lang="en-US" sz="3733"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lang="en-US" sz="4267" b="1" i="1">
              <a:solidFill>
                <a:srgbClr val="FF0000"/>
              </a:solidFill>
              <a:latin typeface="Nunito Black" panose="00000A00000000000000" pitchFamily="2"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707D595-C14C-C803-1485-A4A7FF0D3B5B}"/>
              </a:ext>
            </a:extLst>
          </p:cNvPr>
          <p:cNvSpPr txBox="1"/>
          <p:nvPr/>
        </p:nvSpPr>
        <p:spPr>
          <a:xfrm>
            <a:off x="990862" y="7310233"/>
            <a:ext cx="4033315" cy="1241237"/>
          </a:xfrm>
          <a:prstGeom prst="rect">
            <a:avLst/>
          </a:prstGeom>
          <a:noFill/>
        </p:spPr>
        <p:txBody>
          <a:bodyPr wrap="square" rtlCol="0">
            <a:spAutoFit/>
          </a:bodyPr>
          <a:lstStyle/>
          <a:p>
            <a:pPr algn="ctr" defTabSz="1219170" eaLnBrk="1" fontAlgn="auto" hangingPunct="1">
              <a:spcBef>
                <a:spcPts val="0"/>
              </a:spcBef>
              <a:spcAft>
                <a:spcPts val="0"/>
              </a:spcAft>
              <a:defRPr/>
            </a:pPr>
            <a:r>
              <a:rPr lang="en-US" sz="3733"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algn="ctr" defTabSz="1219170" eaLnBrk="1" fontAlgn="auto" hangingPunct="1">
              <a:spcBef>
                <a:spcPts val="0"/>
              </a:spcBef>
              <a:spcAft>
                <a:spcPts val="0"/>
              </a:spcAft>
              <a:defRPr/>
            </a:pPr>
            <a:r>
              <a:rPr lang="en-US" sz="3733"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lang="en-US" sz="4267" b="1" i="1">
              <a:solidFill>
                <a:srgbClr val="FF0000"/>
              </a:solidFill>
              <a:latin typeface="Nunito Black" panose="00000A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4892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AC14F-662B-62EE-5505-7F8978FFB2E1}"/>
              </a:ext>
            </a:extLst>
          </p:cNvPr>
          <p:cNvPicPr>
            <a:picLocks noChangeAspect="1"/>
          </p:cNvPicPr>
          <p:nvPr/>
        </p:nvPicPr>
        <p:blipFill>
          <a:blip r:embed="rId2"/>
          <a:stretch>
            <a:fillRect/>
          </a:stretch>
        </p:blipFill>
        <p:spPr>
          <a:xfrm>
            <a:off x="1229519" y="1433288"/>
            <a:ext cx="12882075" cy="264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
            <a:extLst>
              <a:ext uri="{FF2B5EF4-FFF2-40B4-BE49-F238E27FC236}">
                <a16:creationId xmlns:a16="http://schemas.microsoft.com/office/drawing/2014/main" id="{D2A3963C-8DAD-6676-A263-652AA502C070}"/>
              </a:ext>
            </a:extLst>
          </p:cNvPr>
          <p:cNvSpPr/>
          <p:nvPr/>
        </p:nvSpPr>
        <p:spPr>
          <a:xfrm>
            <a:off x="142604" y="203201"/>
            <a:ext cx="6573315" cy="965817"/>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微软雅黑" panose="020F0502020204030204"/>
            </a:endParaRPr>
          </a:p>
        </p:txBody>
      </p:sp>
      <p:sp>
        <p:nvSpPr>
          <p:cNvPr id="6" name="TextBox 5">
            <a:extLst>
              <a:ext uri="{FF2B5EF4-FFF2-40B4-BE49-F238E27FC236}">
                <a16:creationId xmlns:a16="http://schemas.microsoft.com/office/drawing/2014/main" id="{61C7EC16-A0CA-E832-9102-98A9C479380C}"/>
              </a:ext>
            </a:extLst>
          </p:cNvPr>
          <p:cNvSpPr txBox="1"/>
          <p:nvPr/>
        </p:nvSpPr>
        <p:spPr>
          <a:xfrm>
            <a:off x="416719" y="304800"/>
            <a:ext cx="6096000" cy="748988"/>
          </a:xfrm>
          <a:prstGeom prst="rect">
            <a:avLst/>
          </a:prstGeom>
          <a:noFill/>
        </p:spPr>
        <p:txBody>
          <a:bodyPr wrap="square" rtlCol="0">
            <a:spAutoFit/>
          </a:bodyPr>
          <a:lstStyle/>
          <a:p>
            <a:pPr defTabSz="1219170" eaLnBrk="1" fontAlgn="auto" hangingPunct="1">
              <a:spcBef>
                <a:spcPts val="0"/>
              </a:spcBef>
              <a:spcAft>
                <a:spcPts val="0"/>
              </a:spcAft>
              <a:defRPr/>
            </a:pPr>
            <a:r>
              <a:rPr lang="en-US" sz="3733" b="1">
                <a:solidFill>
                  <a:prstClr val="white"/>
                </a:solidFill>
                <a:latin typeface="Nunito Black" panose="00000A00000000000000" pitchFamily="2" charset="0"/>
                <a:ea typeface="Open Sans" panose="020B0606030504020204" pitchFamily="34" charset="0"/>
                <a:cs typeface="Open Sans" panose="020B0606030504020204" pitchFamily="34" charset="0"/>
              </a:rPr>
              <a:t>2</a:t>
            </a:r>
            <a:r>
              <a:rPr lang="en-US" sz="3733" b="1" i="1">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4267"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7" name="TextBox 6">
            <a:extLst>
              <a:ext uri="{FF2B5EF4-FFF2-40B4-BE49-F238E27FC236}">
                <a16:creationId xmlns:a16="http://schemas.microsoft.com/office/drawing/2014/main" id="{2A9E09FB-ECEC-0D21-52C2-5A614F5D3B39}"/>
              </a:ext>
            </a:extLst>
          </p:cNvPr>
          <p:cNvSpPr txBox="1"/>
          <p:nvPr/>
        </p:nvSpPr>
        <p:spPr>
          <a:xfrm>
            <a:off x="1940719" y="4439094"/>
            <a:ext cx="9652000" cy="3638378"/>
          </a:xfrm>
          <a:prstGeom prst="cloudCallout">
            <a:avLst>
              <a:gd name="adj1" fmla="val -49824"/>
              <a:gd name="adj2" fmla="val 59788"/>
            </a:avLst>
          </a:prstGeom>
          <a:solidFill>
            <a:srgbClr val="FFFFCC"/>
          </a:solidFill>
          <a:ln w="28575">
            <a:solidFill>
              <a:srgbClr val="217875"/>
            </a:solidFill>
            <a:prstDash val="sysDash"/>
          </a:ln>
        </p:spPr>
        <p:txBody>
          <a:bodyPr wrap="square">
            <a:spAutoFit/>
          </a:bodyPr>
          <a:lstStyle/>
          <a:p>
            <a:pPr algn="ctr"/>
            <a:r>
              <a:rPr lang="en-US" sz="3733">
                <a:solidFill>
                  <a:schemeClr val="accent6">
                    <a:lumMod val="50000"/>
                  </a:schemeClr>
                </a:solidFill>
                <a:latin typeface="Baloo 2 SemiBold" pitchFamily="2" charset="0"/>
                <a:cs typeface="Baloo 2 SemiBold" pitchFamily="2" charset="0"/>
              </a:rPr>
              <a:t>Câu ca dao giới thiệu về một miền quê có di tích gắn liền với câu chuyện An Dương Vương xây Cổ Loa.</a:t>
            </a:r>
          </a:p>
        </p:txBody>
      </p:sp>
      <p:sp>
        <p:nvSpPr>
          <p:cNvPr id="8" name="TextBox 7">
            <a:extLst>
              <a:ext uri="{FF2B5EF4-FFF2-40B4-BE49-F238E27FC236}">
                <a16:creationId xmlns:a16="http://schemas.microsoft.com/office/drawing/2014/main" id="{C9579A5C-B660-5320-4AAF-B7E15586BA09}"/>
              </a:ext>
            </a:extLst>
          </p:cNvPr>
          <p:cNvSpPr txBox="1"/>
          <p:nvPr/>
        </p:nvSpPr>
        <p:spPr>
          <a:xfrm>
            <a:off x="7323855" y="403728"/>
            <a:ext cx="2643264" cy="737720"/>
          </a:xfrm>
          <a:prstGeom prst="roundRect">
            <a:avLst/>
          </a:prstGeom>
          <a:solidFill>
            <a:srgbClr val="FFFFCC"/>
          </a:solidFill>
          <a:ln w="28575">
            <a:solidFill>
              <a:srgbClr val="217875"/>
            </a:solidFill>
            <a:prstDash val="sysDash"/>
          </a:ln>
        </p:spPr>
        <p:txBody>
          <a:bodyPr wrap="square">
            <a:spAutoFit/>
          </a:bodyPr>
          <a:lstStyle/>
          <a:p>
            <a:pPr algn="ctr"/>
            <a:r>
              <a:rPr lang="en-US" sz="3733">
                <a:solidFill>
                  <a:schemeClr val="accent6">
                    <a:lumMod val="50000"/>
                  </a:schemeClr>
                </a:solidFill>
                <a:latin typeface="Baloo 2 SemiBold" pitchFamily="2" charset="0"/>
                <a:cs typeface="Baloo 2 SemiBold" pitchFamily="2" charset="0"/>
              </a:rPr>
              <a:t>b. Viết câu</a:t>
            </a:r>
          </a:p>
        </p:txBody>
      </p:sp>
      <p:sp>
        <p:nvSpPr>
          <p:cNvPr id="9" name="TextBox 8">
            <a:extLst>
              <a:ext uri="{FF2B5EF4-FFF2-40B4-BE49-F238E27FC236}">
                <a16:creationId xmlns:a16="http://schemas.microsoft.com/office/drawing/2014/main" id="{70A3AC26-D7A5-7F4F-3188-20842212AFD1}"/>
              </a:ext>
            </a:extLst>
          </p:cNvPr>
          <p:cNvSpPr txBox="1"/>
          <p:nvPr/>
        </p:nvSpPr>
        <p:spPr>
          <a:xfrm>
            <a:off x="1940720" y="4731189"/>
            <a:ext cx="5944433" cy="666786"/>
          </a:xfrm>
          <a:prstGeom prst="rect">
            <a:avLst/>
          </a:prstGeom>
          <a:noFill/>
        </p:spPr>
        <p:txBody>
          <a:bodyPr wrap="square">
            <a:spAutoFit/>
          </a:bodyPr>
          <a:lstStyle/>
          <a:p>
            <a:r>
              <a:rPr lang="en-US" sz="3733" b="1">
                <a:solidFill>
                  <a:srgbClr val="002060"/>
                </a:solidFill>
                <a:latin typeface="OpenSans"/>
              </a:rPr>
              <a:t>Những chữ nào viết hoa?</a:t>
            </a:r>
            <a:endParaRPr lang="en-US" sz="3733">
              <a:solidFill>
                <a:srgbClr val="002060"/>
              </a:solidFill>
            </a:endParaRPr>
          </a:p>
        </p:txBody>
      </p:sp>
      <p:sp>
        <p:nvSpPr>
          <p:cNvPr id="11" name="TextBox 10">
            <a:extLst>
              <a:ext uri="{FF2B5EF4-FFF2-40B4-BE49-F238E27FC236}">
                <a16:creationId xmlns:a16="http://schemas.microsoft.com/office/drawing/2014/main" id="{6E1C2A51-04D0-07CB-2568-9DD79B3F79A4}"/>
              </a:ext>
            </a:extLst>
          </p:cNvPr>
          <p:cNvSpPr txBox="1"/>
          <p:nvPr/>
        </p:nvSpPr>
        <p:spPr>
          <a:xfrm>
            <a:off x="1940719" y="5439735"/>
            <a:ext cx="9245600" cy="666786"/>
          </a:xfrm>
          <a:prstGeom prst="rect">
            <a:avLst/>
          </a:prstGeom>
          <a:noFill/>
        </p:spPr>
        <p:txBody>
          <a:bodyPr wrap="square">
            <a:spAutoFit/>
          </a:bodyPr>
          <a:lstStyle/>
          <a:p>
            <a:r>
              <a:rPr lang="en-US" sz="3733">
                <a:solidFill>
                  <a:srgbClr val="FF0000"/>
                </a:solidFill>
                <a:latin typeface="#9Slide03 AmpleSoft Bold" panose="02000000000000000000" pitchFamily="2" charset="0"/>
              </a:rPr>
              <a:t>Những chữ viết hoa là: A, Đ, G, L, T, V.</a:t>
            </a:r>
          </a:p>
        </p:txBody>
      </p:sp>
    </p:spTree>
    <p:extLst>
      <p:ext uri="{BB962C8B-B14F-4D97-AF65-F5344CB8AC3E}">
        <p14:creationId xmlns:p14="http://schemas.microsoft.com/office/powerpoint/2010/main" val="4071368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213519" y="203201"/>
            <a:ext cx="7924800" cy="965817"/>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微软雅黑" panose="020F0502020204030204"/>
            </a:endParaRPr>
          </a:p>
        </p:txBody>
      </p:sp>
      <p:sp>
        <p:nvSpPr>
          <p:cNvPr id="10" name="TextBox 9">
            <a:extLst>
              <a:ext uri="{FF2B5EF4-FFF2-40B4-BE49-F238E27FC236}">
                <a16:creationId xmlns:a16="http://schemas.microsoft.com/office/drawing/2014/main" id="{5E325054-921D-9C0C-2979-2D9230D47949}"/>
              </a:ext>
            </a:extLst>
          </p:cNvPr>
          <p:cNvSpPr txBox="1"/>
          <p:nvPr/>
        </p:nvSpPr>
        <p:spPr>
          <a:xfrm>
            <a:off x="416719" y="304801"/>
            <a:ext cx="7315200" cy="748988"/>
          </a:xfrm>
          <a:prstGeom prst="rect">
            <a:avLst/>
          </a:prstGeom>
          <a:noFill/>
        </p:spPr>
        <p:txBody>
          <a:bodyPr wrap="square" rtlCol="0">
            <a:spAutoFit/>
          </a:bodyPr>
          <a:lstStyle/>
          <a:p>
            <a:pPr defTabSz="1219170" eaLnBrk="1" fontAlgn="auto" hangingPunct="1">
              <a:spcBef>
                <a:spcPts val="0"/>
              </a:spcBef>
              <a:spcAft>
                <a:spcPts val="0"/>
              </a:spcAft>
              <a:defRPr/>
            </a:pPr>
            <a:r>
              <a:rPr lang="en-US" sz="3733" b="1" i="1">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4267"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câu ứng dụng vào vở</a:t>
            </a:r>
          </a:p>
        </p:txBody>
      </p:sp>
      <p:pic>
        <p:nvPicPr>
          <p:cNvPr id="12" name="Picture 11">
            <a:extLst>
              <a:ext uri="{FF2B5EF4-FFF2-40B4-BE49-F238E27FC236}">
                <a16:creationId xmlns:a16="http://schemas.microsoft.com/office/drawing/2014/main" id="{72DB0552-4AE6-5C88-C3B4-B6D1863A3354}"/>
              </a:ext>
            </a:extLst>
          </p:cNvPr>
          <p:cNvPicPr>
            <a:picLocks noChangeAspect="1"/>
          </p:cNvPicPr>
          <p:nvPr/>
        </p:nvPicPr>
        <p:blipFill>
          <a:blip r:embed="rId2"/>
          <a:stretch>
            <a:fillRect/>
          </a:stretch>
        </p:blipFill>
        <p:spPr>
          <a:xfrm>
            <a:off x="721519" y="1625600"/>
            <a:ext cx="14833601" cy="3138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6605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6461920" y="3352800"/>
            <a:ext cx="9375418" cy="1794293"/>
          </a:xfrm>
          <a:prstGeom prst="rect">
            <a:avLst/>
          </a:prstGeom>
          <a:noFill/>
        </p:spPr>
        <p:txBody>
          <a:bodyPr vert="horz" lIns="81280" tIns="40640" rIns="81280" bIns="40640" rtlCol="0" anchor="ctr">
            <a:noAutofit/>
          </a:bodyPr>
          <a:lstStyle/>
          <a:p>
            <a:pPr algn="ctr" defTabSz="812698" eaLnBrk="1" fontAlgn="auto" hangingPunct="1">
              <a:lnSpc>
                <a:spcPct val="90000"/>
              </a:lnSpc>
              <a:spcAft>
                <a:spcPts val="533"/>
              </a:spcAft>
              <a:defRPr/>
            </a:pPr>
            <a:r>
              <a:rPr lang="en-US" sz="8533" b="1" dirty="0" err="1">
                <a:solidFill>
                  <a:srgbClr val="73C532"/>
                </a:solidFill>
                <a:latin typeface="Sigmar One" panose="00000500000000000000" pitchFamily="2" charset="0"/>
              </a:rPr>
              <a:t>Chào</a:t>
            </a:r>
            <a:r>
              <a:rPr lang="en-US" sz="8533" b="1" dirty="0">
                <a:solidFill>
                  <a:srgbClr val="73C532"/>
                </a:solidFill>
                <a:latin typeface="Sigmar One" panose="00000500000000000000" pitchFamily="2" charset="0"/>
              </a:rPr>
              <a:t> </a:t>
            </a:r>
            <a:r>
              <a:rPr lang="en-US" sz="8533" b="1" dirty="0" err="1">
                <a:solidFill>
                  <a:srgbClr val="73C532"/>
                </a:solidFill>
                <a:latin typeface="Sigmar One" panose="00000500000000000000" pitchFamily="2" charset="0"/>
              </a:rPr>
              <a:t>và</a:t>
            </a:r>
            <a:r>
              <a:rPr lang="en-US" sz="8533" b="1" dirty="0">
                <a:solidFill>
                  <a:srgbClr val="73C532"/>
                </a:solidFill>
                <a:latin typeface="Sigmar One" panose="00000500000000000000" pitchFamily="2" charset="0"/>
              </a:rPr>
              <a:t> </a:t>
            </a:r>
            <a:r>
              <a:rPr lang="en-US" sz="8533" b="1" dirty="0" err="1">
                <a:solidFill>
                  <a:srgbClr val="73C532"/>
                </a:solidFill>
                <a:latin typeface="Sigmar One" panose="00000500000000000000" pitchFamily="2" charset="0"/>
              </a:rPr>
              <a:t>hẹn</a:t>
            </a:r>
            <a:r>
              <a:rPr lang="en-US" sz="8533" b="1" dirty="0">
                <a:solidFill>
                  <a:srgbClr val="73C532"/>
                </a:solidFill>
                <a:latin typeface="Sigmar One" panose="00000500000000000000" pitchFamily="2" charset="0"/>
              </a:rPr>
              <a:t> </a:t>
            </a:r>
            <a:r>
              <a:rPr lang="en-US" sz="8533" b="1" dirty="0" err="1">
                <a:solidFill>
                  <a:srgbClr val="73C532"/>
                </a:solidFill>
                <a:latin typeface="Sigmar One" panose="00000500000000000000" pitchFamily="2" charset="0"/>
              </a:rPr>
              <a:t>gặp</a:t>
            </a:r>
            <a:r>
              <a:rPr lang="en-US" sz="8533" b="1" dirty="0">
                <a:solidFill>
                  <a:srgbClr val="73C532"/>
                </a:solidFill>
                <a:latin typeface="Sigmar One" panose="00000500000000000000" pitchFamily="2" charset="0"/>
              </a:rPr>
              <a:t> </a:t>
            </a:r>
            <a:r>
              <a:rPr lang="en-US" sz="8533" b="1" dirty="0" err="1">
                <a:solidFill>
                  <a:srgbClr val="73C532"/>
                </a:solidFill>
                <a:latin typeface="Sigmar One" panose="00000500000000000000" pitchFamily="2" charset="0"/>
              </a:rPr>
              <a:t>lại</a:t>
            </a:r>
            <a:r>
              <a:rPr lang="en-US" sz="8533" b="1" dirty="0">
                <a:solidFill>
                  <a:srgbClr val="73C532"/>
                </a:solidFill>
                <a:latin typeface="Sigmar One" panose="00000500000000000000" pitchFamily="2" charset="0"/>
              </a:rPr>
              <a:t> </a:t>
            </a:r>
            <a:r>
              <a:rPr lang="en-US" sz="8533" b="1" dirty="0" err="1">
                <a:solidFill>
                  <a:srgbClr val="73C532"/>
                </a:solidFill>
                <a:latin typeface="Sigmar One" panose="00000500000000000000" pitchFamily="2" charset="0"/>
              </a:rPr>
              <a:t>các</a:t>
            </a:r>
            <a:r>
              <a:rPr lang="en-US" sz="8533" b="1" dirty="0">
                <a:solidFill>
                  <a:srgbClr val="73C532"/>
                </a:solidFill>
                <a:latin typeface="Sigmar One" panose="00000500000000000000" pitchFamily="2" charset="0"/>
              </a:rPr>
              <a:t> </a:t>
            </a:r>
            <a:r>
              <a:rPr lang="en-US" sz="8533" b="1" dirty="0" err="1">
                <a:solidFill>
                  <a:srgbClr val="73C532"/>
                </a:solidFill>
                <a:latin typeface="Sigmar One" panose="00000500000000000000" pitchFamily="2" charset="0"/>
              </a:rPr>
              <a:t>em</a:t>
            </a:r>
            <a:r>
              <a:rPr lang="en-US" sz="8533" b="1" dirty="0">
                <a:solidFill>
                  <a:srgbClr val="73C532"/>
                </a:solidFill>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05515" y="820423"/>
            <a:ext cx="6637404" cy="7503152"/>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bout us | Gokul! World">
            <a:extLst>
              <a:ext uri="{FF2B5EF4-FFF2-40B4-BE49-F238E27FC236}">
                <a16:creationId xmlns:a16="http://schemas.microsoft.com/office/drawing/2014/main" id="{009A69E8-3470-BD75-B034-FADBDF71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28"/>
          <a:stretch/>
        </p:blipFill>
        <p:spPr bwMode="auto">
          <a:xfrm>
            <a:off x="1440722" y="3492193"/>
            <a:ext cx="7817791" cy="6555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519320" y="1676401"/>
            <a:ext cx="7251113" cy="7251113"/>
          </a:xfrm>
          <a:prstGeom prst="rect">
            <a:avLst/>
          </a:prstGeom>
        </p:spPr>
      </p:pic>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9319" y="377834"/>
            <a:ext cx="5512748" cy="3344225"/>
          </a:xfrm>
          <a:prstGeom prst="rect">
            <a:avLst/>
          </a:prstGeom>
        </p:spPr>
      </p:pic>
      <p:sp>
        <p:nvSpPr>
          <p:cNvPr id="9" name="Rectangle 8">
            <a:extLst>
              <a:ext uri="{FF2B5EF4-FFF2-40B4-BE49-F238E27FC236}">
                <a16:creationId xmlns:a16="http://schemas.microsoft.com/office/drawing/2014/main" id="{BEF1B6C6-026F-4FB9-8D32-25D1F67CD14F}"/>
              </a:ext>
            </a:extLst>
          </p:cNvPr>
          <p:cNvSpPr/>
          <p:nvPr/>
        </p:nvSpPr>
        <p:spPr>
          <a:xfrm>
            <a:off x="2067068" y="1372837"/>
            <a:ext cx="3785251" cy="1196161"/>
          </a:xfrm>
          <a:prstGeom prst="rect">
            <a:avLst/>
          </a:prstGeom>
        </p:spPr>
        <p:txBody>
          <a:bodyPr wrap="square">
            <a:spAutoFit/>
          </a:bodyPr>
          <a:lstStyle/>
          <a:p>
            <a:pPr defTabSz="457189">
              <a:lnSpc>
                <a:spcPct val="150000"/>
              </a:lnSpc>
            </a:pPr>
            <a:r>
              <a:rPr lang="en-US" sz="5333" b="1" dirty="0">
                <a:solidFill>
                  <a:srgbClr val="0998D7"/>
                </a:solidFill>
                <a:latin typeface="SVN-SAF" panose="02040603050506020204" pitchFamily="18" charset="0"/>
                <a:cs typeface="Times New Roman" panose="02020603050405020304" pitchFamily="18" charset="0"/>
              </a:rPr>
              <a:t>KHỞI ĐỘNG</a:t>
            </a:r>
            <a:endParaRPr lang="vi-VN" sz="5333" b="1" dirty="0">
              <a:solidFill>
                <a:srgbClr val="0998D7"/>
              </a:solidFill>
              <a:latin typeface="SVN-SAF" panose="02040603050506020204" pitchFamily="18" charset="0"/>
              <a:cs typeface="Times New Roman" panose="02020603050405020304" pitchFamily="18" charset="0"/>
            </a:endParaRPr>
          </a:p>
        </p:txBody>
      </p:sp>
      <p:sp>
        <p:nvSpPr>
          <p:cNvPr id="7" name="Text Box 14">
            <a:extLst>
              <a:ext uri="{FF2B5EF4-FFF2-40B4-BE49-F238E27FC236}">
                <a16:creationId xmlns:a16="http://schemas.microsoft.com/office/drawing/2014/main" id="{D1BEEB49-3CAA-4CFE-BF15-7E154A99A9DD}"/>
              </a:ext>
            </a:extLst>
          </p:cNvPr>
          <p:cNvSpPr txBox="1">
            <a:spLocks noChangeArrowheads="1"/>
          </p:cNvSpPr>
          <p:nvPr/>
        </p:nvSpPr>
        <p:spPr bwMode="auto">
          <a:xfrm>
            <a:off x="6355161" y="1560843"/>
            <a:ext cx="8138319" cy="162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800" b="1" dirty="0" err="1">
                <a:solidFill>
                  <a:srgbClr val="0000CC"/>
                </a:solidFill>
                <a:effectLst>
                  <a:outerShdw blurRad="38100" dist="38100" dir="2700000" algn="tl">
                    <a:srgbClr val="000000">
                      <a:alpha val="43137"/>
                    </a:srgbClr>
                  </a:outerShdw>
                </a:effectLst>
                <a:latin typeface="Times New Roman" pitchFamily="18" charset="0"/>
              </a:rPr>
              <a:t>Cùng</a:t>
            </a:r>
            <a:r>
              <a:rPr lang="en-US" sz="4800" b="1" dirty="0">
                <a:solidFill>
                  <a:srgbClr val="0000CC"/>
                </a:solidFill>
                <a:effectLst>
                  <a:outerShdw blurRad="38100" dist="38100" dir="2700000" algn="tl">
                    <a:srgbClr val="000000">
                      <a:alpha val="43137"/>
                    </a:srgbClr>
                  </a:outerShdw>
                </a:effectLst>
                <a:latin typeface="Times New Roman" pitchFamily="18" charset="0"/>
              </a:rPr>
              <a:t> </a:t>
            </a:r>
            <a:r>
              <a:rPr lang="en-US" sz="4800" b="1" dirty="0" err="1">
                <a:solidFill>
                  <a:srgbClr val="0000CC"/>
                </a:solidFill>
                <a:effectLst>
                  <a:outerShdw blurRad="38100" dist="38100" dir="2700000" algn="tl">
                    <a:srgbClr val="000000">
                      <a:alpha val="43137"/>
                    </a:srgbClr>
                  </a:outerShdw>
                </a:effectLst>
                <a:latin typeface="Times New Roman" pitchFamily="18" charset="0"/>
              </a:rPr>
              <a:t>nghe</a:t>
            </a:r>
            <a:r>
              <a:rPr lang="en-US" sz="4800" b="1" dirty="0">
                <a:solidFill>
                  <a:srgbClr val="0000CC"/>
                </a:solidFill>
                <a:effectLst>
                  <a:outerShdw blurRad="38100" dist="38100" dir="2700000" algn="tl">
                    <a:srgbClr val="000000">
                      <a:alpha val="43137"/>
                    </a:srgbClr>
                  </a:outerShdw>
                </a:effectLst>
                <a:latin typeface="Times New Roman" pitchFamily="18" charset="0"/>
              </a:rPr>
              <a:t> </a:t>
            </a:r>
            <a:r>
              <a:rPr lang="en-US" sz="4800" b="1" dirty="0" err="1">
                <a:solidFill>
                  <a:srgbClr val="0000CC"/>
                </a:solidFill>
                <a:effectLst>
                  <a:outerShdw blurRad="38100" dist="38100" dir="2700000" algn="tl">
                    <a:srgbClr val="000000">
                      <a:alpha val="43137"/>
                    </a:srgbClr>
                  </a:outerShdw>
                </a:effectLst>
                <a:latin typeface="Times New Roman" pitchFamily="18" charset="0"/>
              </a:rPr>
              <a:t>bài</a:t>
            </a:r>
            <a:r>
              <a:rPr lang="en-US" sz="4800" b="1" dirty="0">
                <a:solidFill>
                  <a:srgbClr val="0000CC"/>
                </a:solidFill>
                <a:effectLst>
                  <a:outerShdw blurRad="38100" dist="38100" dir="2700000" algn="tl">
                    <a:srgbClr val="000000">
                      <a:alpha val="43137"/>
                    </a:srgbClr>
                  </a:outerShdw>
                </a:effectLst>
                <a:latin typeface="Times New Roman" pitchFamily="18" charset="0"/>
              </a:rPr>
              <a:t> </a:t>
            </a:r>
            <a:r>
              <a:rPr lang="en-US" sz="4800" b="1" dirty="0" err="1">
                <a:solidFill>
                  <a:srgbClr val="0000CC"/>
                </a:solidFill>
                <a:effectLst>
                  <a:outerShdw blurRad="38100" dist="38100" dir="2700000" algn="tl">
                    <a:srgbClr val="000000">
                      <a:alpha val="43137"/>
                    </a:srgbClr>
                  </a:outerShdw>
                </a:effectLst>
                <a:latin typeface="Times New Roman" pitchFamily="18" charset="0"/>
              </a:rPr>
              <a:t>hát</a:t>
            </a:r>
            <a:r>
              <a:rPr lang="en-US" sz="4800" b="1" dirty="0">
                <a:solidFill>
                  <a:srgbClr val="0000CC"/>
                </a:solidFill>
                <a:effectLst>
                  <a:outerShdw blurRad="38100" dist="38100" dir="2700000" algn="tl">
                    <a:srgbClr val="000000">
                      <a:alpha val="43137"/>
                    </a:srgbClr>
                  </a:outerShdw>
                </a:effectLst>
                <a:latin typeface="Times New Roman" pitchFamily="18" charset="0"/>
              </a:rPr>
              <a:t>:</a:t>
            </a:r>
          </a:p>
          <a:p>
            <a:pPr algn="ctr" eaLnBrk="1" hangingPunct="1">
              <a:spcBef>
                <a:spcPts val="0"/>
              </a:spcBef>
              <a:defRPr/>
            </a:pPr>
            <a:r>
              <a:rPr lang="en-US" sz="4800" b="1" dirty="0">
                <a:solidFill>
                  <a:srgbClr val="0000CC"/>
                </a:solidFill>
                <a:effectLst>
                  <a:outerShdw blurRad="38100" dist="38100" dir="2700000" algn="tl">
                    <a:srgbClr val="000000">
                      <a:alpha val="43137"/>
                    </a:srgbClr>
                  </a:outerShdw>
                </a:effectLst>
                <a:latin typeface="Times New Roman" pitchFamily="18" charset="0"/>
              </a:rPr>
              <a:t>VỀ QUÊ</a:t>
            </a:r>
          </a:p>
        </p:txBody>
      </p:sp>
    </p:spTree>
    <p:extLst>
      <p:ext uri="{BB962C8B-B14F-4D97-AF65-F5344CB8AC3E}">
        <p14:creationId xmlns:p14="http://schemas.microsoft.com/office/powerpoint/2010/main" val="123104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1" nodeType="withEffect">
                                  <p:stCondLst>
                                    <p:cond delay="0"/>
                                  </p:stCondLst>
                                  <p:iterate type="lt">
                                    <p:tmPct val="0"/>
                                  </p:iterate>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par>
                          <p:cTn id="10" fill="hold">
                            <p:stCondLst>
                              <p:cond delay="500"/>
                            </p:stCondLst>
                            <p:childTnLst>
                              <p:par>
                                <p:cTn id="11"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2" dur="250" accel="50000" decel="50000" autoRev="1" fill="hold">
                                          <p:stCondLst>
                                            <p:cond delay="0"/>
                                          </p:stCondLst>
                                        </p:cTn>
                                        <p:tgtEl>
                                          <p:spTgt spid="9"/>
                                        </p:tgtEl>
                                        <p:attrNameLst>
                                          <p:attrName>ppt_x</p:attrName>
                                          <p:attrName>ppt_y</p:attrName>
                                        </p:attrNameLst>
                                      </p:cBhvr>
                                      <p:rCtr x="0" y="-3611"/>
                                    </p:animMotion>
                                    <p:animRot by="1500000">
                                      <p:cBhvr>
                                        <p:cTn id="13" dur="125" fill="hold">
                                          <p:stCondLst>
                                            <p:cond delay="0"/>
                                          </p:stCondLst>
                                        </p:cTn>
                                        <p:tgtEl>
                                          <p:spTgt spid="9"/>
                                        </p:tgtEl>
                                        <p:attrNameLst>
                                          <p:attrName>r</p:attrName>
                                        </p:attrNameLst>
                                      </p:cBhvr>
                                    </p:animRot>
                                    <p:animRot by="-1500000">
                                      <p:cBhvr>
                                        <p:cTn id="14" dur="125" fill="hold">
                                          <p:stCondLst>
                                            <p:cond delay="125"/>
                                          </p:stCondLst>
                                        </p:cTn>
                                        <p:tgtEl>
                                          <p:spTgt spid="9"/>
                                        </p:tgtEl>
                                        <p:attrNameLst>
                                          <p:attrName>r</p:attrName>
                                        </p:attrNameLst>
                                      </p:cBhvr>
                                    </p:animRot>
                                    <p:animRot by="-1500000">
                                      <p:cBhvr>
                                        <p:cTn id="15" dur="125" fill="hold">
                                          <p:stCondLst>
                                            <p:cond delay="250"/>
                                          </p:stCondLst>
                                        </p:cTn>
                                        <p:tgtEl>
                                          <p:spTgt spid="9"/>
                                        </p:tgtEl>
                                        <p:attrNameLst>
                                          <p:attrName>r</p:attrName>
                                        </p:attrNameLst>
                                      </p:cBhvr>
                                    </p:animRot>
                                    <p:animRot by="1500000">
                                      <p:cBhvr>
                                        <p:cTn id="16" dur="125" fill="hold">
                                          <p:stCondLst>
                                            <p:cond delay="375"/>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Ề QUÊ (Bài Hát) - Ca Nhạc Thiếu Nhi Vui Nhộn Cho Bé Nghe Hay Nhất">
            <a:hlinkClick r:id="" action="ppaction://media"/>
            <a:extLst>
              <a:ext uri="{FF2B5EF4-FFF2-40B4-BE49-F238E27FC236}">
                <a16:creationId xmlns:a16="http://schemas.microsoft.com/office/drawing/2014/main" id="{2B5FF4C3-0814-4CEF-8CFA-A18D63DD5BD6}"/>
              </a:ext>
            </a:extLst>
          </p:cNvPr>
          <p:cNvPicPr>
            <a:picLocks noChangeAspect="1"/>
          </p:cNvPicPr>
          <p:nvPr>
            <a:videoFile r:link="rId1"/>
            <p:extLst>
              <p:ext uri="{DAA4B4D4-6D71-4841-9C94-3DE7FCFB9230}">
                <p14:media xmlns:p14="http://schemas.microsoft.com/office/powerpoint/2010/main" r:embed="rId2">
                  <p14:trim st="136070" end="0.5625"/>
                </p14:media>
              </p:ext>
            </p:extLst>
          </p:nvPr>
        </p:nvPicPr>
        <p:blipFill>
          <a:blip r:embed="rId4"/>
          <a:stretch>
            <a:fillRect/>
          </a:stretch>
        </p:blipFill>
        <p:spPr>
          <a:xfrm>
            <a:off x="0" y="0"/>
            <a:ext cx="16276638" cy="9144000"/>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bout us | Gokul! World">
            <a:extLst>
              <a:ext uri="{FF2B5EF4-FFF2-40B4-BE49-F238E27FC236}">
                <a16:creationId xmlns:a16="http://schemas.microsoft.com/office/drawing/2014/main" id="{009A69E8-3470-BD75-B034-FADBDF71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28"/>
          <a:stretch/>
        </p:blipFill>
        <p:spPr bwMode="auto">
          <a:xfrm>
            <a:off x="1440722" y="3492193"/>
            <a:ext cx="7817791" cy="6555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519320" y="1676401"/>
            <a:ext cx="7251113" cy="7251113"/>
          </a:xfrm>
          <a:prstGeom prst="rect">
            <a:avLst/>
          </a:prstGeom>
        </p:spPr>
      </p:pic>
      <p:pic>
        <p:nvPicPr>
          <p:cNvPr id="7" name="Picture 6"/>
          <p:cNvPicPr>
            <a:picLocks noChangeAspect="1"/>
          </p:cNvPicPr>
          <p:nvPr/>
        </p:nvPicPr>
        <p:blipFill>
          <a:blip r:embed="rId5"/>
          <a:stretch>
            <a:fillRect/>
          </a:stretch>
        </p:blipFill>
        <p:spPr>
          <a:xfrm>
            <a:off x="4785520" y="918900"/>
            <a:ext cx="8431733" cy="3178392"/>
          </a:xfrm>
          <a:prstGeom prst="rect">
            <a:avLst/>
          </a:prstGeom>
        </p:spPr>
      </p:pic>
    </p:spTree>
    <p:extLst>
      <p:ext uri="{BB962C8B-B14F-4D97-AF65-F5344CB8AC3E}">
        <p14:creationId xmlns:p14="http://schemas.microsoft.com/office/powerpoint/2010/main" val="132408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942" t="46668" r="4495" b="18888"/>
          <a:stretch/>
        </p:blipFill>
        <p:spPr bwMode="auto">
          <a:xfrm>
            <a:off x="28693" y="2133600"/>
            <a:ext cx="16070334" cy="7020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4"/>
          <p:cNvSpPr txBox="1">
            <a:spLocks noChangeArrowheads="1"/>
          </p:cNvSpPr>
          <p:nvPr/>
        </p:nvSpPr>
        <p:spPr bwMode="auto">
          <a:xfrm>
            <a:off x="3778465" y="1311584"/>
            <a:ext cx="8703254" cy="82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507" tIns="71753" rIns="143507" bIns="7175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400" b="1" dirty="0" err="1">
                <a:solidFill>
                  <a:srgbClr val="0000CC"/>
                </a:solidFill>
                <a:effectLst>
                  <a:outerShdw blurRad="38100" dist="38100" dir="2700000" algn="tl">
                    <a:srgbClr val="000000">
                      <a:alpha val="43137"/>
                    </a:srgbClr>
                  </a:outerShdw>
                </a:effectLst>
                <a:latin typeface="Times New Roman" pitchFamily="18" charset="0"/>
              </a:rPr>
              <a:t>Bài</a:t>
            </a:r>
            <a:r>
              <a:rPr lang="en-US" sz="4400" b="1" dirty="0">
                <a:solidFill>
                  <a:srgbClr val="0000CC"/>
                </a:solidFill>
                <a:effectLst>
                  <a:outerShdw blurRad="38100" dist="38100" dir="2700000" algn="tl">
                    <a:srgbClr val="000000">
                      <a:alpha val="43137"/>
                    </a:srgbClr>
                  </a:outerShdw>
                </a:effectLst>
                <a:latin typeface="Times New Roman" pitchFamily="18" charset="0"/>
              </a:rPr>
              <a:t> 2: VỀ THĂM QUÊ ( </a:t>
            </a:r>
            <a:r>
              <a:rPr lang="en-US" sz="4400" b="1" dirty="0" err="1">
                <a:solidFill>
                  <a:srgbClr val="0000CC"/>
                </a:solidFill>
                <a:effectLst>
                  <a:outerShdw blurRad="38100" dist="38100" dir="2700000" algn="tl">
                    <a:srgbClr val="000000">
                      <a:alpha val="43137"/>
                    </a:srgbClr>
                  </a:outerShdw>
                </a:effectLst>
                <a:latin typeface="Times New Roman" pitchFamily="18" charset="0"/>
              </a:rPr>
              <a:t>tiết</a:t>
            </a:r>
            <a:r>
              <a:rPr lang="en-US" sz="4400" b="1" dirty="0">
                <a:solidFill>
                  <a:srgbClr val="0000CC"/>
                </a:solidFill>
                <a:effectLst>
                  <a:outerShdw blurRad="38100" dist="38100" dir="2700000" algn="tl">
                    <a:srgbClr val="000000">
                      <a:alpha val="43137"/>
                    </a:srgbClr>
                  </a:outerShdw>
                </a:effectLst>
                <a:latin typeface="Times New Roman" pitchFamily="18" charset="0"/>
              </a:rPr>
              <a:t> 1+ 2)</a:t>
            </a:r>
          </a:p>
        </p:txBody>
      </p:sp>
      <p:sp>
        <p:nvSpPr>
          <p:cNvPr id="9" name="TextBox 8"/>
          <p:cNvSpPr txBox="1"/>
          <p:nvPr/>
        </p:nvSpPr>
        <p:spPr>
          <a:xfrm>
            <a:off x="3794919" y="76200"/>
            <a:ext cx="8703254"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lvl="0" algn="ctr"/>
            <a:r>
              <a:rPr lang="en-US" sz="3200" b="1" err="1">
                <a:solidFill>
                  <a:srgbClr val="472C18"/>
                </a:solidFill>
                <a:latin typeface="HP001 5 hàng" pitchFamily="34" charset="0"/>
                <a:cs typeface="Times New Roman" pitchFamily="18" charset="0"/>
              </a:rPr>
              <a:t>Thứ</a:t>
            </a:r>
            <a:r>
              <a:rPr lang="en-US" sz="3200" b="1">
                <a:solidFill>
                  <a:srgbClr val="472C18"/>
                </a:solidFill>
                <a:latin typeface="HP001 5 hàng" pitchFamily="34" charset="0"/>
                <a:cs typeface="Times New Roman" pitchFamily="18" charset="0"/>
              </a:rPr>
              <a:t> </a:t>
            </a:r>
            <a:r>
              <a:rPr lang="en-US" sz="3200" b="1" smtClean="0">
                <a:solidFill>
                  <a:srgbClr val="472C18"/>
                </a:solidFill>
                <a:latin typeface="HP001 5 hàng" pitchFamily="34" charset="0"/>
                <a:cs typeface="Times New Roman" pitchFamily="18" charset="0"/>
              </a:rPr>
              <a:t>Hai </a:t>
            </a:r>
            <a:r>
              <a:rPr lang="en-US" sz="3200" b="1" err="1">
                <a:solidFill>
                  <a:srgbClr val="472C18"/>
                </a:solidFill>
                <a:latin typeface="HP001 5 hàng" pitchFamily="34" charset="0"/>
                <a:cs typeface="Times New Roman" pitchFamily="18" charset="0"/>
              </a:rPr>
              <a:t>ngày</a:t>
            </a:r>
            <a:r>
              <a:rPr lang="en-US" sz="3200" b="1">
                <a:solidFill>
                  <a:srgbClr val="472C18"/>
                </a:solidFill>
                <a:latin typeface="HP001 5 hàng" pitchFamily="34" charset="0"/>
                <a:cs typeface="Times New Roman" pitchFamily="18" charset="0"/>
              </a:rPr>
              <a:t> </a:t>
            </a:r>
            <a:r>
              <a:rPr lang="en-US" sz="3200" b="1" smtClean="0">
                <a:solidFill>
                  <a:srgbClr val="472C18"/>
                </a:solidFill>
                <a:latin typeface="HP001 5 hàng" pitchFamily="34" charset="0"/>
                <a:cs typeface="Times New Roman" pitchFamily="18" charset="0"/>
              </a:rPr>
              <a:t>16  </a:t>
            </a:r>
            <a:r>
              <a:rPr lang="en-US" sz="3200" b="1" dirty="0" err="1">
                <a:solidFill>
                  <a:srgbClr val="472C18"/>
                </a:solidFill>
                <a:latin typeface="HP001 5 hàng" pitchFamily="34" charset="0"/>
                <a:cs typeface="Times New Roman" pitchFamily="18" charset="0"/>
              </a:rPr>
              <a:t>tháng</a:t>
            </a:r>
            <a:r>
              <a:rPr lang="en-US" sz="3200" b="1" dirty="0">
                <a:solidFill>
                  <a:srgbClr val="472C18"/>
                </a:solidFill>
                <a:latin typeface="HP001 5 hàng" pitchFamily="34" charset="0"/>
                <a:cs typeface="Times New Roman" pitchFamily="18" charset="0"/>
              </a:rPr>
              <a:t> 9 </a:t>
            </a:r>
            <a:r>
              <a:rPr lang="en-US" sz="3200" b="1" dirty="0" err="1">
                <a:solidFill>
                  <a:srgbClr val="472C18"/>
                </a:solidFill>
                <a:latin typeface="HP001 5 hàng" pitchFamily="34" charset="0"/>
                <a:cs typeface="Times New Roman" pitchFamily="18" charset="0"/>
              </a:rPr>
              <a:t>năm</a:t>
            </a:r>
            <a:r>
              <a:rPr lang="en-US" sz="3200" b="1" dirty="0">
                <a:solidFill>
                  <a:srgbClr val="472C18"/>
                </a:solidFill>
                <a:latin typeface="HP001 5 hàng" pitchFamily="34" charset="0"/>
                <a:cs typeface="Times New Roman" pitchFamily="18" charset="0"/>
              </a:rPr>
              <a:t> 2024</a:t>
            </a:r>
          </a:p>
        </p:txBody>
      </p:sp>
      <p:sp>
        <p:nvSpPr>
          <p:cNvPr id="10" name="TextBox 9"/>
          <p:cNvSpPr txBox="1"/>
          <p:nvPr/>
        </p:nvSpPr>
        <p:spPr>
          <a:xfrm>
            <a:off x="6080919" y="649069"/>
            <a:ext cx="4267200"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Môn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Việt</a:t>
            </a:r>
            <a:endParaRPr lang="vi-VN" sz="3600" b="1" dirty="0">
              <a:solidFill>
                <a:srgbClr val="FF0000"/>
              </a:solidFill>
              <a:latin typeface="Times New Roman" pitchFamily="18" charset="0"/>
              <a:cs typeface="Times New Roman" pitchFamily="18" charset="0"/>
            </a:endParaRPr>
          </a:p>
        </p:txBody>
      </p:sp>
      <p:sp>
        <p:nvSpPr>
          <p:cNvPr id="6" name="Speech Bubble: Rectangle with Corners Rounded 5">
            <a:extLst>
              <a:ext uri="{FF2B5EF4-FFF2-40B4-BE49-F238E27FC236}">
                <a16:creationId xmlns:a16="http://schemas.microsoft.com/office/drawing/2014/main" id="{53FED2EB-C728-44E1-87C3-373547177465}"/>
              </a:ext>
            </a:extLst>
          </p:cNvPr>
          <p:cNvSpPr/>
          <p:nvPr/>
        </p:nvSpPr>
        <p:spPr>
          <a:xfrm>
            <a:off x="9128919" y="3276600"/>
            <a:ext cx="3657600" cy="1295400"/>
          </a:xfrm>
          <a:prstGeom prst="wedgeRoundRectCallout">
            <a:avLst>
              <a:gd name="adj1" fmla="val -55905"/>
              <a:gd name="adj2" fmla="val 90731"/>
              <a:gd name="adj3" fmla="val 16667"/>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9Slide03 AmpleSoft Bold" panose="02000000000000000000" pitchFamily="2" charset="0"/>
              </a:rPr>
              <a:t>Bức</a:t>
            </a:r>
            <a:r>
              <a:rPr lang="en-US" sz="3600" b="1" dirty="0">
                <a:solidFill>
                  <a:srgbClr val="FF0000"/>
                </a:solidFill>
                <a:latin typeface="#9Slide03 AmpleSoft Bold" panose="02000000000000000000" pitchFamily="2" charset="0"/>
              </a:rPr>
              <a:t> </a:t>
            </a:r>
            <a:r>
              <a:rPr lang="en-US" sz="3600" b="1" dirty="0" err="1">
                <a:solidFill>
                  <a:srgbClr val="FF0000"/>
                </a:solidFill>
                <a:latin typeface="#9Slide03 AmpleSoft Bold" panose="02000000000000000000" pitchFamily="2" charset="0"/>
              </a:rPr>
              <a:t>tranh</a:t>
            </a:r>
            <a:r>
              <a:rPr lang="en-US" sz="3600" b="1" dirty="0">
                <a:solidFill>
                  <a:srgbClr val="FF0000"/>
                </a:solidFill>
                <a:latin typeface="#9Slide03 AmpleSoft Bold" panose="02000000000000000000" pitchFamily="2" charset="0"/>
              </a:rPr>
              <a:t> </a:t>
            </a:r>
            <a:r>
              <a:rPr lang="en-US" sz="3600" b="1" dirty="0" err="1">
                <a:solidFill>
                  <a:srgbClr val="FF0000"/>
                </a:solidFill>
                <a:latin typeface="#9Slide03 AmpleSoft Bold" panose="02000000000000000000" pitchFamily="2" charset="0"/>
              </a:rPr>
              <a:t>vẽ</a:t>
            </a:r>
            <a:r>
              <a:rPr lang="en-US" sz="3600" b="1" dirty="0">
                <a:solidFill>
                  <a:srgbClr val="FF0000"/>
                </a:solidFill>
                <a:latin typeface="#9Slide03 AmpleSoft Bold" panose="02000000000000000000" pitchFamily="2" charset="0"/>
              </a:rPr>
              <a:t> </a:t>
            </a:r>
            <a:r>
              <a:rPr lang="en-US" sz="3600" b="1" dirty="0" err="1">
                <a:solidFill>
                  <a:srgbClr val="FF0000"/>
                </a:solidFill>
                <a:latin typeface="#9Slide03 AmpleSoft Bold" panose="02000000000000000000" pitchFamily="2" charset="0"/>
              </a:rPr>
              <a:t>gì</a:t>
            </a:r>
            <a:r>
              <a:rPr lang="en-US" sz="3600" b="1" dirty="0">
                <a:solidFill>
                  <a:srgbClr val="FF0000"/>
                </a:solidFill>
                <a:latin typeface="#9Slide03 AmpleSoft Bold" panose="02000000000000000000" pitchFamily="2" charset="0"/>
              </a:rPr>
              <a: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30062" y="9"/>
            <a:ext cx="16261657" cy="9143991"/>
          </a:xfrm>
          <a:prstGeom prst="rect">
            <a:avLst/>
          </a:prstGeom>
        </p:spPr>
      </p:pic>
      <p:sp>
        <p:nvSpPr>
          <p:cNvPr id="6" name="TextBox 5">
            <a:extLst>
              <a:ext uri="{FF2B5EF4-FFF2-40B4-BE49-F238E27FC236}">
                <a16:creationId xmlns:a16="http://schemas.microsoft.com/office/drawing/2014/main" id="{EF839EB8-8201-63F3-BBB7-AFBB0E77BB6D}"/>
              </a:ext>
            </a:extLst>
          </p:cNvPr>
          <p:cNvSpPr txBox="1"/>
          <p:nvPr/>
        </p:nvSpPr>
        <p:spPr>
          <a:xfrm>
            <a:off x="0" y="2366337"/>
            <a:ext cx="5664424" cy="2603929"/>
          </a:xfrm>
          <a:prstGeom prst="rect">
            <a:avLst/>
          </a:prstGeom>
          <a:noFill/>
        </p:spPr>
        <p:txBody>
          <a:bodyPr vert="horz" lIns="81280" tIns="40640" rIns="81280" bIns="40640" rtlCol="0" anchor="ctr">
            <a:normAutofit/>
          </a:bodyPr>
          <a:lstStyle/>
          <a:p>
            <a:pPr algn="ctr">
              <a:lnSpc>
                <a:spcPct val="90000"/>
              </a:lnSpc>
              <a:spcAft>
                <a:spcPts val="533"/>
              </a:spcAft>
            </a:pPr>
            <a:r>
              <a:rPr lang="en-US" sz="7200" dirty="0" err="1">
                <a:solidFill>
                  <a:srgbClr val="FF0066"/>
                </a:solidFill>
                <a:latin typeface="Sigmar One" panose="00000500000000000000" pitchFamily="2" charset="0"/>
                <a:ea typeface="+mj-ea"/>
                <a:cs typeface="+mj-cs"/>
              </a:rPr>
              <a:t>Đọc</a:t>
            </a:r>
            <a:r>
              <a:rPr lang="en-US" sz="7200" dirty="0">
                <a:solidFill>
                  <a:srgbClr val="FF0066"/>
                </a:solidFill>
                <a:latin typeface="Sigmar One" panose="00000500000000000000" pitchFamily="2" charset="0"/>
                <a:ea typeface="+mj-ea"/>
                <a:cs typeface="+mj-cs"/>
              </a:rPr>
              <a:t> </a:t>
            </a:r>
            <a:r>
              <a:rPr lang="en-US" sz="7200" dirty="0" err="1">
                <a:solidFill>
                  <a:srgbClr val="FF0066"/>
                </a:solidFill>
                <a:latin typeface="Sigmar One" panose="00000500000000000000" pitchFamily="2" charset="0"/>
                <a:ea typeface="+mj-ea"/>
                <a:cs typeface="+mj-cs"/>
              </a:rPr>
              <a:t>văn</a:t>
            </a:r>
            <a:r>
              <a:rPr lang="en-US" sz="7200" dirty="0">
                <a:solidFill>
                  <a:srgbClr val="FF0066"/>
                </a:solidFill>
                <a:latin typeface="Sigmar One" panose="00000500000000000000" pitchFamily="2" charset="0"/>
                <a:ea typeface="+mj-ea"/>
                <a:cs typeface="+mj-cs"/>
              </a:rPr>
              <a:t> </a:t>
            </a:r>
            <a:r>
              <a:rPr lang="en-US" sz="7200" dirty="0" err="1">
                <a:solidFill>
                  <a:srgbClr val="FF0066"/>
                </a:solidFill>
                <a:latin typeface="Sigmar One" panose="00000500000000000000" pitchFamily="2" charset="0"/>
                <a:ea typeface="+mj-ea"/>
                <a:cs typeface="+mj-cs"/>
              </a:rPr>
              <a:t>bản</a:t>
            </a:r>
            <a:endParaRPr lang="en-US" sz="7200" dirty="0">
              <a:solidFill>
                <a:srgbClr val="FF0066"/>
              </a:solidFill>
              <a:latin typeface="Sigmar One" panose="00000500000000000000" pitchFamily="2" charset="0"/>
              <a:ea typeface="+mj-ea"/>
              <a:cs typeface="+mj-cs"/>
            </a:endParaRPr>
          </a:p>
          <a:p>
            <a:pPr indent="-203206" algn="ctr">
              <a:lnSpc>
                <a:spcPct val="90000"/>
              </a:lnSpc>
              <a:spcAft>
                <a:spcPts val="533"/>
              </a:spcAft>
            </a:pPr>
            <a:endParaRPr lang="en-US" sz="7200" dirty="0">
              <a:solidFill>
                <a:srgbClr val="FF0066"/>
              </a:solidFill>
              <a:latin typeface="+mj-lt"/>
              <a:ea typeface="+mj-ea"/>
              <a:cs typeface="+mj-cs"/>
            </a:endParaRPr>
          </a:p>
        </p:txBody>
      </p:sp>
      <p:pic>
        <p:nvPicPr>
          <p:cNvPr id="2" name="图片 22">
            <a:extLst>
              <a:ext uri="{FF2B5EF4-FFF2-40B4-BE49-F238E27FC236}">
                <a16:creationId xmlns:a16="http://schemas.microsoft.com/office/drawing/2014/main" id="{E2A84ABB-1D1F-2681-61ED-8A438C5B79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8246" y="3546195"/>
            <a:ext cx="5860473" cy="5445598"/>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19277" y="152400"/>
            <a:ext cx="1276207" cy="1016088"/>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5217319" y="-152400"/>
            <a:ext cx="4292600" cy="1000338"/>
          </a:xfrm>
          <a:prstGeom prst="rect">
            <a:avLst/>
          </a:prstGeom>
        </p:spPr>
        <p:txBody>
          <a:bodyPr wrap="square" lIns="0" tIns="0" rIns="0" bIns="0" rtlCol="0" anchor="t">
            <a:spAutoFit/>
          </a:bodyPr>
          <a:lstStyle/>
          <a:p>
            <a:pPr algn="ctr">
              <a:lnSpc>
                <a:spcPts val="8533"/>
              </a:lnSpc>
            </a:pPr>
            <a:r>
              <a:rPr lang="en-US" sz="5400" spc="-177" dirty="0" err="1">
                <a:solidFill>
                  <a:srgbClr val="FF0000"/>
                </a:solidFill>
                <a:latin typeface="Sriracha"/>
              </a:rPr>
              <a:t>Về</a:t>
            </a:r>
            <a:r>
              <a:rPr lang="en-US" sz="5400" spc="-177" dirty="0">
                <a:solidFill>
                  <a:srgbClr val="FF0000"/>
                </a:solidFill>
                <a:latin typeface="Sriracha"/>
              </a:rPr>
              <a:t> </a:t>
            </a:r>
            <a:r>
              <a:rPr lang="en-US" sz="5400" spc="-177" dirty="0" err="1">
                <a:solidFill>
                  <a:srgbClr val="FF0000"/>
                </a:solidFill>
                <a:latin typeface="Sriracha"/>
              </a:rPr>
              <a:t>thăm</a:t>
            </a:r>
            <a:r>
              <a:rPr lang="en-US" sz="5400" spc="-177" dirty="0">
                <a:solidFill>
                  <a:srgbClr val="FF0000"/>
                </a:solidFill>
                <a:latin typeface="Sriracha"/>
              </a:rPr>
              <a:t> </a:t>
            </a:r>
            <a:r>
              <a:rPr lang="en-US" sz="5400" spc="-177" dirty="0" err="1">
                <a:solidFill>
                  <a:srgbClr val="FF0000"/>
                </a:solidFill>
                <a:latin typeface="Sriracha"/>
              </a:rPr>
              <a:t>quê</a:t>
            </a:r>
            <a:endParaRPr lang="en-US" sz="5400" spc="-177" dirty="0">
              <a:solidFill>
                <a:srgbClr val="FF0000"/>
              </a:solidFill>
              <a:latin typeface="Sriracha"/>
            </a:endParaRPr>
          </a:p>
        </p:txBody>
      </p:sp>
      <p:sp>
        <p:nvSpPr>
          <p:cNvPr id="3" name="Rectangle 2">
            <a:extLst>
              <a:ext uri="{FF2B5EF4-FFF2-40B4-BE49-F238E27FC236}">
                <a16:creationId xmlns:a16="http://schemas.microsoft.com/office/drawing/2014/main" id="{68963931-3AA8-48E8-8DA5-B48CB1C37EDD}"/>
              </a:ext>
            </a:extLst>
          </p:cNvPr>
          <p:cNvSpPr/>
          <p:nvPr/>
        </p:nvSpPr>
        <p:spPr>
          <a:xfrm>
            <a:off x="1395484" y="839212"/>
            <a:ext cx="5060155" cy="3046988"/>
          </a:xfrm>
          <a:prstGeom prst="rect">
            <a:avLst/>
          </a:prstGeom>
        </p:spPr>
        <p:txBody>
          <a:bodyPr wrap="square">
            <a:spAutoFit/>
          </a:bodyPr>
          <a:lstStyle/>
          <a:p>
            <a:pPr fontAlgn="t">
              <a:lnSpc>
                <a:spcPct val="150000"/>
              </a:lnSpc>
            </a:pPr>
            <a:r>
              <a:rPr lang="vi-VN" sz="3200" dirty="0">
                <a:solidFill>
                  <a:srgbClr val="00B050"/>
                </a:solidFill>
                <a:latin typeface="+mn-lt"/>
                <a:cs typeface="#9Slide03 Arima Madurai Black" panose="00000A00000000000000" pitchFamily="2" charset="0"/>
              </a:rPr>
              <a:t>Nghỉ hè em thích nhất</a:t>
            </a:r>
          </a:p>
          <a:p>
            <a:pPr fontAlgn="t">
              <a:lnSpc>
                <a:spcPct val="150000"/>
              </a:lnSpc>
            </a:pPr>
            <a:r>
              <a:rPr lang="vi-VN" sz="3200" dirty="0">
                <a:solidFill>
                  <a:srgbClr val="00B050"/>
                </a:solidFill>
                <a:latin typeface="+mn-lt"/>
                <a:cs typeface="#9Slide03 Arima Madurai Black" panose="00000A00000000000000" pitchFamily="2" charset="0"/>
              </a:rPr>
              <a:t>Được theo mẹ về quê</a:t>
            </a:r>
          </a:p>
          <a:p>
            <a:pPr fontAlgn="t">
              <a:lnSpc>
                <a:spcPct val="150000"/>
              </a:lnSpc>
            </a:pPr>
            <a:r>
              <a:rPr lang="vi-VN" sz="3200" dirty="0">
                <a:solidFill>
                  <a:srgbClr val="00B050"/>
                </a:solidFill>
                <a:latin typeface="+mn-lt"/>
                <a:cs typeface="#9Slide03 Arima Madurai Black" panose="00000A00000000000000" pitchFamily="2" charset="0"/>
              </a:rPr>
              <a:t>Bà em cũng mừng ghê</a:t>
            </a:r>
          </a:p>
          <a:p>
            <a:pPr fontAlgn="t">
              <a:lnSpc>
                <a:spcPct val="150000"/>
              </a:lnSpc>
            </a:pPr>
            <a:r>
              <a:rPr lang="vi-VN" sz="3200" dirty="0">
                <a:solidFill>
                  <a:srgbClr val="00B050"/>
                </a:solidFill>
                <a:latin typeface="+mn-lt"/>
                <a:cs typeface="#9Slide03 Arima Madurai Black" panose="00000A00000000000000" pitchFamily="2" charset="0"/>
              </a:rPr>
              <a:t>Khi thấy em vào ngõ</a:t>
            </a:r>
            <a:r>
              <a:rPr lang="en-US" sz="3200" dirty="0">
                <a:solidFill>
                  <a:srgbClr val="00B050"/>
                </a:solidFill>
                <a:latin typeface="+mn-lt"/>
                <a:cs typeface="#9Slide03 Arima Madurai Black" panose="00000A00000000000000" pitchFamily="2" charset="0"/>
              </a:rPr>
              <a:t>.</a:t>
            </a:r>
            <a:endParaRPr lang="vi-VN" sz="3200" dirty="0">
              <a:solidFill>
                <a:srgbClr val="00B050"/>
              </a:solidFill>
              <a:latin typeface="+mn-lt"/>
              <a:cs typeface="#9Slide03 Arima Madurai Black" panose="00000A00000000000000" pitchFamily="2" charset="0"/>
            </a:endParaRPr>
          </a:p>
        </p:txBody>
      </p:sp>
      <p:sp>
        <p:nvSpPr>
          <p:cNvPr id="4" name="Rectangle 3">
            <a:extLst>
              <a:ext uri="{FF2B5EF4-FFF2-40B4-BE49-F238E27FC236}">
                <a16:creationId xmlns:a16="http://schemas.microsoft.com/office/drawing/2014/main" id="{94D04998-D190-4C76-9E5E-9A083CD5220B}"/>
              </a:ext>
            </a:extLst>
          </p:cNvPr>
          <p:cNvSpPr/>
          <p:nvPr/>
        </p:nvSpPr>
        <p:spPr>
          <a:xfrm>
            <a:off x="1395484" y="4115812"/>
            <a:ext cx="5491163" cy="3046988"/>
          </a:xfrm>
          <a:prstGeom prst="rect">
            <a:avLst/>
          </a:prstGeom>
        </p:spPr>
        <p:txBody>
          <a:bodyPr wrap="square">
            <a:spAutoFit/>
          </a:bodyPr>
          <a:lstStyle/>
          <a:p>
            <a:pPr fontAlgn="t">
              <a:lnSpc>
                <a:spcPct val="150000"/>
              </a:lnSpc>
            </a:pPr>
            <a:r>
              <a:rPr lang="vi-VN" sz="3200" dirty="0">
                <a:solidFill>
                  <a:srgbClr val="0070C0"/>
                </a:solidFill>
                <a:latin typeface="+mn-lt"/>
                <a:cs typeface="#9Slide03 Arima Madurai Black" panose="00000A00000000000000" pitchFamily="2" charset="0"/>
              </a:rPr>
              <a:t>Mảnh vườn quê bé nhỏ</a:t>
            </a:r>
          </a:p>
          <a:p>
            <a:pPr fontAlgn="t">
              <a:lnSpc>
                <a:spcPct val="150000"/>
              </a:lnSpc>
            </a:pPr>
            <a:r>
              <a:rPr lang="vi-VN" sz="3200" dirty="0">
                <a:solidFill>
                  <a:srgbClr val="0070C0"/>
                </a:solidFill>
                <a:latin typeface="+mn-lt"/>
                <a:cs typeface="#9Slide03 Arima Madurai Black" panose="00000A00000000000000" pitchFamily="2" charset="0"/>
              </a:rPr>
              <a:t>Bao nhiêu là thứ cây</a:t>
            </a:r>
          </a:p>
          <a:p>
            <a:pPr fontAlgn="t">
              <a:lnSpc>
                <a:spcPct val="150000"/>
              </a:lnSpc>
            </a:pPr>
            <a:r>
              <a:rPr lang="vi-VN" sz="3200" dirty="0">
                <a:solidFill>
                  <a:srgbClr val="0070C0"/>
                </a:solidFill>
                <a:latin typeface="+mn-lt"/>
                <a:cs typeface="#9Slide03 Arima Madurai Black" panose="00000A00000000000000" pitchFamily="2" charset="0"/>
              </a:rPr>
              <a:t>Bà mỗi năm mỗi gầy</a:t>
            </a:r>
          </a:p>
          <a:p>
            <a:pPr fontAlgn="t">
              <a:lnSpc>
                <a:spcPct val="150000"/>
              </a:lnSpc>
            </a:pPr>
            <a:r>
              <a:rPr lang="vi-VN" sz="3200" dirty="0">
                <a:solidFill>
                  <a:srgbClr val="0070C0"/>
                </a:solidFill>
                <a:latin typeface="+mn-lt"/>
                <a:cs typeface="#9Slide03 Arima Madurai Black" panose="00000A00000000000000" pitchFamily="2" charset="0"/>
              </a:rPr>
              <a:t>Chắc bà luôn vất vả</a:t>
            </a:r>
            <a:r>
              <a:rPr lang="en-US" sz="3200" dirty="0">
                <a:solidFill>
                  <a:srgbClr val="0070C0"/>
                </a:solidFill>
                <a:latin typeface="+mn-lt"/>
                <a:cs typeface="#9Slide03 Arima Madurai Black" panose="00000A00000000000000" pitchFamily="2" charset="0"/>
              </a:rPr>
              <a:t>.</a:t>
            </a:r>
            <a:endParaRPr lang="vi-VN" sz="3200" dirty="0">
              <a:solidFill>
                <a:srgbClr val="0070C0"/>
              </a:solidFill>
              <a:latin typeface="+mn-lt"/>
              <a:cs typeface="#9Slide03 Arima Madurai Black" panose="00000A00000000000000" pitchFamily="2" charset="0"/>
            </a:endParaRPr>
          </a:p>
        </p:txBody>
      </p:sp>
      <p:sp>
        <p:nvSpPr>
          <p:cNvPr id="5" name="Rectangle 4">
            <a:extLst>
              <a:ext uri="{FF2B5EF4-FFF2-40B4-BE49-F238E27FC236}">
                <a16:creationId xmlns:a16="http://schemas.microsoft.com/office/drawing/2014/main" id="{37EA0FC8-DA86-4C8D-9FE7-48FD9A66F0B4}"/>
              </a:ext>
            </a:extLst>
          </p:cNvPr>
          <p:cNvSpPr/>
          <p:nvPr/>
        </p:nvSpPr>
        <p:spPr>
          <a:xfrm>
            <a:off x="10043319" y="542360"/>
            <a:ext cx="5334000" cy="3046988"/>
          </a:xfrm>
          <a:prstGeom prst="rect">
            <a:avLst/>
          </a:prstGeom>
        </p:spPr>
        <p:txBody>
          <a:bodyPr wrap="square">
            <a:spAutoFit/>
          </a:bodyPr>
          <a:lstStyle/>
          <a:p>
            <a:pPr fontAlgn="t">
              <a:lnSpc>
                <a:spcPct val="150000"/>
              </a:lnSpc>
            </a:pPr>
            <a:r>
              <a:rPr lang="vi-VN" sz="3200" dirty="0">
                <a:solidFill>
                  <a:srgbClr val="0000FF"/>
                </a:solidFill>
                <a:latin typeface="+mn-lt"/>
                <a:cs typeface="#9Slide03 Arima Madurai Black" panose="00000A00000000000000" pitchFamily="2" charset="0"/>
              </a:rPr>
              <a:t>Vườn bà có nhiều quả</a:t>
            </a:r>
          </a:p>
          <a:p>
            <a:pPr fontAlgn="t">
              <a:lnSpc>
                <a:spcPct val="150000"/>
              </a:lnSpc>
            </a:pPr>
            <a:r>
              <a:rPr lang="vi-VN" sz="3200" dirty="0">
                <a:solidFill>
                  <a:srgbClr val="0000FF"/>
                </a:solidFill>
                <a:latin typeface="+mn-lt"/>
                <a:cs typeface="#9Slide03 Arima Madurai Black" panose="00000A00000000000000" pitchFamily="2" charset="0"/>
              </a:rPr>
              <a:t>Chẳng mấy lúc bà ăn</a:t>
            </a:r>
          </a:p>
          <a:p>
            <a:pPr fontAlgn="t">
              <a:lnSpc>
                <a:spcPct val="150000"/>
              </a:lnSpc>
            </a:pPr>
            <a:r>
              <a:rPr lang="vi-VN" sz="3200" dirty="0">
                <a:solidFill>
                  <a:srgbClr val="0000FF"/>
                </a:solidFill>
                <a:latin typeface="+mn-lt"/>
                <a:cs typeface="#9Slide03 Arima Madurai Black" panose="00000A00000000000000" pitchFamily="2" charset="0"/>
              </a:rPr>
              <a:t>Bà bảo thích để dành</a:t>
            </a:r>
          </a:p>
          <a:p>
            <a:pPr fontAlgn="t">
              <a:lnSpc>
                <a:spcPct val="150000"/>
              </a:lnSpc>
            </a:pPr>
            <a:r>
              <a:rPr lang="vi-VN" sz="3200" dirty="0">
                <a:solidFill>
                  <a:srgbClr val="0000FF"/>
                </a:solidFill>
                <a:latin typeface="+mn-lt"/>
                <a:cs typeface="#9Slide03 Arima Madurai Black" panose="00000A00000000000000" pitchFamily="2" charset="0"/>
              </a:rPr>
              <a:t>Cho cháu về ra hái.</a:t>
            </a:r>
          </a:p>
        </p:txBody>
      </p:sp>
      <p:sp>
        <p:nvSpPr>
          <p:cNvPr id="6" name="Rectangle 5">
            <a:extLst>
              <a:ext uri="{FF2B5EF4-FFF2-40B4-BE49-F238E27FC236}">
                <a16:creationId xmlns:a16="http://schemas.microsoft.com/office/drawing/2014/main" id="{C1049C6F-0CEC-4DD4-ACB9-A4969E0A7F8B}"/>
              </a:ext>
            </a:extLst>
          </p:cNvPr>
          <p:cNvSpPr/>
          <p:nvPr/>
        </p:nvSpPr>
        <p:spPr>
          <a:xfrm>
            <a:off x="10094119" y="3576907"/>
            <a:ext cx="5892800" cy="4524315"/>
          </a:xfrm>
          <a:prstGeom prst="rect">
            <a:avLst/>
          </a:prstGeom>
        </p:spPr>
        <p:txBody>
          <a:bodyPr wrap="square">
            <a:spAutoFit/>
          </a:bodyPr>
          <a:lstStyle/>
          <a:p>
            <a:pPr fontAlgn="t">
              <a:lnSpc>
                <a:spcPct val="150000"/>
              </a:lnSpc>
            </a:pPr>
            <a:r>
              <a:rPr lang="vi-VN" sz="3200" dirty="0">
                <a:solidFill>
                  <a:srgbClr val="6600CC"/>
                </a:solidFill>
                <a:latin typeface="+mn-lt"/>
                <a:cs typeface="#9Slide03 Arima Madurai Black" panose="00000A00000000000000" pitchFamily="2" charset="0"/>
              </a:rPr>
              <a:t>Em mồ hôi nhễ nhại</a:t>
            </a:r>
          </a:p>
          <a:p>
            <a:pPr fontAlgn="t">
              <a:lnSpc>
                <a:spcPct val="150000"/>
              </a:lnSpc>
            </a:pPr>
            <a:r>
              <a:rPr lang="vi-VN" sz="3200" dirty="0">
                <a:solidFill>
                  <a:srgbClr val="6600CC"/>
                </a:solidFill>
                <a:latin typeface="+mn-lt"/>
                <a:cs typeface="#9Slide03 Arima Madurai Black" panose="00000A00000000000000" pitchFamily="2" charset="0"/>
              </a:rPr>
              <a:t>Bà theo quạt liền tay.</a:t>
            </a:r>
          </a:p>
          <a:p>
            <a:pPr fontAlgn="t">
              <a:lnSpc>
                <a:spcPct val="150000"/>
              </a:lnSpc>
            </a:pPr>
            <a:r>
              <a:rPr lang="vi-VN" sz="3200" dirty="0">
                <a:solidFill>
                  <a:srgbClr val="6600CC"/>
                </a:solidFill>
                <a:latin typeface="+mn-lt"/>
                <a:cs typeface="#9Slide03 Arima Madurai Black" panose="00000A00000000000000" pitchFamily="2" charset="0"/>
              </a:rPr>
              <a:t>Từ tay bà gió đến</a:t>
            </a:r>
          </a:p>
          <a:p>
            <a:pPr fontAlgn="t">
              <a:lnSpc>
                <a:spcPct val="150000"/>
              </a:lnSpc>
            </a:pPr>
            <a:r>
              <a:rPr lang="vi-VN" sz="3200" dirty="0">
                <a:solidFill>
                  <a:srgbClr val="6600CC"/>
                </a:solidFill>
                <a:latin typeface="+mn-lt"/>
                <a:cs typeface="#9Slide03 Arima Madurai Black" panose="00000A00000000000000" pitchFamily="2" charset="0"/>
              </a:rPr>
              <a:t>Thơm bao hương quả vườn</a:t>
            </a:r>
          </a:p>
          <a:p>
            <a:pPr fontAlgn="t">
              <a:lnSpc>
                <a:spcPct val="150000"/>
              </a:lnSpc>
            </a:pPr>
            <a:r>
              <a:rPr lang="vi-VN" sz="3200" dirty="0">
                <a:solidFill>
                  <a:srgbClr val="6600CC"/>
                </a:solidFill>
                <a:latin typeface="+mn-lt"/>
                <a:cs typeface="#9Slide03 Arima Madurai Black" panose="00000A00000000000000" pitchFamily="2" charset="0"/>
              </a:rPr>
              <a:t>Thoáng nghe bà kể chuyện</a:t>
            </a:r>
          </a:p>
          <a:p>
            <a:pPr fontAlgn="t">
              <a:lnSpc>
                <a:spcPct val="150000"/>
              </a:lnSpc>
            </a:pPr>
            <a:r>
              <a:rPr lang="vi-VN" sz="3200" dirty="0">
                <a:solidFill>
                  <a:srgbClr val="6600CC"/>
                </a:solidFill>
                <a:latin typeface="+mn-lt"/>
                <a:cs typeface="#9Slide03 Arima Madurai Black" panose="00000A00000000000000" pitchFamily="2" charset="0"/>
              </a:rPr>
              <a:t>Gió thơm say chập chờn.</a:t>
            </a:r>
          </a:p>
        </p:txBody>
      </p:sp>
      <p:sp>
        <p:nvSpPr>
          <p:cNvPr id="7" name="Rectangle 6">
            <a:extLst>
              <a:ext uri="{FF2B5EF4-FFF2-40B4-BE49-F238E27FC236}">
                <a16:creationId xmlns:a16="http://schemas.microsoft.com/office/drawing/2014/main" id="{F9CBF5C1-F99E-4919-A807-DE5CB7370667}"/>
              </a:ext>
            </a:extLst>
          </p:cNvPr>
          <p:cNvSpPr/>
          <p:nvPr/>
        </p:nvSpPr>
        <p:spPr>
          <a:xfrm>
            <a:off x="13396119" y="8309252"/>
            <a:ext cx="2371162" cy="584775"/>
          </a:xfrm>
          <a:prstGeom prst="rect">
            <a:avLst/>
          </a:prstGeom>
        </p:spPr>
        <p:txBody>
          <a:bodyPr wrap="none">
            <a:spAutoFit/>
          </a:bodyPr>
          <a:lstStyle/>
          <a:p>
            <a:r>
              <a:rPr lang="vi-VN" sz="3200" dirty="0">
                <a:solidFill>
                  <a:srgbClr val="002060"/>
                </a:solidFill>
                <a:latin typeface="+mn-lt"/>
                <a:cs typeface="#9Slide03 Arima Madurai Black" panose="00000A00000000000000" pitchFamily="2" charset="0"/>
              </a:rPr>
              <a:t>(Xuân Hoài)</a:t>
            </a:r>
            <a:endParaRPr lang="en-US" sz="3200" dirty="0">
              <a:latin typeface="+mn-lt"/>
            </a:endParaRPr>
          </a:p>
        </p:txBody>
      </p:sp>
      <p:sp>
        <p:nvSpPr>
          <p:cNvPr id="10" name="TextBox 29">
            <a:extLst>
              <a:ext uri="{FF2B5EF4-FFF2-40B4-BE49-F238E27FC236}">
                <a16:creationId xmlns:a16="http://schemas.microsoft.com/office/drawing/2014/main" id="{254364C9-4CE7-4CF4-9E15-2D74A6C731C7}"/>
              </a:ext>
            </a:extLst>
          </p:cNvPr>
          <p:cNvSpPr txBox="1"/>
          <p:nvPr/>
        </p:nvSpPr>
        <p:spPr>
          <a:xfrm>
            <a:off x="1204119" y="7149500"/>
            <a:ext cx="8686800" cy="1576137"/>
          </a:xfrm>
          <a:prstGeom prst="rect">
            <a:avLst/>
          </a:prstGeom>
        </p:spPr>
        <p:txBody>
          <a:bodyPr wrap="square" lIns="0" tIns="0" rIns="0" bIns="0" rtlCol="0" anchor="t">
            <a:spAutoFit/>
          </a:bodyPr>
          <a:lstStyle/>
          <a:p>
            <a:pPr algn="just">
              <a:lnSpc>
                <a:spcPct val="150000"/>
              </a:lnSpc>
            </a:pPr>
            <a:r>
              <a:rPr lang="en-US" sz="3600" b="1" spc="-177" dirty="0" err="1">
                <a:solidFill>
                  <a:srgbClr val="00B0F0"/>
                </a:solidFill>
                <a:latin typeface="Sriracha"/>
              </a:rPr>
              <a:t>Từ</a:t>
            </a:r>
            <a:r>
              <a:rPr lang="en-US" sz="3600" b="1" spc="-177" dirty="0">
                <a:solidFill>
                  <a:srgbClr val="00B0F0"/>
                </a:solidFill>
                <a:latin typeface="Sriracha"/>
              </a:rPr>
              <a:t> </a:t>
            </a:r>
            <a:r>
              <a:rPr lang="en-US" sz="3600" b="1" spc="-177" dirty="0" err="1">
                <a:solidFill>
                  <a:srgbClr val="00B0F0"/>
                </a:solidFill>
                <a:latin typeface="Sriracha"/>
              </a:rPr>
              <a:t>ngữ</a:t>
            </a:r>
            <a:endParaRPr lang="en-US" sz="3600" b="1" spc="-177" dirty="0">
              <a:solidFill>
                <a:srgbClr val="00B0F0"/>
              </a:solidFill>
              <a:latin typeface="Sriracha"/>
            </a:endParaRPr>
          </a:p>
          <a:p>
            <a:pPr algn="just">
              <a:lnSpc>
                <a:spcPct val="150000"/>
              </a:lnSpc>
            </a:pPr>
            <a:r>
              <a:rPr lang="en-US" sz="3600" spc="-177" dirty="0" err="1">
                <a:solidFill>
                  <a:srgbClr val="0000CC"/>
                </a:solidFill>
                <a:latin typeface="Sriracha"/>
              </a:rPr>
              <a:t>Chập</a:t>
            </a:r>
            <a:r>
              <a:rPr lang="en-US" sz="3600" spc="-177" dirty="0">
                <a:solidFill>
                  <a:srgbClr val="0000CC"/>
                </a:solidFill>
                <a:latin typeface="Sriracha"/>
              </a:rPr>
              <a:t> </a:t>
            </a:r>
            <a:r>
              <a:rPr lang="en-US" sz="3600" spc="-177" dirty="0" err="1">
                <a:solidFill>
                  <a:srgbClr val="0000CC"/>
                </a:solidFill>
                <a:latin typeface="Sriracha"/>
              </a:rPr>
              <a:t>chờn</a:t>
            </a:r>
            <a:r>
              <a:rPr lang="en-US" sz="3600" spc="-177" dirty="0">
                <a:solidFill>
                  <a:srgbClr val="0000CC"/>
                </a:solidFill>
                <a:latin typeface="Sriracha"/>
              </a:rPr>
              <a:t>: ở </a:t>
            </a:r>
            <a:r>
              <a:rPr lang="en-US" sz="3600" spc="-177" dirty="0" err="1">
                <a:solidFill>
                  <a:srgbClr val="0000CC"/>
                </a:solidFill>
                <a:latin typeface="Sriracha"/>
              </a:rPr>
              <a:t>trạng</a:t>
            </a:r>
            <a:r>
              <a:rPr lang="en-US" sz="3600" spc="-177" dirty="0">
                <a:solidFill>
                  <a:srgbClr val="0000CC"/>
                </a:solidFill>
                <a:latin typeface="Sriracha"/>
              </a:rPr>
              <a:t> </a:t>
            </a:r>
            <a:r>
              <a:rPr lang="en-US" sz="3600" spc="-177" dirty="0" err="1">
                <a:solidFill>
                  <a:srgbClr val="0000CC"/>
                </a:solidFill>
                <a:latin typeface="Sriracha"/>
              </a:rPr>
              <a:t>thái</a:t>
            </a:r>
            <a:r>
              <a:rPr lang="en-US" sz="3600" spc="-177" dirty="0">
                <a:solidFill>
                  <a:srgbClr val="0000CC"/>
                </a:solidFill>
                <a:latin typeface="Sriracha"/>
              </a:rPr>
              <a:t> </a:t>
            </a:r>
            <a:r>
              <a:rPr lang="en-US" sz="3600" spc="-177" dirty="0" err="1">
                <a:solidFill>
                  <a:srgbClr val="0000CC"/>
                </a:solidFill>
                <a:latin typeface="Sriracha"/>
              </a:rPr>
              <a:t>nửa</a:t>
            </a:r>
            <a:r>
              <a:rPr lang="en-US" sz="3600" spc="-177" dirty="0">
                <a:solidFill>
                  <a:srgbClr val="0000CC"/>
                </a:solidFill>
                <a:latin typeface="Sriracha"/>
              </a:rPr>
              <a:t> </a:t>
            </a:r>
            <a:r>
              <a:rPr lang="en-US" sz="3600" spc="-177" dirty="0" err="1">
                <a:solidFill>
                  <a:srgbClr val="0000CC"/>
                </a:solidFill>
                <a:latin typeface="Sriracha"/>
              </a:rPr>
              <a:t>ngủ</a:t>
            </a:r>
            <a:r>
              <a:rPr lang="en-US" sz="3600" spc="-177" dirty="0">
                <a:solidFill>
                  <a:srgbClr val="0000CC"/>
                </a:solidFill>
                <a:latin typeface="Sriracha"/>
              </a:rPr>
              <a:t> </a:t>
            </a:r>
            <a:r>
              <a:rPr lang="en-US" sz="3600" spc="-177" dirty="0" err="1">
                <a:solidFill>
                  <a:srgbClr val="0000CC"/>
                </a:solidFill>
                <a:latin typeface="Sriracha"/>
              </a:rPr>
              <a:t>nửa</a:t>
            </a:r>
            <a:r>
              <a:rPr lang="en-US" sz="3600" spc="-177" dirty="0">
                <a:solidFill>
                  <a:srgbClr val="0000CC"/>
                </a:solidFill>
                <a:latin typeface="Sriracha"/>
              </a:rPr>
              <a:t> </a:t>
            </a:r>
            <a:r>
              <a:rPr lang="en-US" sz="3600" spc="-177" dirty="0" err="1">
                <a:solidFill>
                  <a:srgbClr val="0000CC"/>
                </a:solidFill>
                <a:latin typeface="Sriracha"/>
              </a:rPr>
              <a:t>thức</a:t>
            </a:r>
            <a:r>
              <a:rPr lang="en-US" sz="3600" spc="-177" dirty="0">
                <a:solidFill>
                  <a:srgbClr val="0000CC"/>
                </a:solidFill>
                <a:latin typeface="Sriracha"/>
              </a:rPr>
              <a:t>.</a:t>
            </a:r>
          </a:p>
        </p:txBody>
      </p:sp>
    </p:spTree>
    <p:extLst>
      <p:ext uri="{BB962C8B-B14F-4D97-AF65-F5344CB8AC3E}">
        <p14:creationId xmlns:p14="http://schemas.microsoft.com/office/powerpoint/2010/main" val="14689485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9571</TotalTime>
  <Words>1340</Words>
  <Application>Microsoft Office PowerPoint</Application>
  <PresentationFormat>Custom</PresentationFormat>
  <Paragraphs>241</Paragraphs>
  <Slides>34</Slides>
  <Notes>4</Notes>
  <HiddenSlides>0</HiddenSlides>
  <MMClips>4</MMClips>
  <ScaleCrop>false</ScaleCrop>
  <HeadingPairs>
    <vt:vector size="6" baseType="variant">
      <vt:variant>
        <vt:lpstr>Fonts Used</vt:lpstr>
      </vt:variant>
      <vt:variant>
        <vt:i4>28</vt:i4>
      </vt:variant>
      <vt:variant>
        <vt:lpstr>Theme</vt:lpstr>
      </vt:variant>
      <vt:variant>
        <vt:i4>2</vt:i4>
      </vt:variant>
      <vt:variant>
        <vt:lpstr>Slide Titles</vt:lpstr>
      </vt:variant>
      <vt:variant>
        <vt:i4>34</vt:i4>
      </vt:variant>
    </vt:vector>
  </HeadingPairs>
  <TitlesOfParts>
    <vt:vector size="64" baseType="lpstr">
      <vt:lpstr>微软雅黑</vt:lpstr>
      <vt:lpstr>宋体</vt:lpstr>
      <vt:lpstr>#9Slide03 AmpleSoft Bold</vt:lpstr>
      <vt:lpstr>#9Slide03 Arima Madurai Black</vt:lpstr>
      <vt:lpstr>Arial</vt:lpstr>
      <vt:lpstr>Baloo 2 Medium</vt:lpstr>
      <vt:lpstr>Baloo 2 SemiBold</vt:lpstr>
      <vt:lpstr>Berkshire Swash</vt:lpstr>
      <vt:lpstr>Calibri</vt:lpstr>
      <vt:lpstr>HP001 5 hàng</vt:lpstr>
      <vt:lpstr>iCiel Cadena</vt:lpstr>
      <vt:lpstr>Inconsolata</vt:lpstr>
      <vt:lpstr>Lato</vt:lpstr>
      <vt:lpstr>Livvic</vt:lpstr>
      <vt:lpstr>Nunito</vt:lpstr>
      <vt:lpstr>Nunito Black</vt:lpstr>
      <vt:lpstr>Open Sans</vt:lpstr>
      <vt:lpstr>Open Sans Condensed</vt:lpstr>
      <vt:lpstr>OpenSans</vt:lpstr>
      <vt:lpstr>Patrick Hand</vt:lpstr>
      <vt:lpstr>Roboto</vt:lpstr>
      <vt:lpstr>Roboto Condensed Light</vt:lpstr>
      <vt:lpstr>Sigmar One</vt:lpstr>
      <vt:lpstr>Sriracha</vt:lpstr>
      <vt:lpstr>SVN-SAF</vt:lpstr>
      <vt:lpstr>Times New Roman</vt:lpstr>
      <vt:lpstr>Wingdings</vt:lpstr>
      <vt:lpstr>站酷快乐体2016修订版</vt:lpstr>
      <vt:lpstr>Default Design</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BICH LIEN</cp:lastModifiedBy>
  <cp:revision>1006</cp:revision>
  <dcterms:created xsi:type="dcterms:W3CDTF">2008-09-09T22:52:10Z</dcterms:created>
  <dcterms:modified xsi:type="dcterms:W3CDTF">2024-10-12T14:32:24Z</dcterms:modified>
</cp:coreProperties>
</file>