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8" r:id="rId3"/>
    <p:sldId id="287" r:id="rId4"/>
    <p:sldId id="263" r:id="rId5"/>
    <p:sldId id="259" r:id="rId6"/>
    <p:sldId id="288" r:id="rId7"/>
    <p:sldId id="289" r:id="rId8"/>
    <p:sldId id="291" r:id="rId9"/>
    <p:sldId id="267" r:id="rId10"/>
    <p:sldId id="318" r:id="rId11"/>
    <p:sldId id="268" r:id="rId12"/>
    <p:sldId id="269" r:id="rId13"/>
    <p:sldId id="319" r:id="rId14"/>
    <p:sldId id="320" r:id="rId15"/>
    <p:sldId id="321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651" y="81"/>
            <a:ext cx="13853652" cy="776909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4001" y="2240157"/>
            <a:ext cx="767552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5" y="81"/>
            <a:ext cx="13784826" cy="773050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323" y="81"/>
            <a:ext cx="13814323" cy="774704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45" y="81"/>
            <a:ext cx="13912645" cy="780218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465" y="81"/>
            <a:ext cx="14040465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987" y="81"/>
            <a:ext cx="13833987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45" y="81"/>
            <a:ext cx="13912645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651" y="-911097"/>
            <a:ext cx="13853652" cy="77690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-866987"/>
            <a:ext cx="13774994" cy="772498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4" y="78952"/>
            <a:ext cx="13686502" cy="767536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134" y="9913"/>
            <a:ext cx="14037996" cy="78724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81"/>
            <a:ext cx="13782358" cy="772911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6" y="81"/>
            <a:ext cx="13959338" cy="782836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315" y="81"/>
            <a:ext cx="13873316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3160" y="1"/>
            <a:ext cx="13765162" cy="707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341</Words>
  <Application>Microsoft Office PowerPoint</Application>
  <PresentationFormat>Widescreen</PresentationFormat>
  <Paragraphs>31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Coiny</vt:lpstr>
      <vt:lpstr>等线</vt:lpstr>
      <vt:lpstr>等线 Light</vt:lpstr>
      <vt:lpstr>iCiel Cadena</vt:lpstr>
      <vt:lpstr>Arial</vt:lpstr>
      <vt:lpstr>Calibri</vt:lpstr>
      <vt:lpstr>Georgia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25</cp:revision>
  <dcterms:created xsi:type="dcterms:W3CDTF">2022-07-20T06:52:57Z</dcterms:created>
  <dcterms:modified xsi:type="dcterms:W3CDTF">2024-10-13T12:35:56Z</dcterms:modified>
</cp:coreProperties>
</file>